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D50D9"/>
    <a:srgbClr val="FF8B1A"/>
    <a:srgbClr val="008011"/>
    <a:srgbClr val="206BFF"/>
    <a:srgbClr val="4EEEFF"/>
    <a:srgbClr val="FFFFFF"/>
    <a:srgbClr val="A4A4A4"/>
    <a:srgbClr val="BFBFBF"/>
    <a:srgbClr val="DD08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6" autoAdjust="0"/>
    <p:restoredTop sz="94660"/>
  </p:normalViewPr>
  <p:slideViewPr>
    <p:cSldViewPr snapToGrid="0">
      <p:cViewPr varScale="1">
        <p:scale>
          <a:sx n="58" d="100"/>
          <a:sy n="58" d="100"/>
        </p:scale>
        <p:origin x="6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noru MIZUHATA" userId="f05316570f6166c9" providerId="LiveId" clId="{17CEE170-9BC3-43F3-98B5-8E04F058E8B5}"/>
    <pc:docChg chg="undo custSel addSld delSld modSld modMainMaster">
      <pc:chgData name="Minoru MIZUHATA" userId="f05316570f6166c9" providerId="LiveId" clId="{17CEE170-9BC3-43F3-98B5-8E04F058E8B5}" dt="2025-02-23T16:54:42.564" v="125" actId="1076"/>
      <pc:docMkLst>
        <pc:docMk/>
      </pc:docMkLst>
      <pc:sldChg chg="addSp modSp mod">
        <pc:chgData name="Minoru MIZUHATA" userId="f05316570f6166c9" providerId="LiveId" clId="{17CEE170-9BC3-43F3-98B5-8E04F058E8B5}" dt="2025-02-23T16:51:22.192" v="91" actId="1076"/>
        <pc:sldMkLst>
          <pc:docMk/>
          <pc:sldMk cId="339417523" sldId="256"/>
        </pc:sldMkLst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339417523" sldId="256"/>
            <ac:spMk id="3" creationId="{32317ABF-3657-372D-491D-D42B69AE1C30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339417523" sldId="256"/>
            <ac:spMk id="4" creationId="{51A8E2F3-233C-B4D7-A8F6-51E5635E1D79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339417523" sldId="256"/>
            <ac:spMk id="5" creationId="{2FD8142A-A66D-B026-AAB2-42B30A796952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339417523" sldId="256"/>
            <ac:spMk id="6" creationId="{CAE9F2F4-71CC-D458-D256-E987504FE322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339417523" sldId="256"/>
            <ac:spMk id="7" creationId="{1878DD04-F927-53A2-2D40-6FC79502C32A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339417523" sldId="256"/>
            <ac:spMk id="8" creationId="{C4DC71EC-840D-5647-1AB3-6C7C3B29F35C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339417523" sldId="256"/>
            <ac:spMk id="9" creationId="{9A1A2E3B-2B71-503B-45D0-570E2620E474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339417523" sldId="256"/>
            <ac:spMk id="10" creationId="{A1EA7BA4-B3B8-3820-4878-0AE8517FA8BD}"/>
          </ac:spMkLst>
        </pc:spChg>
        <pc:spChg chg="add mod">
          <ac:chgData name="Minoru MIZUHATA" userId="f05316570f6166c9" providerId="LiveId" clId="{17CEE170-9BC3-43F3-98B5-8E04F058E8B5}" dt="2025-02-23T16:51:22.192" v="91" actId="1076"/>
          <ac:spMkLst>
            <pc:docMk/>
            <pc:sldMk cId="339417523" sldId="256"/>
            <ac:spMk id="11" creationId="{91DE86E1-7146-4399-BAB9-8FB4950DD96E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339417523" sldId="256"/>
            <ac:spMk id="40" creationId="{2B5D05DC-931B-050E-C34E-DF1824090A28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339417523" sldId="256"/>
            <ac:spMk id="41" creationId="{81A0CF5D-5556-CDA0-B2C4-D8E6264CDCF4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339417523" sldId="256"/>
            <ac:spMk id="42" creationId="{8625A622-803A-9703-1C9F-71315E612707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339417523" sldId="256"/>
            <ac:spMk id="54" creationId="{5EB30681-8D06-5047-ED48-7520BF4EB1F6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339417523" sldId="256"/>
            <ac:spMk id="55" creationId="{D694BE2B-BAAE-3E38-A91D-63A7A897A2A6}"/>
          </ac:spMkLst>
        </pc:spChg>
        <pc:grpChg chg="mod">
          <ac:chgData name="Minoru MIZUHATA" userId="f05316570f6166c9" providerId="LiveId" clId="{17CEE170-9BC3-43F3-98B5-8E04F058E8B5}" dt="2025-02-23T16:50:24.448" v="42"/>
          <ac:grpSpMkLst>
            <pc:docMk/>
            <pc:sldMk cId="339417523" sldId="256"/>
            <ac:grpSpMk id="52" creationId="{71F96B70-3E5D-91CC-DBD5-9877713D9E90}"/>
          </ac:grpSpMkLst>
        </pc:grpChg>
        <pc:grpChg chg="mod">
          <ac:chgData name="Minoru MIZUHATA" userId="f05316570f6166c9" providerId="LiveId" clId="{17CEE170-9BC3-43F3-98B5-8E04F058E8B5}" dt="2025-02-23T16:50:24.448" v="42"/>
          <ac:grpSpMkLst>
            <pc:docMk/>
            <pc:sldMk cId="339417523" sldId="256"/>
            <ac:grpSpMk id="53" creationId="{6A149055-E8E3-AE46-9F5C-6DCBDBF9DF62}"/>
          </ac:grpSpMkLst>
        </pc:grpChg>
        <pc:grpChg chg="mod">
          <ac:chgData name="Minoru MIZUHATA" userId="f05316570f6166c9" providerId="LiveId" clId="{17CEE170-9BC3-43F3-98B5-8E04F058E8B5}" dt="2025-02-23T16:51:08.896" v="89" actId="1076"/>
          <ac:grpSpMkLst>
            <pc:docMk/>
            <pc:sldMk cId="339417523" sldId="256"/>
            <ac:grpSpMk id="56" creationId="{99E99DCE-DCC2-B3AC-25E1-C0F23330871F}"/>
          </ac:grpSpMkLst>
        </pc:grpChg>
        <pc:graphicFrameChg chg="mod">
          <ac:chgData name="Minoru MIZUHATA" userId="f05316570f6166c9" providerId="LiveId" clId="{17CEE170-9BC3-43F3-98B5-8E04F058E8B5}" dt="2025-02-23T16:50:51.179" v="71" actId="1076"/>
          <ac:graphicFrameMkLst>
            <pc:docMk/>
            <pc:sldMk cId="339417523" sldId="256"/>
            <ac:graphicFrameMk id="2" creationId="{8F8EB82F-87C0-164C-C25F-096670592450}"/>
          </ac:graphicFrameMkLst>
        </pc:graphicFrameChg>
        <pc:graphicFrameChg chg="add mod">
          <ac:chgData name="Minoru MIZUHATA" userId="f05316570f6166c9" providerId="LiveId" clId="{17CEE170-9BC3-43F3-98B5-8E04F058E8B5}" dt="2025-02-23T16:49:45.877" v="38" actId="571"/>
          <ac:graphicFrameMkLst>
            <pc:docMk/>
            <pc:sldMk cId="339417523" sldId="256"/>
            <ac:graphicFrameMk id="30" creationId="{28146711-2261-47F1-9F44-3C361DD611EC}"/>
          </ac:graphicFrameMkLst>
        </pc:graphicFrameChg>
        <pc:cxnChg chg="mod">
          <ac:chgData name="Minoru MIZUHATA" userId="f05316570f6166c9" providerId="LiveId" clId="{17CEE170-9BC3-43F3-98B5-8E04F058E8B5}" dt="2025-02-23T16:50:24.448" v="42"/>
          <ac:cxnSpMkLst>
            <pc:docMk/>
            <pc:sldMk cId="339417523" sldId="256"/>
            <ac:cxnSpMk id="29" creationId="{1E11F63F-D076-A2DC-A56A-BE1D2B4E7262}"/>
          </ac:cxnSpMkLst>
        </pc:cxnChg>
        <pc:cxnChg chg="mod">
          <ac:chgData name="Minoru MIZUHATA" userId="f05316570f6166c9" providerId="LiveId" clId="{17CEE170-9BC3-43F3-98B5-8E04F058E8B5}" dt="2025-02-23T16:50:24.448" v="42"/>
          <ac:cxnSpMkLst>
            <pc:docMk/>
            <pc:sldMk cId="339417523" sldId="256"/>
            <ac:cxnSpMk id="31" creationId="{16409539-FF6B-A1DC-4D60-103277E32328}"/>
          </ac:cxnSpMkLst>
        </pc:cxnChg>
        <pc:cxnChg chg="mod">
          <ac:chgData name="Minoru MIZUHATA" userId="f05316570f6166c9" providerId="LiveId" clId="{17CEE170-9BC3-43F3-98B5-8E04F058E8B5}" dt="2025-02-23T16:50:24.448" v="42"/>
          <ac:cxnSpMkLst>
            <pc:docMk/>
            <pc:sldMk cId="339417523" sldId="256"/>
            <ac:cxnSpMk id="33" creationId="{916BD5A3-A401-94E1-E5F0-8959743B3CE7}"/>
          </ac:cxnSpMkLst>
        </pc:cxnChg>
        <pc:cxnChg chg="mod">
          <ac:chgData name="Minoru MIZUHATA" userId="f05316570f6166c9" providerId="LiveId" clId="{17CEE170-9BC3-43F3-98B5-8E04F058E8B5}" dt="2025-02-23T16:50:24.448" v="42"/>
          <ac:cxnSpMkLst>
            <pc:docMk/>
            <pc:sldMk cId="339417523" sldId="256"/>
            <ac:cxnSpMk id="34" creationId="{5DBE9211-F06A-D2F1-38FB-5429D0224679}"/>
          </ac:cxnSpMkLst>
        </pc:cxnChg>
        <pc:cxnChg chg="mod">
          <ac:chgData name="Minoru MIZUHATA" userId="f05316570f6166c9" providerId="LiveId" clId="{17CEE170-9BC3-43F3-98B5-8E04F058E8B5}" dt="2025-02-23T16:50:24.448" v="42"/>
          <ac:cxnSpMkLst>
            <pc:docMk/>
            <pc:sldMk cId="339417523" sldId="256"/>
            <ac:cxnSpMk id="37" creationId="{1B1B1612-AF90-CB84-D622-1237DE618FDA}"/>
          </ac:cxnSpMkLst>
        </pc:cxnChg>
        <pc:cxnChg chg="mod">
          <ac:chgData name="Minoru MIZUHATA" userId="f05316570f6166c9" providerId="LiveId" clId="{17CEE170-9BC3-43F3-98B5-8E04F058E8B5}" dt="2025-02-23T16:50:24.448" v="42"/>
          <ac:cxnSpMkLst>
            <pc:docMk/>
            <pc:sldMk cId="339417523" sldId="256"/>
            <ac:cxnSpMk id="39" creationId="{772A9CDC-06E9-B973-2092-40CFC489218A}"/>
          </ac:cxnSpMkLst>
        </pc:cxnChg>
        <pc:cxnChg chg="mod">
          <ac:chgData name="Minoru MIZUHATA" userId="f05316570f6166c9" providerId="LiveId" clId="{17CEE170-9BC3-43F3-98B5-8E04F058E8B5}" dt="2025-02-23T16:50:24.448" v="42"/>
          <ac:cxnSpMkLst>
            <pc:docMk/>
            <pc:sldMk cId="339417523" sldId="256"/>
            <ac:cxnSpMk id="43" creationId="{7BD1249C-A010-BC0F-CBC4-6B3906D80769}"/>
          </ac:cxnSpMkLst>
        </pc:cxnChg>
        <pc:cxnChg chg="mod">
          <ac:chgData name="Minoru MIZUHATA" userId="f05316570f6166c9" providerId="LiveId" clId="{17CEE170-9BC3-43F3-98B5-8E04F058E8B5}" dt="2025-02-23T16:50:24.448" v="42"/>
          <ac:cxnSpMkLst>
            <pc:docMk/>
            <pc:sldMk cId="339417523" sldId="256"/>
            <ac:cxnSpMk id="44" creationId="{1D941B9E-4FD7-EFFB-698F-737090F2C547}"/>
          </ac:cxnSpMkLst>
        </pc:cxnChg>
        <pc:cxnChg chg="mod">
          <ac:chgData name="Minoru MIZUHATA" userId="f05316570f6166c9" providerId="LiveId" clId="{17CEE170-9BC3-43F3-98B5-8E04F058E8B5}" dt="2025-02-23T16:50:24.448" v="42"/>
          <ac:cxnSpMkLst>
            <pc:docMk/>
            <pc:sldMk cId="339417523" sldId="256"/>
            <ac:cxnSpMk id="45" creationId="{0FB119CC-CA67-E9B5-4050-4C05FB2F7416}"/>
          </ac:cxnSpMkLst>
        </pc:cxnChg>
        <pc:cxnChg chg="mod">
          <ac:chgData name="Minoru MIZUHATA" userId="f05316570f6166c9" providerId="LiveId" clId="{17CEE170-9BC3-43F3-98B5-8E04F058E8B5}" dt="2025-02-23T16:50:24.448" v="42"/>
          <ac:cxnSpMkLst>
            <pc:docMk/>
            <pc:sldMk cId="339417523" sldId="256"/>
            <ac:cxnSpMk id="46" creationId="{67E8FFBF-E5DA-1515-1E88-37C86661D286}"/>
          </ac:cxnSpMkLst>
        </pc:cxnChg>
      </pc:sldChg>
      <pc:sldChg chg="addSp modSp mod">
        <pc:chgData name="Minoru MIZUHATA" userId="f05316570f6166c9" providerId="LiveId" clId="{17CEE170-9BC3-43F3-98B5-8E04F058E8B5}" dt="2025-02-23T16:51:26.628" v="93" actId="20577"/>
        <pc:sldMkLst>
          <pc:docMk/>
          <pc:sldMk cId="1409109398" sldId="257"/>
        </pc:sldMkLst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3" creationId="{AEEB5A26-9B50-21AD-9C6F-66728E280457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4" creationId="{8021A9E4-5CAB-A90B-62DD-5893638E55C3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5" creationId="{BF1F0E01-16A1-08A3-E3B3-5A9044E0EC27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6" creationId="{8EDC1F15-778D-9EE6-5ECC-39834FB210AC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7" creationId="{B83EB9AD-3493-DEDA-0664-204D599450FC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8" creationId="{DF3D2A0D-926A-8A6F-6FB5-AF998E86DEC6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9" creationId="{DB22BFD3-2CA6-A4A4-CD99-8BE47166ACA1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10" creationId="{BC44CECC-9E16-CA13-D3EC-C439B7380DA1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11" creationId="{9217BF3C-DE00-2FE3-C61C-838156B23AAA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12" creationId="{3FA9C386-42A6-A8BA-634E-123C43D71576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13" creationId="{A12553AA-DC9C-4140-26FA-B3BDBD8752F6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18" creationId="{15DA55E5-12B6-7151-2B9E-8101B96DA70E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19" creationId="{CAD774B3-C895-D539-DE21-4F245F290CB1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20" creationId="{AEDE8B3A-DF39-D3A6-E202-BF59CB2AB208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21" creationId="{BB9CD489-1F75-1A66-B23B-D9B2B94B3BB1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22" creationId="{451A44FA-54AA-99C2-9C51-B95664069059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23" creationId="{28847C32-AAB8-BB52-09A5-ACB5E1E9A04A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24" creationId="{4C67E206-3E07-6A46-193E-AF2B3DC1151A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25" creationId="{3B67140A-8519-6B6B-EDE2-B62943F5952C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26" creationId="{E647D4B7-FF7B-3CF9-269A-5FDB1C01C6D3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27" creationId="{A9CE3A0E-B3F3-98AB-A91C-6B4F487FB851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28" creationId="{7DAA5050-00DE-BA23-9AC5-42E03B56C8B7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29" creationId="{1E22BB31-C4B5-4184-FCC5-2D1F2ABF5740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30" creationId="{B9E7F777-D3F2-93D9-027A-A2D4CFC7C26F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31" creationId="{AE2268DD-4E26-17A0-C626-FFBBF75A25CA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32" creationId="{BB8F71BE-35FA-1E4A-A8CE-5AA7D4769C1E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409109398" sldId="257"/>
            <ac:spMk id="33" creationId="{5E84C781-74F9-D76F-7637-9CCA86B52293}"/>
          </ac:spMkLst>
        </pc:spChg>
        <pc:spChg chg="add mod">
          <ac:chgData name="Minoru MIZUHATA" userId="f05316570f6166c9" providerId="LiveId" clId="{17CEE170-9BC3-43F3-98B5-8E04F058E8B5}" dt="2025-02-23T16:51:26.628" v="93" actId="20577"/>
          <ac:spMkLst>
            <pc:docMk/>
            <pc:sldMk cId="1409109398" sldId="257"/>
            <ac:spMk id="34" creationId="{92084938-3612-4A85-B195-361C4E16A8D8}"/>
          </ac:spMkLst>
        </pc:spChg>
        <pc:grpChg chg="mod">
          <ac:chgData name="Minoru MIZUHATA" userId="f05316570f6166c9" providerId="LiveId" clId="{17CEE170-9BC3-43F3-98B5-8E04F058E8B5}" dt="2025-02-23T16:50:24.448" v="42"/>
          <ac:grpSpMkLst>
            <pc:docMk/>
            <pc:sldMk cId="1409109398" sldId="257"/>
            <ac:grpSpMk id="2" creationId="{9CF7A098-56C6-F8D4-B930-2ECD155D4FDC}"/>
          </ac:grpSpMkLst>
        </pc:grpChg>
        <pc:grpChg chg="mod">
          <ac:chgData name="Minoru MIZUHATA" userId="f05316570f6166c9" providerId="LiveId" clId="{17CEE170-9BC3-43F3-98B5-8E04F058E8B5}" dt="2025-02-23T16:50:24.448" v="42"/>
          <ac:grpSpMkLst>
            <pc:docMk/>
            <pc:sldMk cId="1409109398" sldId="257"/>
            <ac:grpSpMk id="15" creationId="{B4C7C030-43E8-80B5-A10D-D533A996EAA5}"/>
          </ac:grpSpMkLst>
        </pc:grpChg>
        <pc:graphicFrameChg chg="mod">
          <ac:chgData name="Minoru MIZUHATA" userId="f05316570f6166c9" providerId="LiveId" clId="{17CEE170-9BC3-43F3-98B5-8E04F058E8B5}" dt="2025-02-23T16:50:24.448" v="42"/>
          <ac:graphicFrameMkLst>
            <pc:docMk/>
            <pc:sldMk cId="1409109398" sldId="257"/>
            <ac:graphicFrameMk id="14" creationId="{CEF8A8E0-1F11-A748-8196-D35FA7294339}"/>
          </ac:graphicFrameMkLst>
        </pc:graphicFrameChg>
        <pc:picChg chg="mod">
          <ac:chgData name="Minoru MIZUHATA" userId="f05316570f6166c9" providerId="LiveId" clId="{17CEE170-9BC3-43F3-98B5-8E04F058E8B5}" dt="2025-02-23T16:50:24.448" v="42"/>
          <ac:picMkLst>
            <pc:docMk/>
            <pc:sldMk cId="1409109398" sldId="257"/>
            <ac:picMk id="16" creationId="{9BEF7285-7782-009C-3AE8-12C5B70BC589}"/>
          </ac:picMkLst>
        </pc:picChg>
        <pc:picChg chg="mod">
          <ac:chgData name="Minoru MIZUHATA" userId="f05316570f6166c9" providerId="LiveId" clId="{17CEE170-9BC3-43F3-98B5-8E04F058E8B5}" dt="2025-02-23T16:50:24.448" v="42"/>
          <ac:picMkLst>
            <pc:docMk/>
            <pc:sldMk cId="1409109398" sldId="257"/>
            <ac:picMk id="17" creationId="{EDF89176-F8A5-2253-9474-30F937655750}"/>
          </ac:picMkLst>
        </pc:picChg>
      </pc:sldChg>
      <pc:sldChg chg="addSp modSp mod">
        <pc:chgData name="Minoru MIZUHATA" userId="f05316570f6166c9" providerId="LiveId" clId="{17CEE170-9BC3-43F3-98B5-8E04F058E8B5}" dt="2025-02-23T16:51:44.985" v="98" actId="1076"/>
        <pc:sldMkLst>
          <pc:docMk/>
          <pc:sldMk cId="1920288895" sldId="258"/>
        </pc:sldMkLst>
        <pc:spChg chg="mod">
          <ac:chgData name="Minoru MIZUHATA" userId="f05316570f6166c9" providerId="LiveId" clId="{17CEE170-9BC3-43F3-98B5-8E04F058E8B5}" dt="2025-02-23T16:51:44.985" v="98" actId="1076"/>
          <ac:spMkLst>
            <pc:docMk/>
            <pc:sldMk cId="1920288895" sldId="258"/>
            <ac:spMk id="2" creationId="{C5FD8DF6-CAE1-208C-DE8B-DD21386FA399}"/>
          </ac:spMkLst>
        </pc:spChg>
        <pc:spChg chg="mod">
          <ac:chgData name="Minoru MIZUHATA" userId="f05316570f6166c9" providerId="LiveId" clId="{17CEE170-9BC3-43F3-98B5-8E04F058E8B5}" dt="2025-02-23T16:51:44.985" v="98" actId="1076"/>
          <ac:spMkLst>
            <pc:docMk/>
            <pc:sldMk cId="1920288895" sldId="258"/>
            <ac:spMk id="3" creationId="{4C541886-A101-F0AF-14B3-9647EA796BE0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920288895" sldId="258"/>
            <ac:spMk id="5" creationId="{C2812623-D42A-0461-D60C-C4057E33A727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920288895" sldId="258"/>
            <ac:spMk id="6" creationId="{83CCC848-3F2B-CB87-3ED5-0DD594AFE3BA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920288895" sldId="258"/>
            <ac:spMk id="7" creationId="{D0B9E52F-B79E-9287-AA28-2369648D4333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920288895" sldId="258"/>
            <ac:spMk id="8" creationId="{B67DAD67-8553-C374-0098-09CC9EF11835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920288895" sldId="258"/>
            <ac:spMk id="9" creationId="{AEEED648-E1D7-3891-913C-D8236C2B5C0C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920288895" sldId="258"/>
            <ac:spMk id="10" creationId="{D63D7B89-495B-37DC-E870-710CBD6D0A77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920288895" sldId="258"/>
            <ac:spMk id="11" creationId="{89BF8AC4-EAA3-6655-5FBD-8289D3451A98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920288895" sldId="258"/>
            <ac:spMk id="12" creationId="{A38D8C7F-CBD6-BFBD-14FA-8A11CDA6855C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920288895" sldId="258"/>
            <ac:spMk id="13" creationId="{B6FF6830-373F-F530-D053-9F47DB9C3638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1920288895" sldId="258"/>
            <ac:spMk id="14" creationId="{E165DBA6-82E6-744D-3BC6-AAEEA447B1B2}"/>
          </ac:spMkLst>
        </pc:spChg>
        <pc:spChg chg="mod">
          <ac:chgData name="Minoru MIZUHATA" userId="f05316570f6166c9" providerId="LiveId" clId="{17CEE170-9BC3-43F3-98B5-8E04F058E8B5}" dt="2025-02-23T16:51:44.985" v="98" actId="1076"/>
          <ac:spMkLst>
            <pc:docMk/>
            <pc:sldMk cId="1920288895" sldId="258"/>
            <ac:spMk id="16" creationId="{F5117B88-C8CB-585F-1CB0-846F0EFCB50B}"/>
          </ac:spMkLst>
        </pc:spChg>
        <pc:spChg chg="mod">
          <ac:chgData name="Minoru MIZUHATA" userId="f05316570f6166c9" providerId="LiveId" clId="{17CEE170-9BC3-43F3-98B5-8E04F058E8B5}" dt="2025-02-23T16:51:44.985" v="98" actId="1076"/>
          <ac:spMkLst>
            <pc:docMk/>
            <pc:sldMk cId="1920288895" sldId="258"/>
            <ac:spMk id="17" creationId="{15CD8D54-635A-3720-F7AB-F821ED5ABFE7}"/>
          </ac:spMkLst>
        </pc:spChg>
        <pc:spChg chg="add mod">
          <ac:chgData name="Minoru MIZUHATA" userId="f05316570f6166c9" providerId="LiveId" clId="{17CEE170-9BC3-43F3-98B5-8E04F058E8B5}" dt="2025-02-23T16:51:32.217" v="95" actId="20577"/>
          <ac:spMkLst>
            <pc:docMk/>
            <pc:sldMk cId="1920288895" sldId="258"/>
            <ac:spMk id="18" creationId="{2F42456B-11D2-4299-A714-F767BB868A51}"/>
          </ac:spMkLst>
        </pc:spChg>
        <pc:grpChg chg="mod">
          <ac:chgData name="Minoru MIZUHATA" userId="f05316570f6166c9" providerId="LiveId" clId="{17CEE170-9BC3-43F3-98B5-8E04F058E8B5}" dt="2025-02-23T16:51:44.985" v="98" actId="1076"/>
          <ac:grpSpMkLst>
            <pc:docMk/>
            <pc:sldMk cId="1920288895" sldId="258"/>
            <ac:grpSpMk id="4" creationId="{F0D8EE00-F446-603C-E884-BEEE73B7BFBB}"/>
          </ac:grpSpMkLst>
        </pc:grpChg>
        <pc:graphicFrameChg chg="mod">
          <ac:chgData name="Minoru MIZUHATA" userId="f05316570f6166c9" providerId="LiveId" clId="{17CEE170-9BC3-43F3-98B5-8E04F058E8B5}" dt="2025-02-23T16:51:44.985" v="98" actId="1076"/>
          <ac:graphicFrameMkLst>
            <pc:docMk/>
            <pc:sldMk cId="1920288895" sldId="258"/>
            <ac:graphicFrameMk id="15" creationId="{DE65B165-F0F7-692E-D9E5-E3581DE249A4}"/>
          </ac:graphicFrameMkLst>
        </pc:graphicFrameChg>
      </pc:sldChg>
      <pc:sldChg chg="addSp modSp mod">
        <pc:chgData name="Minoru MIZUHATA" userId="f05316570f6166c9" providerId="LiveId" clId="{17CEE170-9BC3-43F3-98B5-8E04F058E8B5}" dt="2025-02-23T16:51:50.406" v="100" actId="20577"/>
        <pc:sldMkLst>
          <pc:docMk/>
          <pc:sldMk cId="566953200" sldId="259"/>
        </pc:sldMkLst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566953200" sldId="259"/>
            <ac:spMk id="5" creationId="{69774537-44CE-3B75-358B-1AB604FDE814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566953200" sldId="259"/>
            <ac:spMk id="6" creationId="{8C8993FE-8417-C3E2-DF4F-E3804326689A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566953200" sldId="259"/>
            <ac:spMk id="7" creationId="{3FE630CF-0C5F-2A84-1BBB-A175CBB0DDC0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566953200" sldId="259"/>
            <ac:spMk id="8" creationId="{6968EF7D-751B-F7C3-5EB6-792C2D37E4EB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566953200" sldId="259"/>
            <ac:spMk id="9" creationId="{B5B1A492-BB08-D186-6501-D8A9F3C13DB6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566953200" sldId="259"/>
            <ac:spMk id="10" creationId="{0B52F0C7-EA5E-E0C2-1A0A-D3FFC3762A34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566953200" sldId="259"/>
            <ac:spMk id="11" creationId="{32F090AA-A0E9-1120-DE38-BCE48C46ECD6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566953200" sldId="259"/>
            <ac:spMk id="12" creationId="{70B0C890-A71D-6E50-0542-C8B47C6A8878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566953200" sldId="259"/>
            <ac:spMk id="13" creationId="{06D415CB-2B4F-BCA6-13CC-EA80B4F50410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k cId="566953200" sldId="259"/>
            <ac:spMk id="14" creationId="{D5E8360D-3967-7634-2DE4-90B9E78AC32D}"/>
          </ac:spMkLst>
        </pc:spChg>
        <pc:spChg chg="add mod">
          <ac:chgData name="Minoru MIZUHATA" userId="f05316570f6166c9" providerId="LiveId" clId="{17CEE170-9BC3-43F3-98B5-8E04F058E8B5}" dt="2025-02-23T16:51:50.406" v="100" actId="20577"/>
          <ac:spMkLst>
            <pc:docMk/>
            <pc:sldMk cId="566953200" sldId="259"/>
            <ac:spMk id="15" creationId="{DEC8A419-42CE-47E7-9F0A-19D3D08A1FFF}"/>
          </ac:spMkLst>
        </pc:spChg>
        <pc:grpChg chg="mod">
          <ac:chgData name="Minoru MIZUHATA" userId="f05316570f6166c9" providerId="LiveId" clId="{17CEE170-9BC3-43F3-98B5-8E04F058E8B5}" dt="2025-02-23T16:50:24.448" v="42"/>
          <ac:grpSpMkLst>
            <pc:docMk/>
            <pc:sldMk cId="566953200" sldId="259"/>
            <ac:grpSpMk id="4" creationId="{F1CD2062-E060-39C2-E233-6E0E389B9728}"/>
          </ac:grpSpMkLst>
        </pc:grpChg>
        <pc:graphicFrameChg chg="mod">
          <ac:chgData name="Minoru MIZUHATA" userId="f05316570f6166c9" providerId="LiveId" clId="{17CEE170-9BC3-43F3-98B5-8E04F058E8B5}" dt="2025-02-23T16:50:24.448" v="42"/>
          <ac:graphicFrameMkLst>
            <pc:docMk/>
            <pc:sldMk cId="566953200" sldId="259"/>
            <ac:graphicFrameMk id="3" creationId="{A9199D91-5F7E-CB88-77EB-56D927006D8F}"/>
          </ac:graphicFrameMkLst>
        </pc:graphicFrameChg>
      </pc:sldChg>
      <pc:sldChg chg="addSp modSp mod">
        <pc:chgData name="Minoru MIZUHATA" userId="f05316570f6166c9" providerId="LiveId" clId="{17CEE170-9BC3-43F3-98B5-8E04F058E8B5}" dt="2025-02-23T16:53:42.571" v="116" actId="20577"/>
        <pc:sldMkLst>
          <pc:docMk/>
          <pc:sldMk cId="3990924162" sldId="260"/>
        </pc:sldMkLst>
        <pc:spChg chg="mod">
          <ac:chgData name="Minoru MIZUHATA" userId="f05316570f6166c9" providerId="LiveId" clId="{17CEE170-9BC3-43F3-98B5-8E04F058E8B5}" dt="2025-02-23T16:53:21.321" v="114" actId="404"/>
          <ac:spMkLst>
            <pc:docMk/>
            <pc:sldMk cId="3990924162" sldId="260"/>
            <ac:spMk id="8" creationId="{52B31583-9FA3-7777-2CE9-133A778D8D98}"/>
          </ac:spMkLst>
        </pc:spChg>
        <pc:spChg chg="mod">
          <ac:chgData name="Minoru MIZUHATA" userId="f05316570f6166c9" providerId="LiveId" clId="{17CEE170-9BC3-43F3-98B5-8E04F058E8B5}" dt="2025-02-23T16:53:21.321" v="114" actId="404"/>
          <ac:spMkLst>
            <pc:docMk/>
            <pc:sldMk cId="3990924162" sldId="260"/>
            <ac:spMk id="9" creationId="{4C24EB45-79D4-70C2-EC0D-7077F2C280CD}"/>
          </ac:spMkLst>
        </pc:spChg>
        <pc:spChg chg="mod">
          <ac:chgData name="Minoru MIZUHATA" userId="f05316570f6166c9" providerId="LiveId" clId="{17CEE170-9BC3-43F3-98B5-8E04F058E8B5}" dt="2025-02-23T16:53:21.321" v="114" actId="404"/>
          <ac:spMkLst>
            <pc:docMk/>
            <pc:sldMk cId="3990924162" sldId="260"/>
            <ac:spMk id="13" creationId="{6B07EB3B-5111-E09F-2C88-76E995406AC7}"/>
          </ac:spMkLst>
        </pc:spChg>
        <pc:spChg chg="mod">
          <ac:chgData name="Minoru MIZUHATA" userId="f05316570f6166c9" providerId="LiveId" clId="{17CEE170-9BC3-43F3-98B5-8E04F058E8B5}" dt="2025-02-23T16:53:21.321" v="114" actId="404"/>
          <ac:spMkLst>
            <pc:docMk/>
            <pc:sldMk cId="3990924162" sldId="260"/>
            <ac:spMk id="14" creationId="{341B9781-CF59-7793-6022-569C4E0E67DC}"/>
          </ac:spMkLst>
        </pc:spChg>
        <pc:spChg chg="mod">
          <ac:chgData name="Minoru MIZUHATA" userId="f05316570f6166c9" providerId="LiveId" clId="{17CEE170-9BC3-43F3-98B5-8E04F058E8B5}" dt="2025-02-23T16:53:21.321" v="114" actId="404"/>
          <ac:spMkLst>
            <pc:docMk/>
            <pc:sldMk cId="3990924162" sldId="260"/>
            <ac:spMk id="16" creationId="{A1985F5D-84E3-5F5C-E807-3719C9D3DB00}"/>
          </ac:spMkLst>
        </pc:spChg>
        <pc:spChg chg="mod">
          <ac:chgData name="Minoru MIZUHATA" userId="f05316570f6166c9" providerId="LiveId" clId="{17CEE170-9BC3-43F3-98B5-8E04F058E8B5}" dt="2025-02-23T16:53:21.321" v="114" actId="404"/>
          <ac:spMkLst>
            <pc:docMk/>
            <pc:sldMk cId="3990924162" sldId="260"/>
            <ac:spMk id="17" creationId="{7B3F41F7-7E7A-1537-8611-7B75C1D5896C}"/>
          </ac:spMkLst>
        </pc:spChg>
        <pc:spChg chg="mod">
          <ac:chgData name="Minoru MIZUHATA" userId="f05316570f6166c9" providerId="LiveId" clId="{17CEE170-9BC3-43F3-98B5-8E04F058E8B5}" dt="2025-02-23T16:53:21.321" v="114" actId="404"/>
          <ac:spMkLst>
            <pc:docMk/>
            <pc:sldMk cId="3990924162" sldId="260"/>
            <ac:spMk id="19" creationId="{1F7866E7-D8D8-D773-F1B6-44C65F357100}"/>
          </ac:spMkLst>
        </pc:spChg>
        <pc:spChg chg="mod">
          <ac:chgData name="Minoru MIZUHATA" userId="f05316570f6166c9" providerId="LiveId" clId="{17CEE170-9BC3-43F3-98B5-8E04F058E8B5}" dt="2025-02-23T16:53:21.321" v="114" actId="404"/>
          <ac:spMkLst>
            <pc:docMk/>
            <pc:sldMk cId="3990924162" sldId="260"/>
            <ac:spMk id="20" creationId="{B65E3D8D-623E-B6DD-6D66-4B5F8ECC897F}"/>
          </ac:spMkLst>
        </pc:spChg>
        <pc:spChg chg="mod">
          <ac:chgData name="Minoru MIZUHATA" userId="f05316570f6166c9" providerId="LiveId" clId="{17CEE170-9BC3-43F3-98B5-8E04F058E8B5}" dt="2025-02-23T16:53:21.321" v="114" actId="404"/>
          <ac:spMkLst>
            <pc:docMk/>
            <pc:sldMk cId="3990924162" sldId="260"/>
            <ac:spMk id="22" creationId="{748FCFA5-EAEA-FEE3-D408-003616632EB1}"/>
          </ac:spMkLst>
        </pc:spChg>
        <pc:spChg chg="mod">
          <ac:chgData name="Minoru MIZUHATA" userId="f05316570f6166c9" providerId="LiveId" clId="{17CEE170-9BC3-43F3-98B5-8E04F058E8B5}" dt="2025-02-23T16:53:21.321" v="114" actId="404"/>
          <ac:spMkLst>
            <pc:docMk/>
            <pc:sldMk cId="3990924162" sldId="260"/>
            <ac:spMk id="23" creationId="{ADA13AA4-147A-A05A-12C6-0E9759798A1E}"/>
          </ac:spMkLst>
        </pc:spChg>
        <pc:spChg chg="mod">
          <ac:chgData name="Minoru MIZUHATA" userId="f05316570f6166c9" providerId="LiveId" clId="{17CEE170-9BC3-43F3-98B5-8E04F058E8B5}" dt="2025-02-23T16:53:21.321" v="114" actId="404"/>
          <ac:spMkLst>
            <pc:docMk/>
            <pc:sldMk cId="3990924162" sldId="260"/>
            <ac:spMk id="25" creationId="{35AD1226-2D0F-D8EE-49FF-31D06E5E2E75}"/>
          </ac:spMkLst>
        </pc:spChg>
        <pc:spChg chg="mod">
          <ac:chgData name="Minoru MIZUHATA" userId="f05316570f6166c9" providerId="LiveId" clId="{17CEE170-9BC3-43F3-98B5-8E04F058E8B5}" dt="2025-02-23T16:53:21.321" v="114" actId="404"/>
          <ac:spMkLst>
            <pc:docMk/>
            <pc:sldMk cId="3990924162" sldId="260"/>
            <ac:spMk id="26" creationId="{A3C36507-AAE9-E86E-00E8-A5B9DDDB8F80}"/>
          </ac:spMkLst>
        </pc:spChg>
        <pc:spChg chg="mod">
          <ac:chgData name="Minoru MIZUHATA" userId="f05316570f6166c9" providerId="LiveId" clId="{17CEE170-9BC3-43F3-98B5-8E04F058E8B5}" dt="2025-02-23T16:53:21.321" v="114" actId="404"/>
          <ac:spMkLst>
            <pc:docMk/>
            <pc:sldMk cId="3990924162" sldId="260"/>
            <ac:spMk id="27" creationId="{981DB1D4-2D20-EAB4-3C78-E93838986C9F}"/>
          </ac:spMkLst>
        </pc:spChg>
        <pc:spChg chg="mod">
          <ac:chgData name="Minoru MIZUHATA" userId="f05316570f6166c9" providerId="LiveId" clId="{17CEE170-9BC3-43F3-98B5-8E04F058E8B5}" dt="2025-02-23T16:53:21.321" v="114" actId="404"/>
          <ac:spMkLst>
            <pc:docMk/>
            <pc:sldMk cId="3990924162" sldId="260"/>
            <ac:spMk id="28" creationId="{BC8E40C8-2149-F9B0-7AB8-DD87EFD31C6F}"/>
          </ac:spMkLst>
        </pc:spChg>
        <pc:spChg chg="mod">
          <ac:chgData name="Minoru MIZUHATA" userId="f05316570f6166c9" providerId="LiveId" clId="{17CEE170-9BC3-43F3-98B5-8E04F058E8B5}" dt="2025-02-23T16:53:21.321" v="114" actId="404"/>
          <ac:spMkLst>
            <pc:docMk/>
            <pc:sldMk cId="3990924162" sldId="260"/>
            <ac:spMk id="29" creationId="{67F7AF9F-2B46-7094-7A81-539A93A7AE68}"/>
          </ac:spMkLst>
        </pc:spChg>
        <pc:spChg chg="add mod">
          <ac:chgData name="Minoru MIZUHATA" userId="f05316570f6166c9" providerId="LiveId" clId="{17CEE170-9BC3-43F3-98B5-8E04F058E8B5}" dt="2025-02-23T16:53:42.571" v="116" actId="20577"/>
          <ac:spMkLst>
            <pc:docMk/>
            <pc:sldMk cId="3990924162" sldId="260"/>
            <ac:spMk id="30" creationId="{157E183F-D579-4664-AD8E-27C71BB8E37E}"/>
          </ac:spMkLst>
        </pc:spChg>
        <pc:grpChg chg="add mod">
          <ac:chgData name="Minoru MIZUHATA" userId="f05316570f6166c9" providerId="LiveId" clId="{17CEE170-9BC3-43F3-98B5-8E04F058E8B5}" dt="2025-02-23T16:52:25.557" v="106" actId="164"/>
          <ac:grpSpMkLst>
            <pc:docMk/>
            <pc:sldMk cId="3990924162" sldId="260"/>
            <ac:grpSpMk id="2" creationId="{5CC9B9FF-2BFF-4068-AF03-FF209E9BCCA8}"/>
          </ac:grpSpMkLst>
        </pc:grpChg>
        <pc:grpChg chg="add mod">
          <ac:chgData name="Minoru MIZUHATA" userId="f05316570f6166c9" providerId="LiveId" clId="{17CEE170-9BC3-43F3-98B5-8E04F058E8B5}" dt="2025-02-23T16:53:15.576" v="113" actId="1076"/>
          <ac:grpSpMkLst>
            <pc:docMk/>
            <pc:sldMk cId="3990924162" sldId="260"/>
            <ac:grpSpMk id="10" creationId="{837D2AA6-DA6F-4582-AF3E-CAD630157D00}"/>
          </ac:grpSpMkLst>
        </pc:grpChg>
        <pc:graphicFrameChg chg="mod">
          <ac:chgData name="Minoru MIZUHATA" userId="f05316570f6166c9" providerId="LiveId" clId="{17CEE170-9BC3-43F3-98B5-8E04F058E8B5}" dt="2025-02-23T16:52:37.100" v="107" actId="164"/>
          <ac:graphicFrameMkLst>
            <pc:docMk/>
            <pc:sldMk cId="3990924162" sldId="260"/>
            <ac:graphicFrameMk id="3" creationId="{5E03EA8A-3496-A35C-5287-1E85D884AD5D}"/>
          </ac:graphicFrameMkLst>
        </pc:graphicFrameChg>
        <pc:graphicFrameChg chg="mod">
          <ac:chgData name="Minoru MIZUHATA" userId="f05316570f6166c9" providerId="LiveId" clId="{17CEE170-9BC3-43F3-98B5-8E04F058E8B5}" dt="2025-02-23T16:52:37.100" v="107" actId="164"/>
          <ac:graphicFrameMkLst>
            <pc:docMk/>
            <pc:sldMk cId="3990924162" sldId="260"/>
            <ac:graphicFrameMk id="4" creationId="{95102ECF-EFA4-31BB-BD50-8A51F77F09D3}"/>
          </ac:graphicFrameMkLst>
        </pc:graphicFrameChg>
        <pc:graphicFrameChg chg="mod">
          <ac:chgData name="Minoru MIZUHATA" userId="f05316570f6166c9" providerId="LiveId" clId="{17CEE170-9BC3-43F3-98B5-8E04F058E8B5}" dt="2025-02-23T16:52:37.100" v="107" actId="164"/>
          <ac:graphicFrameMkLst>
            <pc:docMk/>
            <pc:sldMk cId="3990924162" sldId="260"/>
            <ac:graphicFrameMk id="5" creationId="{A189F32F-CC6C-3D07-8172-36056CCF8FB8}"/>
          </ac:graphicFrameMkLst>
        </pc:graphicFrameChg>
        <pc:graphicFrameChg chg="mod">
          <ac:chgData name="Minoru MIZUHATA" userId="f05316570f6166c9" providerId="LiveId" clId="{17CEE170-9BC3-43F3-98B5-8E04F058E8B5}" dt="2025-02-23T16:52:37.100" v="107" actId="164"/>
          <ac:graphicFrameMkLst>
            <pc:docMk/>
            <pc:sldMk cId="3990924162" sldId="260"/>
            <ac:graphicFrameMk id="6" creationId="{06A5AC36-9808-C249-AB8E-CD59466122E6}"/>
          </ac:graphicFrameMkLst>
        </pc:graphicFrameChg>
        <pc:graphicFrameChg chg="mod">
          <ac:chgData name="Minoru MIZUHATA" userId="f05316570f6166c9" providerId="LiveId" clId="{17CEE170-9BC3-43F3-98B5-8E04F058E8B5}" dt="2025-02-23T16:52:37.100" v="107" actId="164"/>
          <ac:graphicFrameMkLst>
            <pc:docMk/>
            <pc:sldMk cId="3990924162" sldId="260"/>
            <ac:graphicFrameMk id="7" creationId="{A185C08D-C380-116D-8AAE-0A03C781088A}"/>
          </ac:graphicFrameMkLst>
        </pc:graphicFrameChg>
        <pc:cxnChg chg="mod">
          <ac:chgData name="Minoru MIZUHATA" userId="f05316570f6166c9" providerId="LiveId" clId="{17CEE170-9BC3-43F3-98B5-8E04F058E8B5}" dt="2025-02-23T16:52:37.100" v="107" actId="164"/>
          <ac:cxnSpMkLst>
            <pc:docMk/>
            <pc:sldMk cId="3990924162" sldId="260"/>
            <ac:cxnSpMk id="11" creationId="{22975ADC-55DC-A81A-1A13-21EC5390594D}"/>
          </ac:cxnSpMkLst>
        </pc:cxnChg>
        <pc:cxnChg chg="mod">
          <ac:chgData name="Minoru MIZUHATA" userId="f05316570f6166c9" providerId="LiveId" clId="{17CEE170-9BC3-43F3-98B5-8E04F058E8B5}" dt="2025-02-23T16:52:37.100" v="107" actId="164"/>
          <ac:cxnSpMkLst>
            <pc:docMk/>
            <pc:sldMk cId="3990924162" sldId="260"/>
            <ac:cxnSpMk id="15" creationId="{93B54508-7A1F-172B-0FF1-978BCDE50A9C}"/>
          </ac:cxnSpMkLst>
        </pc:cxnChg>
        <pc:cxnChg chg="mod">
          <ac:chgData name="Minoru MIZUHATA" userId="f05316570f6166c9" providerId="LiveId" clId="{17CEE170-9BC3-43F3-98B5-8E04F058E8B5}" dt="2025-02-23T16:52:37.100" v="107" actId="164"/>
          <ac:cxnSpMkLst>
            <pc:docMk/>
            <pc:sldMk cId="3990924162" sldId="260"/>
            <ac:cxnSpMk id="18" creationId="{88523848-6EA0-5BAB-6CDB-DE99E4BDDB3B}"/>
          </ac:cxnSpMkLst>
        </pc:cxnChg>
        <pc:cxnChg chg="mod">
          <ac:chgData name="Minoru MIZUHATA" userId="f05316570f6166c9" providerId="LiveId" clId="{17CEE170-9BC3-43F3-98B5-8E04F058E8B5}" dt="2025-02-23T16:52:37.100" v="107" actId="164"/>
          <ac:cxnSpMkLst>
            <pc:docMk/>
            <pc:sldMk cId="3990924162" sldId="260"/>
            <ac:cxnSpMk id="21" creationId="{6D49B8E6-A5B5-89CE-6993-4615502C2BA1}"/>
          </ac:cxnSpMkLst>
        </pc:cxnChg>
        <pc:cxnChg chg="mod">
          <ac:chgData name="Minoru MIZUHATA" userId="f05316570f6166c9" providerId="LiveId" clId="{17CEE170-9BC3-43F3-98B5-8E04F058E8B5}" dt="2025-02-23T16:52:37.100" v="107" actId="164"/>
          <ac:cxnSpMkLst>
            <pc:docMk/>
            <pc:sldMk cId="3990924162" sldId="260"/>
            <ac:cxnSpMk id="24" creationId="{9A1B8128-9410-E3F0-0D75-ECCC517AA959}"/>
          </ac:cxnSpMkLst>
        </pc:cxnChg>
      </pc:sldChg>
      <pc:sldChg chg="addSp modSp mod">
        <pc:chgData name="Minoru MIZUHATA" userId="f05316570f6166c9" providerId="LiveId" clId="{17CEE170-9BC3-43F3-98B5-8E04F058E8B5}" dt="2025-02-23T16:54:42.564" v="125" actId="1076"/>
        <pc:sldMkLst>
          <pc:docMk/>
          <pc:sldMk cId="365698674" sldId="261"/>
        </pc:sldMkLst>
        <pc:spChg chg="mod">
          <ac:chgData name="Minoru MIZUHATA" userId="f05316570f6166c9" providerId="LiveId" clId="{17CEE170-9BC3-43F3-98B5-8E04F058E8B5}" dt="2025-02-23T16:54:23.681" v="121" actId="164"/>
          <ac:spMkLst>
            <pc:docMk/>
            <pc:sldMk cId="365698674" sldId="261"/>
            <ac:spMk id="4" creationId="{2E44B23A-4DB7-64A5-9368-DB71934AE647}"/>
          </ac:spMkLst>
        </pc:spChg>
        <pc:spChg chg="mod">
          <ac:chgData name="Minoru MIZUHATA" userId="f05316570f6166c9" providerId="LiveId" clId="{17CEE170-9BC3-43F3-98B5-8E04F058E8B5}" dt="2025-02-23T16:54:23.681" v="121" actId="164"/>
          <ac:spMkLst>
            <pc:docMk/>
            <pc:sldMk cId="365698674" sldId="261"/>
            <ac:spMk id="5" creationId="{EAEDE870-DF58-40A2-F689-EC6CEC29AD36}"/>
          </ac:spMkLst>
        </pc:spChg>
        <pc:spChg chg="mod">
          <ac:chgData name="Minoru MIZUHATA" userId="f05316570f6166c9" providerId="LiveId" clId="{17CEE170-9BC3-43F3-98B5-8E04F058E8B5}" dt="2025-02-23T16:54:23.681" v="121" actId="164"/>
          <ac:spMkLst>
            <pc:docMk/>
            <pc:sldMk cId="365698674" sldId="261"/>
            <ac:spMk id="6" creationId="{F5E82C6C-2069-3351-85DB-9685DE73939B}"/>
          </ac:spMkLst>
        </pc:spChg>
        <pc:spChg chg="mod">
          <ac:chgData name="Minoru MIZUHATA" userId="f05316570f6166c9" providerId="LiveId" clId="{17CEE170-9BC3-43F3-98B5-8E04F058E8B5}" dt="2025-02-23T16:54:23.681" v="121" actId="164"/>
          <ac:spMkLst>
            <pc:docMk/>
            <pc:sldMk cId="365698674" sldId="261"/>
            <ac:spMk id="7" creationId="{A5378245-FDB1-263C-C822-5EB2988735D3}"/>
          </ac:spMkLst>
        </pc:spChg>
        <pc:spChg chg="mod">
          <ac:chgData name="Minoru MIZUHATA" userId="f05316570f6166c9" providerId="LiveId" clId="{17CEE170-9BC3-43F3-98B5-8E04F058E8B5}" dt="2025-02-23T16:54:23.681" v="121" actId="164"/>
          <ac:spMkLst>
            <pc:docMk/>
            <pc:sldMk cId="365698674" sldId="261"/>
            <ac:spMk id="8" creationId="{9E068CAB-9C2F-F7E8-481B-D7029DADE0B3}"/>
          </ac:spMkLst>
        </pc:spChg>
        <pc:spChg chg="mod">
          <ac:chgData name="Minoru MIZUHATA" userId="f05316570f6166c9" providerId="LiveId" clId="{17CEE170-9BC3-43F3-98B5-8E04F058E8B5}" dt="2025-02-23T16:54:35.015" v="124" actId="404"/>
          <ac:spMkLst>
            <pc:docMk/>
            <pc:sldMk cId="365698674" sldId="261"/>
            <ac:spMk id="9" creationId="{2CE93D26-6F46-0031-7F49-4836EFA49469}"/>
          </ac:spMkLst>
        </pc:spChg>
        <pc:spChg chg="mod">
          <ac:chgData name="Minoru MIZUHATA" userId="f05316570f6166c9" providerId="LiveId" clId="{17CEE170-9BC3-43F3-98B5-8E04F058E8B5}" dt="2025-02-23T16:54:35.015" v="124" actId="404"/>
          <ac:spMkLst>
            <pc:docMk/>
            <pc:sldMk cId="365698674" sldId="261"/>
            <ac:spMk id="10" creationId="{254F4A35-2CB6-B658-1A17-937F21D0118F}"/>
          </ac:spMkLst>
        </pc:spChg>
        <pc:spChg chg="add mod">
          <ac:chgData name="Minoru MIZUHATA" userId="f05316570f6166c9" providerId="LiveId" clId="{17CEE170-9BC3-43F3-98B5-8E04F058E8B5}" dt="2025-02-23T16:53:50.577" v="118" actId="20577"/>
          <ac:spMkLst>
            <pc:docMk/>
            <pc:sldMk cId="365698674" sldId="261"/>
            <ac:spMk id="11" creationId="{F8B94FD0-FC30-4CFF-B0D6-979A9D71B65D}"/>
          </ac:spMkLst>
        </pc:spChg>
        <pc:grpChg chg="add mod">
          <ac:chgData name="Minoru MIZUHATA" userId="f05316570f6166c9" providerId="LiveId" clId="{17CEE170-9BC3-43F3-98B5-8E04F058E8B5}" dt="2025-02-23T16:54:42.564" v="125" actId="1076"/>
          <ac:grpSpMkLst>
            <pc:docMk/>
            <pc:sldMk cId="365698674" sldId="261"/>
            <ac:grpSpMk id="2" creationId="{1FAE5F7C-E5A4-442A-9919-862E2EFF1CFB}"/>
          </ac:grpSpMkLst>
        </pc:grpChg>
        <pc:graphicFrameChg chg="mod">
          <ac:chgData name="Minoru MIZUHATA" userId="f05316570f6166c9" providerId="LiveId" clId="{17CEE170-9BC3-43F3-98B5-8E04F058E8B5}" dt="2025-02-23T16:54:23.681" v="121" actId="164"/>
          <ac:graphicFrameMkLst>
            <pc:docMk/>
            <pc:sldMk cId="365698674" sldId="261"/>
            <ac:graphicFrameMk id="3" creationId="{60E328F6-DBE6-3F51-0E47-E2DB82A2690F}"/>
          </ac:graphicFrameMkLst>
        </pc:graphicFrameChg>
      </pc:sldChg>
      <pc:sldChg chg="addSp modSp mod">
        <pc:chgData name="Minoru MIZUHATA" userId="f05316570f6166c9" providerId="LiveId" clId="{17CEE170-9BC3-43F3-98B5-8E04F058E8B5}" dt="2025-02-23T16:53:56.607" v="120" actId="20577"/>
        <pc:sldMkLst>
          <pc:docMk/>
          <pc:sldMk cId="2827539740" sldId="262"/>
        </pc:sldMkLst>
        <pc:spChg chg="mod">
          <ac:chgData name="Minoru MIZUHATA" userId="f05316570f6166c9" providerId="LiveId" clId="{17CEE170-9BC3-43F3-98B5-8E04F058E8B5}" dt="2025-02-23T16:50:40.925" v="69" actId="1037"/>
          <ac:spMkLst>
            <pc:docMk/>
            <pc:sldMk cId="2827539740" sldId="262"/>
            <ac:spMk id="7" creationId="{8751CBE4-384D-54DA-E256-7FDF5F0C5F9F}"/>
          </ac:spMkLst>
        </pc:spChg>
        <pc:spChg chg="mod">
          <ac:chgData name="Minoru MIZUHATA" userId="f05316570f6166c9" providerId="LiveId" clId="{17CEE170-9BC3-43F3-98B5-8E04F058E8B5}" dt="2025-02-23T16:50:40.925" v="69" actId="1037"/>
          <ac:spMkLst>
            <pc:docMk/>
            <pc:sldMk cId="2827539740" sldId="262"/>
            <ac:spMk id="8" creationId="{5A33E6E4-42C2-01BB-6223-C499554F7739}"/>
          </ac:spMkLst>
        </pc:spChg>
        <pc:spChg chg="mod">
          <ac:chgData name="Minoru MIZUHATA" userId="f05316570f6166c9" providerId="LiveId" clId="{17CEE170-9BC3-43F3-98B5-8E04F058E8B5}" dt="2025-02-23T16:50:40.925" v="69" actId="1037"/>
          <ac:spMkLst>
            <pc:docMk/>
            <pc:sldMk cId="2827539740" sldId="262"/>
            <ac:spMk id="9" creationId="{A9F8FF92-F2B8-AD43-91C8-6B933A5CCFA5}"/>
          </ac:spMkLst>
        </pc:spChg>
        <pc:spChg chg="mod">
          <ac:chgData name="Minoru MIZUHATA" userId="f05316570f6166c9" providerId="LiveId" clId="{17CEE170-9BC3-43F3-98B5-8E04F058E8B5}" dt="2025-02-23T16:50:40.925" v="69" actId="1037"/>
          <ac:spMkLst>
            <pc:docMk/>
            <pc:sldMk cId="2827539740" sldId="262"/>
            <ac:spMk id="10" creationId="{554FDB4D-F579-77E6-1AA9-49A7445A2367}"/>
          </ac:spMkLst>
        </pc:spChg>
        <pc:spChg chg="mod">
          <ac:chgData name="Minoru MIZUHATA" userId="f05316570f6166c9" providerId="LiveId" clId="{17CEE170-9BC3-43F3-98B5-8E04F058E8B5}" dt="2025-02-23T16:50:40.925" v="69" actId="1037"/>
          <ac:spMkLst>
            <pc:docMk/>
            <pc:sldMk cId="2827539740" sldId="262"/>
            <ac:spMk id="11" creationId="{53B186E8-2D2E-B604-B1A8-1EDD573ECED4}"/>
          </ac:spMkLst>
        </pc:spChg>
        <pc:spChg chg="mod">
          <ac:chgData name="Minoru MIZUHATA" userId="f05316570f6166c9" providerId="LiveId" clId="{17CEE170-9BC3-43F3-98B5-8E04F058E8B5}" dt="2025-02-23T16:50:40.925" v="69" actId="1037"/>
          <ac:spMkLst>
            <pc:docMk/>
            <pc:sldMk cId="2827539740" sldId="262"/>
            <ac:spMk id="14" creationId="{EAAA51DE-3907-2A3B-BB2E-842C248B43CB}"/>
          </ac:spMkLst>
        </pc:spChg>
        <pc:spChg chg="mod">
          <ac:chgData name="Minoru MIZUHATA" userId="f05316570f6166c9" providerId="LiveId" clId="{17CEE170-9BC3-43F3-98B5-8E04F058E8B5}" dt="2025-02-23T16:50:40.925" v="69" actId="1037"/>
          <ac:spMkLst>
            <pc:docMk/>
            <pc:sldMk cId="2827539740" sldId="262"/>
            <ac:spMk id="16" creationId="{F376FDF6-70A9-5CB9-D2F9-2C9C4E6F2F9F}"/>
          </ac:spMkLst>
        </pc:spChg>
        <pc:spChg chg="mod">
          <ac:chgData name="Minoru MIZUHATA" userId="f05316570f6166c9" providerId="LiveId" clId="{17CEE170-9BC3-43F3-98B5-8E04F058E8B5}" dt="2025-02-23T16:50:40.925" v="69" actId="1037"/>
          <ac:spMkLst>
            <pc:docMk/>
            <pc:sldMk cId="2827539740" sldId="262"/>
            <ac:spMk id="17" creationId="{3086ADA9-E135-E912-1EE9-006AB95E70AB}"/>
          </ac:spMkLst>
        </pc:spChg>
        <pc:spChg chg="mod">
          <ac:chgData name="Minoru MIZUHATA" userId="f05316570f6166c9" providerId="LiveId" clId="{17CEE170-9BC3-43F3-98B5-8E04F058E8B5}" dt="2025-02-23T16:50:40.925" v="69" actId="1037"/>
          <ac:spMkLst>
            <pc:docMk/>
            <pc:sldMk cId="2827539740" sldId="262"/>
            <ac:spMk id="18" creationId="{5C5711D2-9AFC-C53B-BD4E-DA627381F9C5}"/>
          </ac:spMkLst>
        </pc:spChg>
        <pc:spChg chg="mod">
          <ac:chgData name="Minoru MIZUHATA" userId="f05316570f6166c9" providerId="LiveId" clId="{17CEE170-9BC3-43F3-98B5-8E04F058E8B5}" dt="2025-02-23T16:50:40.925" v="69" actId="1037"/>
          <ac:spMkLst>
            <pc:docMk/>
            <pc:sldMk cId="2827539740" sldId="262"/>
            <ac:spMk id="19" creationId="{1F36D107-5F05-782A-E2D4-9379A6DC177B}"/>
          </ac:spMkLst>
        </pc:spChg>
        <pc:spChg chg="mod">
          <ac:chgData name="Minoru MIZUHATA" userId="f05316570f6166c9" providerId="LiveId" clId="{17CEE170-9BC3-43F3-98B5-8E04F058E8B5}" dt="2025-02-23T16:50:40.925" v="69" actId="1037"/>
          <ac:spMkLst>
            <pc:docMk/>
            <pc:sldMk cId="2827539740" sldId="262"/>
            <ac:spMk id="20" creationId="{DEBB2A65-A8ED-4E45-FF72-4EC120A16755}"/>
          </ac:spMkLst>
        </pc:spChg>
        <pc:spChg chg="mod">
          <ac:chgData name="Minoru MIZUHATA" userId="f05316570f6166c9" providerId="LiveId" clId="{17CEE170-9BC3-43F3-98B5-8E04F058E8B5}" dt="2025-02-23T16:50:40.925" v="69" actId="1037"/>
          <ac:spMkLst>
            <pc:docMk/>
            <pc:sldMk cId="2827539740" sldId="262"/>
            <ac:spMk id="21" creationId="{15C9D6BF-6A99-580F-0D3D-99DD4DD07DF3}"/>
          </ac:spMkLst>
        </pc:spChg>
        <pc:spChg chg="mod">
          <ac:chgData name="Minoru MIZUHATA" userId="f05316570f6166c9" providerId="LiveId" clId="{17CEE170-9BC3-43F3-98B5-8E04F058E8B5}" dt="2025-02-23T16:50:40.925" v="69" actId="1037"/>
          <ac:spMkLst>
            <pc:docMk/>
            <pc:sldMk cId="2827539740" sldId="262"/>
            <ac:spMk id="22" creationId="{90930947-A326-CEB3-0953-6E4F386C488A}"/>
          </ac:spMkLst>
        </pc:spChg>
        <pc:spChg chg="mod">
          <ac:chgData name="Minoru MIZUHATA" userId="f05316570f6166c9" providerId="LiveId" clId="{17CEE170-9BC3-43F3-98B5-8E04F058E8B5}" dt="2025-02-23T16:50:40.925" v="69" actId="1037"/>
          <ac:spMkLst>
            <pc:docMk/>
            <pc:sldMk cId="2827539740" sldId="262"/>
            <ac:spMk id="23" creationId="{6914E77A-E940-DA56-7FC1-819D8DEBD54F}"/>
          </ac:spMkLst>
        </pc:spChg>
        <pc:spChg chg="mod">
          <ac:chgData name="Minoru MIZUHATA" userId="f05316570f6166c9" providerId="LiveId" clId="{17CEE170-9BC3-43F3-98B5-8E04F058E8B5}" dt="2025-02-23T16:50:40.925" v="69" actId="1037"/>
          <ac:spMkLst>
            <pc:docMk/>
            <pc:sldMk cId="2827539740" sldId="262"/>
            <ac:spMk id="24" creationId="{0B6ADE1F-7E42-F266-BD83-3E199ADD346A}"/>
          </ac:spMkLst>
        </pc:spChg>
        <pc:spChg chg="mod">
          <ac:chgData name="Minoru MIZUHATA" userId="f05316570f6166c9" providerId="LiveId" clId="{17CEE170-9BC3-43F3-98B5-8E04F058E8B5}" dt="2025-02-23T16:50:40.925" v="69" actId="1037"/>
          <ac:spMkLst>
            <pc:docMk/>
            <pc:sldMk cId="2827539740" sldId="262"/>
            <ac:spMk id="25" creationId="{EA24F9CE-BCCD-094C-6768-E4745EC0C186}"/>
          </ac:spMkLst>
        </pc:spChg>
        <pc:spChg chg="mod">
          <ac:chgData name="Minoru MIZUHATA" userId="f05316570f6166c9" providerId="LiveId" clId="{17CEE170-9BC3-43F3-98B5-8E04F058E8B5}" dt="2025-02-23T16:50:40.925" v="69" actId="1037"/>
          <ac:spMkLst>
            <pc:docMk/>
            <pc:sldMk cId="2827539740" sldId="262"/>
            <ac:spMk id="26" creationId="{E6209D9B-93C2-7702-5076-7434C47FADA8}"/>
          </ac:spMkLst>
        </pc:spChg>
        <pc:spChg chg="add mod">
          <ac:chgData name="Minoru MIZUHATA" userId="f05316570f6166c9" providerId="LiveId" clId="{17CEE170-9BC3-43F3-98B5-8E04F058E8B5}" dt="2025-02-23T16:53:56.607" v="120" actId="20577"/>
          <ac:spMkLst>
            <pc:docMk/>
            <pc:sldMk cId="2827539740" sldId="262"/>
            <ac:spMk id="27" creationId="{93C7BECA-3E6F-4C5F-AE3D-EE736BDFCA33}"/>
          </ac:spMkLst>
        </pc:spChg>
        <pc:graphicFrameChg chg="mod">
          <ac:chgData name="Minoru MIZUHATA" userId="f05316570f6166c9" providerId="LiveId" clId="{17CEE170-9BC3-43F3-98B5-8E04F058E8B5}" dt="2025-02-23T16:50:40.925" v="69" actId="1037"/>
          <ac:graphicFrameMkLst>
            <pc:docMk/>
            <pc:sldMk cId="2827539740" sldId="262"/>
            <ac:graphicFrameMk id="2" creationId="{2401DC34-73AE-5C3B-3141-2E1BD1A1A1E6}"/>
          </ac:graphicFrameMkLst>
        </pc:graphicFrameChg>
        <pc:graphicFrameChg chg="mod">
          <ac:chgData name="Minoru MIZUHATA" userId="f05316570f6166c9" providerId="LiveId" clId="{17CEE170-9BC3-43F3-98B5-8E04F058E8B5}" dt="2025-02-23T16:50:40.925" v="69" actId="1037"/>
          <ac:graphicFrameMkLst>
            <pc:docMk/>
            <pc:sldMk cId="2827539740" sldId="262"/>
            <ac:graphicFrameMk id="3" creationId="{60B927CC-734F-7650-6EC6-FD0B21F3E7D1}"/>
          </ac:graphicFrameMkLst>
        </pc:graphicFrameChg>
        <pc:graphicFrameChg chg="mod">
          <ac:chgData name="Minoru MIZUHATA" userId="f05316570f6166c9" providerId="LiveId" clId="{17CEE170-9BC3-43F3-98B5-8E04F058E8B5}" dt="2025-02-23T16:50:40.925" v="69" actId="1037"/>
          <ac:graphicFrameMkLst>
            <pc:docMk/>
            <pc:sldMk cId="2827539740" sldId="262"/>
            <ac:graphicFrameMk id="4" creationId="{9EEF76B0-49AC-A8F0-FF5F-79E666C61279}"/>
          </ac:graphicFrameMkLst>
        </pc:graphicFrameChg>
        <pc:graphicFrameChg chg="mod">
          <ac:chgData name="Minoru MIZUHATA" userId="f05316570f6166c9" providerId="LiveId" clId="{17CEE170-9BC3-43F3-98B5-8E04F058E8B5}" dt="2025-02-23T16:50:40.925" v="69" actId="1037"/>
          <ac:graphicFrameMkLst>
            <pc:docMk/>
            <pc:sldMk cId="2827539740" sldId="262"/>
            <ac:graphicFrameMk id="5" creationId="{44F1AF37-C6A8-C6D2-7409-7E71F7791765}"/>
          </ac:graphicFrameMkLst>
        </pc:graphicFrameChg>
        <pc:graphicFrameChg chg="mod">
          <ac:chgData name="Minoru MIZUHATA" userId="f05316570f6166c9" providerId="LiveId" clId="{17CEE170-9BC3-43F3-98B5-8E04F058E8B5}" dt="2025-02-23T16:50:40.925" v="69" actId="1037"/>
          <ac:graphicFrameMkLst>
            <pc:docMk/>
            <pc:sldMk cId="2827539740" sldId="262"/>
            <ac:graphicFrameMk id="6" creationId="{F9B09D22-129B-A1B5-3BAD-01B3CBC508E2}"/>
          </ac:graphicFrameMkLst>
        </pc:graphicFrameChg>
        <pc:graphicFrameChg chg="mod">
          <ac:chgData name="Minoru MIZUHATA" userId="f05316570f6166c9" providerId="LiveId" clId="{17CEE170-9BC3-43F3-98B5-8E04F058E8B5}" dt="2025-02-23T16:50:40.925" v="69" actId="1037"/>
          <ac:graphicFrameMkLst>
            <pc:docMk/>
            <pc:sldMk cId="2827539740" sldId="262"/>
            <ac:graphicFrameMk id="15" creationId="{BB69D20E-6ECD-77EF-D7EE-901E37422877}"/>
          </ac:graphicFrameMkLst>
        </pc:graphicFrameChg>
      </pc:sldChg>
      <pc:sldChg chg="del">
        <pc:chgData name="Minoru MIZUHATA" userId="f05316570f6166c9" providerId="LiveId" clId="{17CEE170-9BC3-43F3-98B5-8E04F058E8B5}" dt="2025-02-23T16:48:19.626" v="12" actId="47"/>
        <pc:sldMkLst>
          <pc:docMk/>
          <pc:sldMk cId="120084808" sldId="263"/>
        </pc:sldMkLst>
      </pc:sldChg>
      <pc:sldChg chg="del">
        <pc:chgData name="Minoru MIZUHATA" userId="f05316570f6166c9" providerId="LiveId" clId="{17CEE170-9BC3-43F3-98B5-8E04F058E8B5}" dt="2025-02-23T16:48:19.626" v="12" actId="47"/>
        <pc:sldMkLst>
          <pc:docMk/>
          <pc:sldMk cId="3910866115" sldId="264"/>
        </pc:sldMkLst>
      </pc:sldChg>
      <pc:sldChg chg="delSp modSp del mod">
        <pc:chgData name="Minoru MIZUHATA" userId="f05316570f6166c9" providerId="LiveId" clId="{17CEE170-9BC3-43F3-98B5-8E04F058E8B5}" dt="2025-02-23T16:48:19.626" v="12" actId="47"/>
        <pc:sldMkLst>
          <pc:docMk/>
          <pc:sldMk cId="348470515" sldId="265"/>
        </pc:sldMkLst>
        <pc:spChg chg="mod topLvl">
          <ac:chgData name="Minoru MIZUHATA" userId="f05316570f6166c9" providerId="LiveId" clId="{17CEE170-9BC3-43F3-98B5-8E04F058E8B5}" dt="2025-02-18T08:53:02.837" v="0" actId="165"/>
          <ac:spMkLst>
            <pc:docMk/>
            <pc:sldMk cId="348470515" sldId="265"/>
            <ac:spMk id="5" creationId="{C55E4C7F-EDB1-14A9-2988-EEF0697F1BC8}"/>
          </ac:spMkLst>
        </pc:spChg>
        <pc:spChg chg="mod topLvl">
          <ac:chgData name="Minoru MIZUHATA" userId="f05316570f6166c9" providerId="LiveId" clId="{17CEE170-9BC3-43F3-98B5-8E04F058E8B5}" dt="2025-02-18T08:53:17.413" v="3" actId="1076"/>
          <ac:spMkLst>
            <pc:docMk/>
            <pc:sldMk cId="348470515" sldId="265"/>
            <ac:spMk id="6" creationId="{3C786738-4793-F4BF-8F61-8B15CE7BEE54}"/>
          </ac:spMkLst>
        </pc:spChg>
        <pc:spChg chg="mod">
          <ac:chgData name="Minoru MIZUHATA" userId="f05316570f6166c9" providerId="LiveId" clId="{17CEE170-9BC3-43F3-98B5-8E04F058E8B5}" dt="2025-02-18T08:53:02.837" v="0" actId="165"/>
          <ac:spMkLst>
            <pc:docMk/>
            <pc:sldMk cId="348470515" sldId="265"/>
            <ac:spMk id="7" creationId="{86976657-AAE3-4D2D-ED18-CCF086643375}"/>
          </ac:spMkLst>
        </pc:spChg>
        <pc:spChg chg="mod">
          <ac:chgData name="Minoru MIZUHATA" userId="f05316570f6166c9" providerId="LiveId" clId="{17CEE170-9BC3-43F3-98B5-8E04F058E8B5}" dt="2025-02-18T08:53:02.837" v="0" actId="165"/>
          <ac:spMkLst>
            <pc:docMk/>
            <pc:sldMk cId="348470515" sldId="265"/>
            <ac:spMk id="8" creationId="{7A3F17F3-341E-8D13-2411-6AB2597BF31C}"/>
          </ac:spMkLst>
        </pc:spChg>
        <pc:spChg chg="mod">
          <ac:chgData name="Minoru MIZUHATA" userId="f05316570f6166c9" providerId="LiveId" clId="{17CEE170-9BC3-43F3-98B5-8E04F058E8B5}" dt="2025-02-18T08:53:02.837" v="0" actId="165"/>
          <ac:spMkLst>
            <pc:docMk/>
            <pc:sldMk cId="348470515" sldId="265"/>
            <ac:spMk id="9" creationId="{7FC02B22-D5E6-ACDE-5443-718B296BCF70}"/>
          </ac:spMkLst>
        </pc:spChg>
        <pc:spChg chg="mod">
          <ac:chgData name="Minoru MIZUHATA" userId="f05316570f6166c9" providerId="LiveId" clId="{17CEE170-9BC3-43F3-98B5-8E04F058E8B5}" dt="2025-02-18T08:53:02.837" v="0" actId="165"/>
          <ac:spMkLst>
            <pc:docMk/>
            <pc:sldMk cId="348470515" sldId="265"/>
            <ac:spMk id="10" creationId="{50517A89-8EEF-9063-C216-3AD99709FF73}"/>
          </ac:spMkLst>
        </pc:spChg>
        <pc:spChg chg="mod">
          <ac:chgData name="Minoru MIZUHATA" userId="f05316570f6166c9" providerId="LiveId" clId="{17CEE170-9BC3-43F3-98B5-8E04F058E8B5}" dt="2025-02-18T08:53:02.837" v="0" actId="165"/>
          <ac:spMkLst>
            <pc:docMk/>
            <pc:sldMk cId="348470515" sldId="265"/>
            <ac:spMk id="11" creationId="{07F123EE-3720-FD73-4CD7-FE0B585FB8C7}"/>
          </ac:spMkLst>
        </pc:spChg>
        <pc:spChg chg="mod">
          <ac:chgData name="Minoru MIZUHATA" userId="f05316570f6166c9" providerId="LiveId" clId="{17CEE170-9BC3-43F3-98B5-8E04F058E8B5}" dt="2025-02-18T08:53:02.837" v="0" actId="165"/>
          <ac:spMkLst>
            <pc:docMk/>
            <pc:sldMk cId="348470515" sldId="265"/>
            <ac:spMk id="13" creationId="{8962AE82-1E2B-D893-AB2C-ACB9CCF1F659}"/>
          </ac:spMkLst>
        </pc:spChg>
        <pc:spChg chg="mod">
          <ac:chgData name="Minoru MIZUHATA" userId="f05316570f6166c9" providerId="LiveId" clId="{17CEE170-9BC3-43F3-98B5-8E04F058E8B5}" dt="2025-02-18T08:53:02.837" v="0" actId="165"/>
          <ac:spMkLst>
            <pc:docMk/>
            <pc:sldMk cId="348470515" sldId="265"/>
            <ac:spMk id="14" creationId="{3C3D5EE2-6414-C6F3-3B8F-44CC8A475A1D}"/>
          </ac:spMkLst>
        </pc:spChg>
        <pc:spChg chg="mod">
          <ac:chgData name="Minoru MIZUHATA" userId="f05316570f6166c9" providerId="LiveId" clId="{17CEE170-9BC3-43F3-98B5-8E04F058E8B5}" dt="2025-02-18T08:53:02.837" v="0" actId="165"/>
          <ac:spMkLst>
            <pc:docMk/>
            <pc:sldMk cId="348470515" sldId="265"/>
            <ac:spMk id="15" creationId="{EB21C5CC-9488-90C3-CA0C-F7EA23C74EBB}"/>
          </ac:spMkLst>
        </pc:spChg>
        <pc:spChg chg="mod">
          <ac:chgData name="Minoru MIZUHATA" userId="f05316570f6166c9" providerId="LiveId" clId="{17CEE170-9BC3-43F3-98B5-8E04F058E8B5}" dt="2025-02-18T08:53:02.837" v="0" actId="165"/>
          <ac:spMkLst>
            <pc:docMk/>
            <pc:sldMk cId="348470515" sldId="265"/>
            <ac:spMk id="16" creationId="{209F6E48-4898-4EA6-97C8-0E88B05A42FD}"/>
          </ac:spMkLst>
        </pc:spChg>
        <pc:spChg chg="mod">
          <ac:chgData name="Minoru MIZUHATA" userId="f05316570f6166c9" providerId="LiveId" clId="{17CEE170-9BC3-43F3-98B5-8E04F058E8B5}" dt="2025-02-18T08:53:02.837" v="0" actId="165"/>
          <ac:spMkLst>
            <pc:docMk/>
            <pc:sldMk cId="348470515" sldId="265"/>
            <ac:spMk id="17" creationId="{5D73B67F-FCE3-C4F9-9C3E-73083B517A75}"/>
          </ac:spMkLst>
        </pc:spChg>
        <pc:spChg chg="mod">
          <ac:chgData name="Minoru MIZUHATA" userId="f05316570f6166c9" providerId="LiveId" clId="{17CEE170-9BC3-43F3-98B5-8E04F058E8B5}" dt="2025-02-18T08:53:02.837" v="0" actId="165"/>
          <ac:spMkLst>
            <pc:docMk/>
            <pc:sldMk cId="348470515" sldId="265"/>
            <ac:spMk id="18" creationId="{6F11589F-B685-7597-5F99-C892D9AEF35B}"/>
          </ac:spMkLst>
        </pc:spChg>
        <pc:spChg chg="mod">
          <ac:chgData name="Minoru MIZUHATA" userId="f05316570f6166c9" providerId="LiveId" clId="{17CEE170-9BC3-43F3-98B5-8E04F058E8B5}" dt="2025-02-18T08:53:02.837" v="0" actId="165"/>
          <ac:spMkLst>
            <pc:docMk/>
            <pc:sldMk cId="348470515" sldId="265"/>
            <ac:spMk id="19" creationId="{5BEB09DE-2FAB-29EF-2585-7CB9FC6FA408}"/>
          </ac:spMkLst>
        </pc:spChg>
        <pc:spChg chg="mod">
          <ac:chgData name="Minoru MIZUHATA" userId="f05316570f6166c9" providerId="LiveId" clId="{17CEE170-9BC3-43F3-98B5-8E04F058E8B5}" dt="2025-02-18T08:53:02.837" v="0" actId="165"/>
          <ac:spMkLst>
            <pc:docMk/>
            <pc:sldMk cId="348470515" sldId="265"/>
            <ac:spMk id="20" creationId="{27E03CB5-6AA8-DCEE-D1FE-B79C37789470}"/>
          </ac:spMkLst>
        </pc:spChg>
        <pc:grpChg chg="del">
          <ac:chgData name="Minoru MIZUHATA" userId="f05316570f6166c9" providerId="LiveId" clId="{17CEE170-9BC3-43F3-98B5-8E04F058E8B5}" dt="2025-02-18T08:53:02.837" v="0" actId="165"/>
          <ac:grpSpMkLst>
            <pc:docMk/>
            <pc:sldMk cId="348470515" sldId="265"/>
            <ac:grpSpMk id="2" creationId="{33A1EC93-7C37-5FBD-525C-08473276936D}"/>
          </ac:grpSpMkLst>
        </pc:grpChg>
        <pc:grpChg chg="mod topLvl">
          <ac:chgData name="Minoru MIZUHATA" userId="f05316570f6166c9" providerId="LiveId" clId="{17CEE170-9BC3-43F3-98B5-8E04F058E8B5}" dt="2025-02-18T08:53:02.837" v="0" actId="165"/>
          <ac:grpSpMkLst>
            <pc:docMk/>
            <pc:sldMk cId="348470515" sldId="265"/>
            <ac:grpSpMk id="3" creationId="{1A477F11-CA1A-868D-72D2-F4D893CAF792}"/>
          </ac:grpSpMkLst>
        </pc:grpChg>
        <pc:grpChg chg="mod">
          <ac:chgData name="Minoru MIZUHATA" userId="f05316570f6166c9" providerId="LiveId" clId="{17CEE170-9BC3-43F3-98B5-8E04F058E8B5}" dt="2025-02-18T08:53:02.837" v="0" actId="165"/>
          <ac:grpSpMkLst>
            <pc:docMk/>
            <pc:sldMk cId="348470515" sldId="265"/>
            <ac:grpSpMk id="12" creationId="{066D27BD-8242-01F6-324B-F9F47A8E34E8}"/>
          </ac:grpSpMkLst>
        </pc:grpChg>
        <pc:graphicFrameChg chg="mod topLvl">
          <ac:chgData name="Minoru MIZUHATA" userId="f05316570f6166c9" providerId="LiveId" clId="{17CEE170-9BC3-43F3-98B5-8E04F058E8B5}" dt="2025-02-18T08:53:17.413" v="3" actId="1076"/>
          <ac:graphicFrameMkLst>
            <pc:docMk/>
            <pc:sldMk cId="348470515" sldId="265"/>
            <ac:graphicFrameMk id="4" creationId="{5115E0C6-64AC-57C3-884C-FC87824C96E3}"/>
          </ac:graphicFrameMkLst>
        </pc:graphicFrameChg>
        <pc:cxnChg chg="mod">
          <ac:chgData name="Minoru MIZUHATA" userId="f05316570f6166c9" providerId="LiveId" clId="{17CEE170-9BC3-43F3-98B5-8E04F058E8B5}" dt="2025-02-18T08:53:02.837" v="0" actId="165"/>
          <ac:cxnSpMkLst>
            <pc:docMk/>
            <pc:sldMk cId="348470515" sldId="265"/>
            <ac:cxnSpMk id="21" creationId="{751642CB-7FA5-F268-D936-48847AF80353}"/>
          </ac:cxnSpMkLst>
        </pc:cxnChg>
        <pc:cxnChg chg="mod">
          <ac:chgData name="Minoru MIZUHATA" userId="f05316570f6166c9" providerId="LiveId" clId="{17CEE170-9BC3-43F3-98B5-8E04F058E8B5}" dt="2025-02-18T08:53:02.837" v="0" actId="165"/>
          <ac:cxnSpMkLst>
            <pc:docMk/>
            <pc:sldMk cId="348470515" sldId="265"/>
            <ac:cxnSpMk id="22" creationId="{7277C2FB-ED8E-A34E-BE70-DC82F721BC82}"/>
          </ac:cxnSpMkLst>
        </pc:cxnChg>
      </pc:sldChg>
      <pc:sldChg chg="del">
        <pc:chgData name="Minoru MIZUHATA" userId="f05316570f6166c9" providerId="LiveId" clId="{17CEE170-9BC3-43F3-98B5-8E04F058E8B5}" dt="2025-02-23T16:48:19.626" v="12" actId="47"/>
        <pc:sldMkLst>
          <pc:docMk/>
          <pc:sldMk cId="2581749965" sldId="266"/>
        </pc:sldMkLst>
      </pc:sldChg>
      <pc:sldChg chg="del">
        <pc:chgData name="Minoru MIZUHATA" userId="f05316570f6166c9" providerId="LiveId" clId="{17CEE170-9BC3-43F3-98B5-8E04F058E8B5}" dt="2025-02-23T16:48:19.626" v="12" actId="47"/>
        <pc:sldMkLst>
          <pc:docMk/>
          <pc:sldMk cId="1970227621" sldId="267"/>
        </pc:sldMkLst>
      </pc:sldChg>
      <pc:sldChg chg="del">
        <pc:chgData name="Minoru MIZUHATA" userId="f05316570f6166c9" providerId="LiveId" clId="{17CEE170-9BC3-43F3-98B5-8E04F058E8B5}" dt="2025-02-23T16:48:19.626" v="12" actId="47"/>
        <pc:sldMkLst>
          <pc:docMk/>
          <pc:sldMk cId="762672045" sldId="268"/>
        </pc:sldMkLst>
      </pc:sldChg>
      <pc:sldChg chg="del">
        <pc:chgData name="Minoru MIZUHATA" userId="f05316570f6166c9" providerId="LiveId" clId="{17CEE170-9BC3-43F3-98B5-8E04F058E8B5}" dt="2025-02-23T16:48:19.626" v="12" actId="47"/>
        <pc:sldMkLst>
          <pc:docMk/>
          <pc:sldMk cId="3829526464" sldId="269"/>
        </pc:sldMkLst>
      </pc:sldChg>
      <pc:sldChg chg="del">
        <pc:chgData name="Minoru MIZUHATA" userId="f05316570f6166c9" providerId="LiveId" clId="{17CEE170-9BC3-43F3-98B5-8E04F058E8B5}" dt="2025-02-23T16:48:19.626" v="12" actId="47"/>
        <pc:sldMkLst>
          <pc:docMk/>
          <pc:sldMk cId="266074790" sldId="270"/>
        </pc:sldMkLst>
      </pc:sldChg>
      <pc:sldChg chg="del">
        <pc:chgData name="Minoru MIZUHATA" userId="f05316570f6166c9" providerId="LiveId" clId="{17CEE170-9BC3-43F3-98B5-8E04F058E8B5}" dt="2025-02-23T16:48:19.626" v="12" actId="47"/>
        <pc:sldMkLst>
          <pc:docMk/>
          <pc:sldMk cId="593399875" sldId="271"/>
        </pc:sldMkLst>
      </pc:sldChg>
      <pc:sldChg chg="addSp delSp modSp new del mod">
        <pc:chgData name="Minoru MIZUHATA" userId="f05316570f6166c9" providerId="LiveId" clId="{17CEE170-9BC3-43F3-98B5-8E04F058E8B5}" dt="2025-02-23T16:48:19.626" v="12" actId="47"/>
        <pc:sldMkLst>
          <pc:docMk/>
          <pc:sldMk cId="4116113391" sldId="272"/>
        </pc:sldMkLst>
        <pc:spChg chg="mod">
          <ac:chgData name="Minoru MIZUHATA" userId="f05316570f6166c9" providerId="LiveId" clId="{17CEE170-9BC3-43F3-98B5-8E04F058E8B5}" dt="2025-02-18T08:54:47.043" v="5"/>
          <ac:spMkLst>
            <pc:docMk/>
            <pc:sldMk cId="4116113391" sldId="272"/>
            <ac:spMk id="3" creationId="{E8A48DF7-F5AF-4C3A-8F67-1153B00D3CF0}"/>
          </ac:spMkLst>
        </pc:spChg>
        <pc:spChg chg="mod">
          <ac:chgData name="Minoru MIZUHATA" userId="f05316570f6166c9" providerId="LiveId" clId="{17CEE170-9BC3-43F3-98B5-8E04F058E8B5}" dt="2025-02-18T08:54:47.043" v="5"/>
          <ac:spMkLst>
            <pc:docMk/>
            <pc:sldMk cId="4116113391" sldId="272"/>
            <ac:spMk id="4" creationId="{3B5C3B45-D1A5-4AFA-B88D-46DBCD52E7A8}"/>
          </ac:spMkLst>
        </pc:spChg>
        <pc:spChg chg="mod">
          <ac:chgData name="Minoru MIZUHATA" userId="f05316570f6166c9" providerId="LiveId" clId="{17CEE170-9BC3-43F3-98B5-8E04F058E8B5}" dt="2025-02-18T08:54:47.043" v="5"/>
          <ac:spMkLst>
            <pc:docMk/>
            <pc:sldMk cId="4116113391" sldId="272"/>
            <ac:spMk id="5" creationId="{7FB2396E-5DB4-4BE9-B669-B524213E620D}"/>
          </ac:spMkLst>
        </pc:spChg>
        <pc:spChg chg="mod">
          <ac:chgData name="Minoru MIZUHATA" userId="f05316570f6166c9" providerId="LiveId" clId="{17CEE170-9BC3-43F3-98B5-8E04F058E8B5}" dt="2025-02-18T08:54:47.043" v="5"/>
          <ac:spMkLst>
            <pc:docMk/>
            <pc:sldMk cId="4116113391" sldId="272"/>
            <ac:spMk id="6" creationId="{4ECC2ECA-AF5C-4C64-B733-394F93A43F03}"/>
          </ac:spMkLst>
        </pc:spChg>
        <pc:spChg chg="mod">
          <ac:chgData name="Minoru MIZUHATA" userId="f05316570f6166c9" providerId="LiveId" clId="{17CEE170-9BC3-43F3-98B5-8E04F058E8B5}" dt="2025-02-18T08:54:47.043" v="5"/>
          <ac:spMkLst>
            <pc:docMk/>
            <pc:sldMk cId="4116113391" sldId="272"/>
            <ac:spMk id="7" creationId="{49005879-8ADC-464C-A3B8-A1DDFB23051C}"/>
          </ac:spMkLst>
        </pc:spChg>
        <pc:spChg chg="mod">
          <ac:chgData name="Minoru MIZUHATA" userId="f05316570f6166c9" providerId="LiveId" clId="{17CEE170-9BC3-43F3-98B5-8E04F058E8B5}" dt="2025-02-18T08:54:47.043" v="5"/>
          <ac:spMkLst>
            <pc:docMk/>
            <pc:sldMk cId="4116113391" sldId="272"/>
            <ac:spMk id="9" creationId="{F64DC9F0-0F2D-47D2-840B-29A783201723}"/>
          </ac:spMkLst>
        </pc:spChg>
        <pc:spChg chg="mod">
          <ac:chgData name="Minoru MIZUHATA" userId="f05316570f6166c9" providerId="LiveId" clId="{17CEE170-9BC3-43F3-98B5-8E04F058E8B5}" dt="2025-02-18T08:54:47.043" v="5"/>
          <ac:spMkLst>
            <pc:docMk/>
            <pc:sldMk cId="4116113391" sldId="272"/>
            <ac:spMk id="10" creationId="{490CC661-0783-412B-B820-90AE8F89E849}"/>
          </ac:spMkLst>
        </pc:spChg>
        <pc:spChg chg="mod">
          <ac:chgData name="Minoru MIZUHATA" userId="f05316570f6166c9" providerId="LiveId" clId="{17CEE170-9BC3-43F3-98B5-8E04F058E8B5}" dt="2025-02-18T08:54:47.043" v="5"/>
          <ac:spMkLst>
            <pc:docMk/>
            <pc:sldMk cId="4116113391" sldId="272"/>
            <ac:spMk id="11" creationId="{F60EA09D-D095-4888-8F1E-59DEC0DABD5D}"/>
          </ac:spMkLst>
        </pc:spChg>
        <pc:spChg chg="mod">
          <ac:chgData name="Minoru MIZUHATA" userId="f05316570f6166c9" providerId="LiveId" clId="{17CEE170-9BC3-43F3-98B5-8E04F058E8B5}" dt="2025-02-18T08:54:47.043" v="5"/>
          <ac:spMkLst>
            <pc:docMk/>
            <pc:sldMk cId="4116113391" sldId="272"/>
            <ac:spMk id="12" creationId="{37F5A739-5CF7-41C9-B1E3-9130CB4DBFCC}"/>
          </ac:spMkLst>
        </pc:spChg>
        <pc:spChg chg="mod">
          <ac:chgData name="Minoru MIZUHATA" userId="f05316570f6166c9" providerId="LiveId" clId="{17CEE170-9BC3-43F3-98B5-8E04F058E8B5}" dt="2025-02-18T08:54:47.043" v="5"/>
          <ac:spMkLst>
            <pc:docMk/>
            <pc:sldMk cId="4116113391" sldId="272"/>
            <ac:spMk id="13" creationId="{B58C37A5-6684-4EF3-BEAB-51B4E1907EDC}"/>
          </ac:spMkLst>
        </pc:spChg>
        <pc:spChg chg="mod">
          <ac:chgData name="Minoru MIZUHATA" userId="f05316570f6166c9" providerId="LiveId" clId="{17CEE170-9BC3-43F3-98B5-8E04F058E8B5}" dt="2025-02-18T08:54:47.043" v="5"/>
          <ac:spMkLst>
            <pc:docMk/>
            <pc:sldMk cId="4116113391" sldId="272"/>
            <ac:spMk id="14" creationId="{7AEAA186-3997-4C05-A879-72170B4E3FA8}"/>
          </ac:spMkLst>
        </pc:spChg>
        <pc:spChg chg="mod">
          <ac:chgData name="Minoru MIZUHATA" userId="f05316570f6166c9" providerId="LiveId" clId="{17CEE170-9BC3-43F3-98B5-8E04F058E8B5}" dt="2025-02-18T08:54:47.043" v="5"/>
          <ac:spMkLst>
            <pc:docMk/>
            <pc:sldMk cId="4116113391" sldId="272"/>
            <ac:spMk id="15" creationId="{1C8CA6A9-ED4F-49F9-B929-78492B1C3B8B}"/>
          </ac:spMkLst>
        </pc:spChg>
        <pc:spChg chg="mod">
          <ac:chgData name="Minoru MIZUHATA" userId="f05316570f6166c9" providerId="LiveId" clId="{17CEE170-9BC3-43F3-98B5-8E04F058E8B5}" dt="2025-02-18T08:54:47.043" v="5"/>
          <ac:spMkLst>
            <pc:docMk/>
            <pc:sldMk cId="4116113391" sldId="272"/>
            <ac:spMk id="16" creationId="{793D618A-BE80-41A1-847A-92718C9DFB6C}"/>
          </ac:spMkLst>
        </pc:spChg>
        <pc:spChg chg="add del mod">
          <ac:chgData name="Minoru MIZUHATA" userId="f05316570f6166c9" providerId="LiveId" clId="{17CEE170-9BC3-43F3-98B5-8E04F058E8B5}" dt="2025-02-18T08:55:06.053" v="8" actId="478"/>
          <ac:spMkLst>
            <pc:docMk/>
            <pc:sldMk cId="4116113391" sldId="272"/>
            <ac:spMk id="19" creationId="{DCF368BB-82FF-40EF-888A-23234A8E68AA}"/>
          </ac:spMkLst>
        </pc:spChg>
        <pc:grpChg chg="add mod">
          <ac:chgData name="Minoru MIZUHATA" userId="f05316570f6166c9" providerId="LiveId" clId="{17CEE170-9BC3-43F3-98B5-8E04F058E8B5}" dt="2025-02-18T08:55:24.879" v="11" actId="1076"/>
          <ac:grpSpMkLst>
            <pc:docMk/>
            <pc:sldMk cId="4116113391" sldId="272"/>
            <ac:grpSpMk id="2" creationId="{1443C94A-99EF-4714-B34C-41011F4DA317}"/>
          </ac:grpSpMkLst>
        </pc:grpChg>
        <pc:grpChg chg="mod">
          <ac:chgData name="Minoru MIZUHATA" userId="f05316570f6166c9" providerId="LiveId" clId="{17CEE170-9BC3-43F3-98B5-8E04F058E8B5}" dt="2025-02-18T08:54:47.043" v="5"/>
          <ac:grpSpMkLst>
            <pc:docMk/>
            <pc:sldMk cId="4116113391" sldId="272"/>
            <ac:grpSpMk id="8" creationId="{F75EC3B5-BD7A-4F3D-A63B-A05427D25826}"/>
          </ac:grpSpMkLst>
        </pc:grpChg>
        <pc:cxnChg chg="mod">
          <ac:chgData name="Minoru MIZUHATA" userId="f05316570f6166c9" providerId="LiveId" clId="{17CEE170-9BC3-43F3-98B5-8E04F058E8B5}" dt="2025-02-18T08:54:47.043" v="5"/>
          <ac:cxnSpMkLst>
            <pc:docMk/>
            <pc:sldMk cId="4116113391" sldId="272"/>
            <ac:cxnSpMk id="17" creationId="{1A82BD0E-465F-4175-94AE-85AF1D2BC0D0}"/>
          </ac:cxnSpMkLst>
        </pc:cxnChg>
        <pc:cxnChg chg="mod">
          <ac:chgData name="Minoru MIZUHATA" userId="f05316570f6166c9" providerId="LiveId" clId="{17CEE170-9BC3-43F3-98B5-8E04F058E8B5}" dt="2025-02-18T08:54:47.043" v="5"/>
          <ac:cxnSpMkLst>
            <pc:docMk/>
            <pc:sldMk cId="4116113391" sldId="272"/>
            <ac:cxnSpMk id="18" creationId="{DB823B18-56FE-4E12-8E38-66F4D8E34DDA}"/>
          </ac:cxnSpMkLst>
        </pc:cxnChg>
      </pc:sldChg>
      <pc:sldMasterChg chg="modSp modSldLayout">
        <pc:chgData name="Minoru MIZUHATA" userId="f05316570f6166c9" providerId="LiveId" clId="{17CEE170-9BC3-43F3-98B5-8E04F058E8B5}" dt="2025-02-23T16:50:24.448" v="42"/>
        <pc:sldMasterMkLst>
          <pc:docMk/>
          <pc:sldMasterMk cId="3099386582" sldId="2147483648"/>
        </pc:sldMasterMkLst>
        <pc:spChg chg="mod">
          <ac:chgData name="Minoru MIZUHATA" userId="f05316570f6166c9" providerId="LiveId" clId="{17CEE170-9BC3-43F3-98B5-8E04F058E8B5}" dt="2025-02-23T16:50:24.448" v="42"/>
          <ac:spMkLst>
            <pc:docMk/>
            <pc:sldMasterMk cId="3099386582" sldId="2147483648"/>
            <ac:spMk id="2" creationId="{A11E7FB2-F0B6-58B4-5DC9-DA56C4855F20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asterMk cId="3099386582" sldId="2147483648"/>
            <ac:spMk id="3" creationId="{AC5A7BFF-ED90-CC7D-FE3D-2F3D8DE497D1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asterMk cId="3099386582" sldId="2147483648"/>
            <ac:spMk id="4" creationId="{A55EEE8B-43FE-3417-DFEF-A7D2FE2BE54C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asterMk cId="3099386582" sldId="2147483648"/>
            <ac:spMk id="5" creationId="{F7B366E9-FA1F-0DA3-65CB-A5C15095462E}"/>
          </ac:spMkLst>
        </pc:spChg>
        <pc:spChg chg="mod">
          <ac:chgData name="Minoru MIZUHATA" userId="f05316570f6166c9" providerId="LiveId" clId="{17CEE170-9BC3-43F3-98B5-8E04F058E8B5}" dt="2025-02-23T16:50:24.448" v="42"/>
          <ac:spMkLst>
            <pc:docMk/>
            <pc:sldMasterMk cId="3099386582" sldId="2147483648"/>
            <ac:spMk id="6" creationId="{49BB73D5-AEEE-4BBB-72D4-377FAF381DDA}"/>
          </ac:spMkLst>
        </pc:spChg>
        <pc:sldLayoutChg chg="modSp">
          <pc:chgData name="Minoru MIZUHATA" userId="f05316570f6166c9" providerId="LiveId" clId="{17CEE170-9BC3-43F3-98B5-8E04F058E8B5}" dt="2025-02-23T16:50:24.448" v="42"/>
          <pc:sldLayoutMkLst>
            <pc:docMk/>
            <pc:sldMasterMk cId="3099386582" sldId="2147483648"/>
            <pc:sldLayoutMk cId="3442144628" sldId="2147483649"/>
          </pc:sldLayoutMkLst>
          <pc:spChg chg="mod">
            <ac:chgData name="Minoru MIZUHATA" userId="f05316570f6166c9" providerId="LiveId" clId="{17CEE170-9BC3-43F3-98B5-8E04F058E8B5}" dt="2025-02-23T16:50:24.448" v="42"/>
            <ac:spMkLst>
              <pc:docMk/>
              <pc:sldMasterMk cId="3099386582" sldId="2147483648"/>
              <pc:sldLayoutMk cId="3442144628" sldId="2147483649"/>
              <ac:spMk id="2" creationId="{84363574-91EE-D466-053D-4AD16754F17F}"/>
            </ac:spMkLst>
          </pc:spChg>
          <pc:spChg chg="mod">
            <ac:chgData name="Minoru MIZUHATA" userId="f05316570f6166c9" providerId="LiveId" clId="{17CEE170-9BC3-43F3-98B5-8E04F058E8B5}" dt="2025-02-23T16:50:24.448" v="42"/>
            <ac:spMkLst>
              <pc:docMk/>
              <pc:sldMasterMk cId="3099386582" sldId="2147483648"/>
              <pc:sldLayoutMk cId="3442144628" sldId="2147483649"/>
              <ac:spMk id="3" creationId="{519B3467-AFE0-E232-755D-916EADFBE862}"/>
            </ac:spMkLst>
          </pc:spChg>
        </pc:sldLayoutChg>
        <pc:sldLayoutChg chg="modSp">
          <pc:chgData name="Minoru MIZUHATA" userId="f05316570f6166c9" providerId="LiveId" clId="{17CEE170-9BC3-43F3-98B5-8E04F058E8B5}" dt="2025-02-23T16:50:24.448" v="42"/>
          <pc:sldLayoutMkLst>
            <pc:docMk/>
            <pc:sldMasterMk cId="3099386582" sldId="2147483648"/>
            <pc:sldLayoutMk cId="2739414556" sldId="2147483651"/>
          </pc:sldLayoutMkLst>
          <pc:spChg chg="mod">
            <ac:chgData name="Minoru MIZUHATA" userId="f05316570f6166c9" providerId="LiveId" clId="{17CEE170-9BC3-43F3-98B5-8E04F058E8B5}" dt="2025-02-23T16:50:24.448" v="42"/>
            <ac:spMkLst>
              <pc:docMk/>
              <pc:sldMasterMk cId="3099386582" sldId="2147483648"/>
              <pc:sldLayoutMk cId="2739414556" sldId="2147483651"/>
              <ac:spMk id="2" creationId="{55FE456E-5750-92D6-A0C7-8282025BD9AC}"/>
            </ac:spMkLst>
          </pc:spChg>
          <pc:spChg chg="mod">
            <ac:chgData name="Minoru MIZUHATA" userId="f05316570f6166c9" providerId="LiveId" clId="{17CEE170-9BC3-43F3-98B5-8E04F058E8B5}" dt="2025-02-23T16:50:24.448" v="42"/>
            <ac:spMkLst>
              <pc:docMk/>
              <pc:sldMasterMk cId="3099386582" sldId="2147483648"/>
              <pc:sldLayoutMk cId="2739414556" sldId="2147483651"/>
              <ac:spMk id="3" creationId="{5495AB74-AFF6-0B26-3862-BB885E7C03B1}"/>
            </ac:spMkLst>
          </pc:spChg>
        </pc:sldLayoutChg>
        <pc:sldLayoutChg chg="modSp">
          <pc:chgData name="Minoru MIZUHATA" userId="f05316570f6166c9" providerId="LiveId" clId="{17CEE170-9BC3-43F3-98B5-8E04F058E8B5}" dt="2025-02-23T16:50:24.448" v="42"/>
          <pc:sldLayoutMkLst>
            <pc:docMk/>
            <pc:sldMasterMk cId="3099386582" sldId="2147483648"/>
            <pc:sldLayoutMk cId="1133833894" sldId="2147483652"/>
          </pc:sldLayoutMkLst>
          <pc:spChg chg="mod">
            <ac:chgData name="Minoru MIZUHATA" userId="f05316570f6166c9" providerId="LiveId" clId="{17CEE170-9BC3-43F3-98B5-8E04F058E8B5}" dt="2025-02-23T16:50:24.448" v="42"/>
            <ac:spMkLst>
              <pc:docMk/>
              <pc:sldMasterMk cId="3099386582" sldId="2147483648"/>
              <pc:sldLayoutMk cId="1133833894" sldId="2147483652"/>
              <ac:spMk id="3" creationId="{0A7DD244-D5A0-513F-B6D3-01631537DF54}"/>
            </ac:spMkLst>
          </pc:spChg>
          <pc:spChg chg="mod">
            <ac:chgData name="Minoru MIZUHATA" userId="f05316570f6166c9" providerId="LiveId" clId="{17CEE170-9BC3-43F3-98B5-8E04F058E8B5}" dt="2025-02-23T16:50:24.448" v="42"/>
            <ac:spMkLst>
              <pc:docMk/>
              <pc:sldMasterMk cId="3099386582" sldId="2147483648"/>
              <pc:sldLayoutMk cId="1133833894" sldId="2147483652"/>
              <ac:spMk id="4" creationId="{8568848B-6B72-2983-FD10-73D59240D911}"/>
            </ac:spMkLst>
          </pc:spChg>
        </pc:sldLayoutChg>
        <pc:sldLayoutChg chg="modSp">
          <pc:chgData name="Minoru MIZUHATA" userId="f05316570f6166c9" providerId="LiveId" clId="{17CEE170-9BC3-43F3-98B5-8E04F058E8B5}" dt="2025-02-23T16:50:24.448" v="42"/>
          <pc:sldLayoutMkLst>
            <pc:docMk/>
            <pc:sldMasterMk cId="3099386582" sldId="2147483648"/>
            <pc:sldLayoutMk cId="978269903" sldId="2147483653"/>
          </pc:sldLayoutMkLst>
          <pc:spChg chg="mod">
            <ac:chgData name="Minoru MIZUHATA" userId="f05316570f6166c9" providerId="LiveId" clId="{17CEE170-9BC3-43F3-98B5-8E04F058E8B5}" dt="2025-02-23T16:50:24.448" v="42"/>
            <ac:spMkLst>
              <pc:docMk/>
              <pc:sldMasterMk cId="3099386582" sldId="2147483648"/>
              <pc:sldLayoutMk cId="978269903" sldId="2147483653"/>
              <ac:spMk id="2" creationId="{F5CA5E05-DB37-AE10-0961-061B3574D146}"/>
            </ac:spMkLst>
          </pc:spChg>
          <pc:spChg chg="mod">
            <ac:chgData name="Minoru MIZUHATA" userId="f05316570f6166c9" providerId="LiveId" clId="{17CEE170-9BC3-43F3-98B5-8E04F058E8B5}" dt="2025-02-23T16:50:24.448" v="42"/>
            <ac:spMkLst>
              <pc:docMk/>
              <pc:sldMasterMk cId="3099386582" sldId="2147483648"/>
              <pc:sldLayoutMk cId="978269903" sldId="2147483653"/>
              <ac:spMk id="3" creationId="{7314732D-7428-416E-E115-203165C89F6A}"/>
            </ac:spMkLst>
          </pc:spChg>
          <pc:spChg chg="mod">
            <ac:chgData name="Minoru MIZUHATA" userId="f05316570f6166c9" providerId="LiveId" clId="{17CEE170-9BC3-43F3-98B5-8E04F058E8B5}" dt="2025-02-23T16:50:24.448" v="42"/>
            <ac:spMkLst>
              <pc:docMk/>
              <pc:sldMasterMk cId="3099386582" sldId="2147483648"/>
              <pc:sldLayoutMk cId="978269903" sldId="2147483653"/>
              <ac:spMk id="4" creationId="{1671A361-979D-A4D0-B293-3BA30D7161B9}"/>
            </ac:spMkLst>
          </pc:spChg>
          <pc:spChg chg="mod">
            <ac:chgData name="Minoru MIZUHATA" userId="f05316570f6166c9" providerId="LiveId" clId="{17CEE170-9BC3-43F3-98B5-8E04F058E8B5}" dt="2025-02-23T16:50:24.448" v="42"/>
            <ac:spMkLst>
              <pc:docMk/>
              <pc:sldMasterMk cId="3099386582" sldId="2147483648"/>
              <pc:sldLayoutMk cId="978269903" sldId="2147483653"/>
              <ac:spMk id="5" creationId="{D4912F5F-24D5-A22E-5E9A-C61A7CDB98FB}"/>
            </ac:spMkLst>
          </pc:spChg>
          <pc:spChg chg="mod">
            <ac:chgData name="Minoru MIZUHATA" userId="f05316570f6166c9" providerId="LiveId" clId="{17CEE170-9BC3-43F3-98B5-8E04F058E8B5}" dt="2025-02-23T16:50:24.448" v="42"/>
            <ac:spMkLst>
              <pc:docMk/>
              <pc:sldMasterMk cId="3099386582" sldId="2147483648"/>
              <pc:sldLayoutMk cId="978269903" sldId="2147483653"/>
              <ac:spMk id="6" creationId="{6244D131-661F-92B9-C4EF-4471C8525DD1}"/>
            </ac:spMkLst>
          </pc:spChg>
        </pc:sldLayoutChg>
        <pc:sldLayoutChg chg="modSp">
          <pc:chgData name="Minoru MIZUHATA" userId="f05316570f6166c9" providerId="LiveId" clId="{17CEE170-9BC3-43F3-98B5-8E04F058E8B5}" dt="2025-02-23T16:50:24.448" v="42"/>
          <pc:sldLayoutMkLst>
            <pc:docMk/>
            <pc:sldMasterMk cId="3099386582" sldId="2147483648"/>
            <pc:sldLayoutMk cId="3985680066" sldId="2147483656"/>
          </pc:sldLayoutMkLst>
          <pc:spChg chg="mod">
            <ac:chgData name="Minoru MIZUHATA" userId="f05316570f6166c9" providerId="LiveId" clId="{17CEE170-9BC3-43F3-98B5-8E04F058E8B5}" dt="2025-02-23T16:50:24.448" v="42"/>
            <ac:spMkLst>
              <pc:docMk/>
              <pc:sldMasterMk cId="3099386582" sldId="2147483648"/>
              <pc:sldLayoutMk cId="3985680066" sldId="2147483656"/>
              <ac:spMk id="2" creationId="{5F344F93-2007-BF6D-CD06-2F9933C61C23}"/>
            </ac:spMkLst>
          </pc:spChg>
          <pc:spChg chg="mod">
            <ac:chgData name="Minoru MIZUHATA" userId="f05316570f6166c9" providerId="LiveId" clId="{17CEE170-9BC3-43F3-98B5-8E04F058E8B5}" dt="2025-02-23T16:50:24.448" v="42"/>
            <ac:spMkLst>
              <pc:docMk/>
              <pc:sldMasterMk cId="3099386582" sldId="2147483648"/>
              <pc:sldLayoutMk cId="3985680066" sldId="2147483656"/>
              <ac:spMk id="3" creationId="{03C52E0B-A85C-A1EE-8FF0-D9E9D0700CF1}"/>
            </ac:spMkLst>
          </pc:spChg>
          <pc:spChg chg="mod">
            <ac:chgData name="Minoru MIZUHATA" userId="f05316570f6166c9" providerId="LiveId" clId="{17CEE170-9BC3-43F3-98B5-8E04F058E8B5}" dt="2025-02-23T16:50:24.448" v="42"/>
            <ac:spMkLst>
              <pc:docMk/>
              <pc:sldMasterMk cId="3099386582" sldId="2147483648"/>
              <pc:sldLayoutMk cId="3985680066" sldId="2147483656"/>
              <ac:spMk id="4" creationId="{E369E637-3082-6B6C-B697-8F7EC2FC5106}"/>
            </ac:spMkLst>
          </pc:spChg>
        </pc:sldLayoutChg>
        <pc:sldLayoutChg chg="modSp">
          <pc:chgData name="Minoru MIZUHATA" userId="f05316570f6166c9" providerId="LiveId" clId="{17CEE170-9BC3-43F3-98B5-8E04F058E8B5}" dt="2025-02-23T16:50:24.448" v="42"/>
          <pc:sldLayoutMkLst>
            <pc:docMk/>
            <pc:sldMasterMk cId="3099386582" sldId="2147483648"/>
            <pc:sldLayoutMk cId="2619394252" sldId="2147483657"/>
          </pc:sldLayoutMkLst>
          <pc:spChg chg="mod">
            <ac:chgData name="Minoru MIZUHATA" userId="f05316570f6166c9" providerId="LiveId" clId="{17CEE170-9BC3-43F3-98B5-8E04F058E8B5}" dt="2025-02-23T16:50:24.448" v="42"/>
            <ac:spMkLst>
              <pc:docMk/>
              <pc:sldMasterMk cId="3099386582" sldId="2147483648"/>
              <pc:sldLayoutMk cId="2619394252" sldId="2147483657"/>
              <ac:spMk id="2" creationId="{00492FF5-718B-5D7E-EEF9-2454128D9DE3}"/>
            </ac:spMkLst>
          </pc:spChg>
          <pc:spChg chg="mod">
            <ac:chgData name="Minoru MIZUHATA" userId="f05316570f6166c9" providerId="LiveId" clId="{17CEE170-9BC3-43F3-98B5-8E04F058E8B5}" dt="2025-02-23T16:50:24.448" v="42"/>
            <ac:spMkLst>
              <pc:docMk/>
              <pc:sldMasterMk cId="3099386582" sldId="2147483648"/>
              <pc:sldLayoutMk cId="2619394252" sldId="2147483657"/>
              <ac:spMk id="3" creationId="{45E0ED8C-05A1-B892-39AD-627AAD903B49}"/>
            </ac:spMkLst>
          </pc:spChg>
          <pc:spChg chg="mod">
            <ac:chgData name="Minoru MIZUHATA" userId="f05316570f6166c9" providerId="LiveId" clId="{17CEE170-9BC3-43F3-98B5-8E04F058E8B5}" dt="2025-02-23T16:50:24.448" v="42"/>
            <ac:spMkLst>
              <pc:docMk/>
              <pc:sldMasterMk cId="3099386582" sldId="2147483648"/>
              <pc:sldLayoutMk cId="2619394252" sldId="2147483657"/>
              <ac:spMk id="4" creationId="{E0D3BEC5-B629-9A1B-180F-97E889A1A26A}"/>
            </ac:spMkLst>
          </pc:spChg>
        </pc:sldLayoutChg>
        <pc:sldLayoutChg chg="modSp">
          <pc:chgData name="Minoru MIZUHATA" userId="f05316570f6166c9" providerId="LiveId" clId="{17CEE170-9BC3-43F3-98B5-8E04F058E8B5}" dt="2025-02-23T16:50:24.448" v="42"/>
          <pc:sldLayoutMkLst>
            <pc:docMk/>
            <pc:sldMasterMk cId="3099386582" sldId="2147483648"/>
            <pc:sldLayoutMk cId="3261466582" sldId="2147483659"/>
          </pc:sldLayoutMkLst>
          <pc:spChg chg="mod">
            <ac:chgData name="Minoru MIZUHATA" userId="f05316570f6166c9" providerId="LiveId" clId="{17CEE170-9BC3-43F3-98B5-8E04F058E8B5}" dt="2025-02-23T16:50:24.448" v="42"/>
            <ac:spMkLst>
              <pc:docMk/>
              <pc:sldMasterMk cId="3099386582" sldId="2147483648"/>
              <pc:sldLayoutMk cId="3261466582" sldId="2147483659"/>
              <ac:spMk id="2" creationId="{FCEC1F97-B5F2-7451-16A7-4A8439701375}"/>
            </ac:spMkLst>
          </pc:spChg>
          <pc:spChg chg="mod">
            <ac:chgData name="Minoru MIZUHATA" userId="f05316570f6166c9" providerId="LiveId" clId="{17CEE170-9BC3-43F3-98B5-8E04F058E8B5}" dt="2025-02-23T16:50:24.448" v="42"/>
            <ac:spMkLst>
              <pc:docMk/>
              <pc:sldMasterMk cId="3099386582" sldId="2147483648"/>
              <pc:sldLayoutMk cId="3261466582" sldId="2147483659"/>
              <ac:spMk id="3" creationId="{2A6A4044-DBCB-4DDF-65BF-3A34556207FA}"/>
            </ac:spMkLst>
          </pc:sp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363574-91EE-D466-053D-4AD16754F1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519B3467-AFE0-E232-755D-916EADFBE86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BD3FB342-FA27-DCCF-4E19-9C1CDE874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10DD3-69EC-4567-AF81-A6296338D434}" type="datetimeFigureOut">
              <a:rPr kumimoji="1" lang="ja-JP" altLang="en-US" smtClean="0"/>
              <a:t>2025/2/24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A835DCF-62E9-96BA-5169-3FA454C33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5A8BFCB-6B1E-AD79-1307-EFFA02588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F94A4-2E53-40D0-9214-60B4A4167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2144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32B14307-3063-BD0E-F90B-7FC01926AA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F9C0D93D-FE46-D99B-D063-5D1CAAFCD5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974060C0-9D29-1146-8889-409A19931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10DD3-69EC-4567-AF81-A6296338D434}" type="datetimeFigureOut">
              <a:rPr kumimoji="1" lang="ja-JP" altLang="en-US" smtClean="0"/>
              <a:t>2025/2/24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CA2B2C4B-6F53-5000-6787-6A5365CD9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D92CD4C4-58D7-17DF-B23F-C76E85CBB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F94A4-2E53-40D0-9214-60B4A4167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96221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FCEC1F97-B5F2-7451-16A7-4A843970137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2A6A4044-DBCB-4DDF-65BF-3A34556207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7FC63E6C-3B2C-FE17-5207-463CE45FFC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10DD3-69EC-4567-AF81-A6296338D434}" type="datetimeFigureOut">
              <a:rPr kumimoji="1" lang="ja-JP" altLang="en-US" smtClean="0"/>
              <a:t>2025/2/24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8A5896-4C50-E50C-58D0-1852D2E34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8C59872-CEC6-BCC3-A841-EE884988B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F94A4-2E53-40D0-9214-60B4A4167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61466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349BDDA-81B2-772B-478A-C73707D54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6D8D35A-9DB6-7EB4-013D-CBE48C42C9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170DA88-3CB2-28CC-DF1B-C2967B4159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10DD3-69EC-4567-AF81-A6296338D434}" type="datetimeFigureOut">
              <a:rPr kumimoji="1" lang="ja-JP" altLang="en-US" smtClean="0"/>
              <a:t>2025/2/24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305AE28C-5752-567C-BF27-8DCE74884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EAE908A-FFC1-960E-FFCB-B21B7A2B6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F94A4-2E53-40D0-9214-60B4A4167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8308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5FE456E-5750-92D6-A0C7-8282025BD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495AB74-AFF6-0B26-3862-BB885E7C03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C794FCC-3362-164E-C610-A21BC6D7CC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10DD3-69EC-4567-AF81-A6296338D434}" type="datetimeFigureOut">
              <a:rPr kumimoji="1" lang="ja-JP" altLang="en-US" smtClean="0"/>
              <a:t>2025/2/24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7098E2B-C41F-CF84-C15D-C1FF399F39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50D88C5-62CF-9E2A-A365-6556518A23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F94A4-2E53-40D0-9214-60B4A4167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39414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0B9796A-A1A6-2C52-75E7-D643CF3B51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A7DD244-D5A0-513F-B6D3-01631537DF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8568848B-6B72-2983-FD10-73D59240D91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289CF08-4BBB-0825-7ECC-A968B1432A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10DD3-69EC-4567-AF81-A6296338D434}" type="datetimeFigureOut">
              <a:rPr kumimoji="1" lang="ja-JP" altLang="en-US" smtClean="0"/>
              <a:t>2025/2/24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97BFA3C7-B02F-8B52-8C1E-B46BDFFCF9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B775CB3A-40CA-8C4B-A926-3588812CE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F94A4-2E53-40D0-9214-60B4A4167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33833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CA5E05-DB37-AE10-0961-061B3574D1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7314732D-7428-416E-E115-203165C89F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671A361-979D-A4D0-B293-3BA30D7161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D4912F5F-24D5-A22E-5E9A-C61A7CDB98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6244D131-661F-92B9-C4EF-4471C8525D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E4BBFB77-B1B8-CA95-EF59-8BABAA474D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10DD3-69EC-4567-AF81-A6296338D434}" type="datetimeFigureOut">
              <a:rPr kumimoji="1" lang="ja-JP" altLang="en-US" smtClean="0"/>
              <a:t>2025/2/24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2F4B9E04-E59E-7F2D-CDC4-69C8D7C50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63DF6928-DA84-B64C-F032-0BBC975966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F94A4-2E53-40D0-9214-60B4A4167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82699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66D3BA6-5A26-7A9E-634D-3E774BE13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7CBE6D27-839B-C09B-4718-B7236BD5CA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10DD3-69EC-4567-AF81-A6296338D434}" type="datetimeFigureOut">
              <a:rPr kumimoji="1" lang="ja-JP" altLang="en-US" smtClean="0"/>
              <a:t>2025/2/24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8DE64F97-C24B-DF89-B43C-EDAFC404A0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390E3BD7-C689-BCBC-C9A5-A120C12673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F94A4-2E53-40D0-9214-60B4A4167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55234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AC9EF90A-716D-66B0-CEC4-6A7CE75A6E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10DD3-69EC-4567-AF81-A6296338D434}" type="datetimeFigureOut">
              <a:rPr kumimoji="1" lang="ja-JP" altLang="en-US" smtClean="0"/>
              <a:t>2025/2/24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31A80EA-2FA0-F132-E252-AA375F8517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FDDC5D29-AD64-EFC4-D402-2D164DFFF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F94A4-2E53-40D0-9214-60B4A4167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77394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F344F93-2007-BF6D-CD06-2F9933C61C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3C52E0B-A85C-A1EE-8FF0-D9E9D0700C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369E637-3082-6B6C-B697-8F7EC2FC510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CCEC80E-83D6-CB52-9854-056EA6195E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10DD3-69EC-4567-AF81-A6296338D434}" type="datetimeFigureOut">
              <a:rPr kumimoji="1" lang="ja-JP" altLang="en-US" smtClean="0"/>
              <a:t>2025/2/24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7B0304EA-8676-DAA9-688A-9DA95027F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9494E6A3-C3C6-5FAA-0EFC-4B750A107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F94A4-2E53-40D0-9214-60B4A4167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85680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0492FF5-718B-5D7E-EEF9-2454128D9D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45E0ED8C-05A1-B892-39AD-627AAD903B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E0D3BEC5-B629-9A1B-180F-97E889A1A2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1CB7EDE-76D7-1825-C8A1-C6C3C05170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10DD3-69EC-4567-AF81-A6296338D434}" type="datetimeFigureOut">
              <a:rPr kumimoji="1" lang="ja-JP" altLang="en-US" smtClean="0"/>
              <a:t>2025/2/24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A168812F-3442-180B-413D-070F6CF6E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7CB8D850-3376-9528-3382-B76B1A566C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F94A4-2E53-40D0-9214-60B4A4167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19394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A11E7FB2-F0B6-58B4-5DC9-DA56C4855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AC5A7BFF-ED90-CC7D-FE3D-2F3D8DE497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55EEE8B-43FE-3417-DFEF-A7D2FE2BE5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1A10DD3-69EC-4567-AF81-A6296338D434}" type="datetimeFigureOut">
              <a:rPr kumimoji="1" lang="ja-JP" altLang="en-US" smtClean="0"/>
              <a:t>2025/2/24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7B366E9-FA1F-0DA3-65CB-A5C15095462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49BB73D5-AEEE-4BBB-72D4-377FAF381D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5BF94A4-2E53-40D0-9214-60B4A4167FA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9386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oleObject" Target="../embeddings/oleObject4.bin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image" Target="../media/image7.emf"/><Relationship Id="rId7" Type="http://schemas.openxmlformats.org/officeDocument/2006/relationships/image" Target="../media/image9.emf"/><Relationship Id="rId2" Type="http://schemas.openxmlformats.org/officeDocument/2006/relationships/oleObject" Target="../embeddings/oleObject5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1.emf"/><Relationship Id="rId5" Type="http://schemas.openxmlformats.org/officeDocument/2006/relationships/image" Target="../media/image8.emf"/><Relationship Id="rId10" Type="http://schemas.openxmlformats.org/officeDocument/2006/relationships/oleObject" Target="../embeddings/oleObject9.bin"/><Relationship Id="rId4" Type="http://schemas.openxmlformats.org/officeDocument/2006/relationships/oleObject" Target="../embeddings/oleObject6.bin"/><Relationship Id="rId9" Type="http://schemas.openxmlformats.org/officeDocument/2006/relationships/image" Target="../media/image10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oleObject" Target="../embeddings/oleObject10.bin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13" Type="http://schemas.openxmlformats.org/officeDocument/2006/relationships/image" Target="../media/image18.wmf"/><Relationship Id="rId3" Type="http://schemas.openxmlformats.org/officeDocument/2006/relationships/image" Target="../media/image13.emf"/><Relationship Id="rId7" Type="http://schemas.openxmlformats.org/officeDocument/2006/relationships/image" Target="../media/image15.emf"/><Relationship Id="rId12" Type="http://schemas.openxmlformats.org/officeDocument/2006/relationships/oleObject" Target="../embeddings/oleObject16.bin"/><Relationship Id="rId2" Type="http://schemas.openxmlformats.org/officeDocument/2006/relationships/oleObject" Target="../embeddings/oleObject11.bin"/><Relationship Id="rId1" Type="http://schemas.openxmlformats.org/officeDocument/2006/relationships/slideLayout" Target="../slideLayouts/slideLayout7.xml"/><Relationship Id="rId6" Type="http://schemas.openxmlformats.org/officeDocument/2006/relationships/oleObject" Target="../embeddings/oleObject13.bin"/><Relationship Id="rId11" Type="http://schemas.openxmlformats.org/officeDocument/2006/relationships/image" Target="../media/image17.emf"/><Relationship Id="rId5" Type="http://schemas.openxmlformats.org/officeDocument/2006/relationships/image" Target="../media/image14.emf"/><Relationship Id="rId10" Type="http://schemas.openxmlformats.org/officeDocument/2006/relationships/oleObject" Target="../embeddings/oleObject15.bin"/><Relationship Id="rId4" Type="http://schemas.openxmlformats.org/officeDocument/2006/relationships/oleObject" Target="../embeddings/oleObject12.bin"/><Relationship Id="rId9" Type="http://schemas.openxmlformats.org/officeDocument/2006/relationships/image" Target="../media/image1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グループ化 55">
            <a:extLst>
              <a:ext uri="{FF2B5EF4-FFF2-40B4-BE49-F238E27FC236}">
                <a16:creationId xmlns:a16="http://schemas.microsoft.com/office/drawing/2014/main" id="{99E99DCE-DCC2-B3AC-25E1-C0F23330871F}"/>
              </a:ext>
            </a:extLst>
          </p:cNvPr>
          <p:cNvGrpSpPr/>
          <p:nvPr/>
        </p:nvGrpSpPr>
        <p:grpSpPr>
          <a:xfrm>
            <a:off x="1980233" y="1150582"/>
            <a:ext cx="4560659" cy="4726027"/>
            <a:chOff x="3535590" y="1065986"/>
            <a:chExt cx="4560659" cy="4726027"/>
          </a:xfrm>
        </p:grpSpPr>
        <p:graphicFrame>
          <p:nvGraphicFramePr>
            <p:cNvPr id="2" name="オブジェクト 1">
              <a:extLst>
                <a:ext uri="{FF2B5EF4-FFF2-40B4-BE49-F238E27FC236}">
                  <a16:creationId xmlns:a16="http://schemas.microsoft.com/office/drawing/2014/main" id="{8F8EB82F-87C0-164C-C25F-09667059245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297048947"/>
                </p:ext>
              </p:extLst>
            </p:nvPr>
          </p:nvGraphicFramePr>
          <p:xfrm>
            <a:off x="3535590" y="1065986"/>
            <a:ext cx="4560659" cy="472602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KGPlot" r:id="rId2" imgW="5499000" imgH="5460840" progId="KGraph_Plot">
                    <p:embed/>
                  </p:oleObj>
                </mc:Choice>
                <mc:Fallback>
                  <p:oleObj name="KGPlot" r:id="rId2" imgW="5499000" imgH="5460840" progId="KGraph_Plot">
                    <p:embed/>
                    <p:pic>
                      <p:nvPicPr>
                        <p:cNvPr id="2" name="オブジェクト 1">
                          <a:extLst>
                            <a:ext uri="{FF2B5EF4-FFF2-40B4-BE49-F238E27FC236}">
                              <a16:creationId xmlns:a16="http://schemas.microsoft.com/office/drawing/2014/main" id="{8F8EB82F-87C0-164C-C25F-096670592450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3535590" y="1065986"/>
                          <a:ext cx="4560659" cy="4726027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" name="テキスト ボックス 2">
              <a:extLst>
                <a:ext uri="{FF2B5EF4-FFF2-40B4-BE49-F238E27FC236}">
                  <a16:creationId xmlns:a16="http://schemas.microsoft.com/office/drawing/2014/main" id="{32317ABF-3657-372D-491D-D42B69AE1C30}"/>
                </a:ext>
              </a:extLst>
            </p:cNvPr>
            <p:cNvSpPr txBox="1"/>
            <p:nvPr/>
          </p:nvSpPr>
          <p:spPr>
            <a:xfrm>
              <a:off x="5730239" y="2351654"/>
              <a:ext cx="3337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i="1" dirty="0">
                  <a:solidFill>
                    <a:srgbClr val="00801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ja-JP" b="1" i="1" baseline="-25000" dirty="0">
                  <a:solidFill>
                    <a:srgbClr val="00801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endParaRPr lang="ja-JP" altLang="en-US" b="1" baseline="-25000" dirty="0">
                <a:solidFill>
                  <a:srgbClr val="00801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" name="テキスト ボックス 3">
              <a:extLst>
                <a:ext uri="{FF2B5EF4-FFF2-40B4-BE49-F238E27FC236}">
                  <a16:creationId xmlns:a16="http://schemas.microsoft.com/office/drawing/2014/main" id="{51A8E2F3-233C-B4D7-A8F6-51E5635E1D79}"/>
                </a:ext>
              </a:extLst>
            </p:cNvPr>
            <p:cNvSpPr txBox="1"/>
            <p:nvPr/>
          </p:nvSpPr>
          <p:spPr>
            <a:xfrm>
              <a:off x="6136600" y="3161758"/>
              <a:ext cx="3337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i="1" dirty="0">
                  <a:solidFill>
                    <a:srgbClr val="FF8B1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ja-JP" b="1" i="1" baseline="-25000" dirty="0">
                  <a:solidFill>
                    <a:srgbClr val="FF8B1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ja-JP" altLang="en-US" b="1" baseline="-25000" dirty="0">
                <a:solidFill>
                  <a:srgbClr val="FF8B1A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テキスト ボックス 4">
              <a:extLst>
                <a:ext uri="{FF2B5EF4-FFF2-40B4-BE49-F238E27FC236}">
                  <a16:creationId xmlns:a16="http://schemas.microsoft.com/office/drawing/2014/main" id="{2FD8142A-A66D-B026-AAB2-42B30A796952}"/>
                </a:ext>
              </a:extLst>
            </p:cNvPr>
            <p:cNvSpPr txBox="1"/>
            <p:nvPr/>
          </p:nvSpPr>
          <p:spPr>
            <a:xfrm>
              <a:off x="4655819" y="4669677"/>
              <a:ext cx="3337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i="1" dirty="0">
                  <a:solidFill>
                    <a:srgbClr val="206B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ja-JP" b="1" baseline="-25000" dirty="0">
                  <a:solidFill>
                    <a:srgbClr val="206B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</a:t>
              </a:r>
              <a:endParaRPr lang="ja-JP" altLang="en-US" b="1" baseline="-25000" dirty="0">
                <a:solidFill>
                  <a:srgbClr val="206B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" name="テキスト ボックス 5">
              <a:extLst>
                <a:ext uri="{FF2B5EF4-FFF2-40B4-BE49-F238E27FC236}">
                  <a16:creationId xmlns:a16="http://schemas.microsoft.com/office/drawing/2014/main" id="{CAE9F2F4-71CC-D458-D256-E987504FE322}"/>
                </a:ext>
              </a:extLst>
            </p:cNvPr>
            <p:cNvSpPr txBox="1"/>
            <p:nvPr/>
          </p:nvSpPr>
          <p:spPr>
            <a:xfrm>
              <a:off x="5044439" y="3953276"/>
              <a:ext cx="3337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i="1" dirty="0">
                  <a:solidFill>
                    <a:srgbClr val="DE120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ja-JP" b="1" i="1" baseline="-25000" dirty="0">
                  <a:solidFill>
                    <a:srgbClr val="DE120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endParaRPr lang="ja-JP" altLang="en-US" b="1" baseline="-25000" dirty="0">
                <a:solidFill>
                  <a:srgbClr val="DE120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1878DD04-F927-53A2-2D40-6FC79502C32A}"/>
                </a:ext>
              </a:extLst>
            </p:cNvPr>
            <p:cNvSpPr txBox="1"/>
            <p:nvPr/>
          </p:nvSpPr>
          <p:spPr>
            <a:xfrm>
              <a:off x="7421812" y="4669677"/>
              <a:ext cx="33374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 i="1" dirty="0">
                  <a:solidFill>
                    <a:srgbClr val="BD50D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</a:t>
              </a:r>
              <a:r>
                <a:rPr lang="en-US" altLang="ja-JP" b="1" i="1" baseline="-25000" dirty="0">
                  <a:solidFill>
                    <a:srgbClr val="BD50D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ja-JP" altLang="en-US" b="1" baseline="-25000" dirty="0">
                <a:solidFill>
                  <a:srgbClr val="BD50D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53" name="グループ化 52">
              <a:extLst>
                <a:ext uri="{FF2B5EF4-FFF2-40B4-BE49-F238E27FC236}">
                  <a16:creationId xmlns:a16="http://schemas.microsoft.com/office/drawing/2014/main" id="{6A149055-E8E3-AE46-9F5C-6DCBDBF9DF62}"/>
                </a:ext>
              </a:extLst>
            </p:cNvPr>
            <p:cNvGrpSpPr/>
            <p:nvPr/>
          </p:nvGrpSpPr>
          <p:grpSpPr>
            <a:xfrm>
              <a:off x="6646843" y="1547812"/>
              <a:ext cx="1187469" cy="739784"/>
              <a:chOff x="10013931" y="2005012"/>
              <a:chExt cx="1187469" cy="739784"/>
            </a:xfrm>
          </p:grpSpPr>
          <p:sp>
            <p:nvSpPr>
              <p:cNvPr id="8" name="テキスト ボックス 7">
                <a:extLst>
                  <a:ext uri="{FF2B5EF4-FFF2-40B4-BE49-F238E27FC236}">
                    <a16:creationId xmlns:a16="http://schemas.microsoft.com/office/drawing/2014/main" id="{C4DC71EC-840D-5647-1AB3-6C7C3B29F35C}"/>
                  </a:ext>
                </a:extLst>
              </p:cNvPr>
              <p:cNvSpPr txBox="1"/>
              <p:nvPr/>
            </p:nvSpPr>
            <p:spPr>
              <a:xfrm>
                <a:off x="10439400" y="2257425"/>
                <a:ext cx="3642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  <a:endParaRPr lang="ja-JP" alt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9" name="テキスト ボックス 8">
                <a:extLst>
                  <a:ext uri="{FF2B5EF4-FFF2-40B4-BE49-F238E27FC236}">
                    <a16:creationId xmlns:a16="http://schemas.microsoft.com/office/drawing/2014/main" id="{9A1A2E3B-2B71-503B-45D0-570E2620E474}"/>
                  </a:ext>
                </a:extLst>
              </p:cNvPr>
              <p:cNvSpPr txBox="1"/>
              <p:nvPr/>
            </p:nvSpPr>
            <p:spPr>
              <a:xfrm>
                <a:off x="10136052" y="2043225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H</a:t>
                </a:r>
                <a:endParaRPr lang="ja-JP" alt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10" name="テキスト ボックス 9">
                <a:extLst>
                  <a:ext uri="{FF2B5EF4-FFF2-40B4-BE49-F238E27FC236}">
                    <a16:creationId xmlns:a16="http://schemas.microsoft.com/office/drawing/2014/main" id="{A1EA7BA4-B3B8-3820-4878-0AE8517FA8BD}"/>
                  </a:ext>
                </a:extLst>
              </p:cNvPr>
              <p:cNvSpPr txBox="1"/>
              <p:nvPr/>
            </p:nvSpPr>
            <p:spPr>
              <a:xfrm>
                <a:off x="10744200" y="2039479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H</a:t>
                </a:r>
                <a:endParaRPr lang="ja-JP" alt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29" name="直線コネクタ 28">
                <a:extLst>
                  <a:ext uri="{FF2B5EF4-FFF2-40B4-BE49-F238E27FC236}">
                    <a16:creationId xmlns:a16="http://schemas.microsoft.com/office/drawing/2014/main" id="{1E11F63F-D076-A2DC-A56A-BE1D2B4E726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91802" y="2279933"/>
                <a:ext cx="146217" cy="10533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直線コネクタ 30">
                <a:extLst>
                  <a:ext uri="{FF2B5EF4-FFF2-40B4-BE49-F238E27FC236}">
                    <a16:creationId xmlns:a16="http://schemas.microsoft.com/office/drawing/2014/main" id="{16409539-FF6B-A1DC-4D60-103277E3232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87086" y="2279933"/>
                <a:ext cx="146217" cy="10533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直線矢印コネクタ 32">
                <a:extLst>
                  <a:ext uri="{FF2B5EF4-FFF2-40B4-BE49-F238E27FC236}">
                    <a16:creationId xmlns:a16="http://schemas.microsoft.com/office/drawing/2014/main" id="{916BD5A3-A401-94E1-E5F0-8959743B3CE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627388" y="2552153"/>
                <a:ext cx="0" cy="192643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直線矢印コネクタ 33">
                <a:extLst>
                  <a:ext uri="{FF2B5EF4-FFF2-40B4-BE49-F238E27FC236}">
                    <a16:creationId xmlns:a16="http://schemas.microsoft.com/office/drawing/2014/main" id="{5DBE9211-F06A-D2F1-38FB-5429D0224679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14271" y="2005013"/>
                <a:ext cx="187129" cy="136589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" name="直線矢印コネクタ 38">
                <a:extLst>
                  <a:ext uri="{FF2B5EF4-FFF2-40B4-BE49-F238E27FC236}">
                    <a16:creationId xmlns:a16="http://schemas.microsoft.com/office/drawing/2014/main" id="{772A9CDC-06E9-B973-2092-40CFC489218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 flipV="1">
                <a:off x="10013931" y="2005012"/>
                <a:ext cx="187129" cy="136589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52" name="グループ化 51">
              <a:extLst>
                <a:ext uri="{FF2B5EF4-FFF2-40B4-BE49-F238E27FC236}">
                  <a16:creationId xmlns:a16="http://schemas.microsoft.com/office/drawing/2014/main" id="{71F96B70-3E5D-91CC-DBD5-9877713D9E90}"/>
                </a:ext>
              </a:extLst>
            </p:cNvPr>
            <p:cNvGrpSpPr/>
            <p:nvPr/>
          </p:nvGrpSpPr>
          <p:grpSpPr>
            <a:xfrm>
              <a:off x="6655047" y="2605071"/>
              <a:ext cx="1193356" cy="658779"/>
              <a:chOff x="10013931" y="3076575"/>
              <a:chExt cx="1193356" cy="658779"/>
            </a:xfrm>
          </p:grpSpPr>
          <p:cxnSp>
            <p:nvCxnSpPr>
              <p:cNvPr id="37" name="直線矢印コネクタ 36">
                <a:extLst>
                  <a:ext uri="{FF2B5EF4-FFF2-40B4-BE49-F238E27FC236}">
                    <a16:creationId xmlns:a16="http://schemas.microsoft.com/office/drawing/2014/main" id="{1B1B1612-AF90-CB84-D622-1237DE618F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013931" y="3076575"/>
                <a:ext cx="206715" cy="154034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40" name="テキスト ボックス 39">
                <a:extLst>
                  <a:ext uri="{FF2B5EF4-FFF2-40B4-BE49-F238E27FC236}">
                    <a16:creationId xmlns:a16="http://schemas.microsoft.com/office/drawing/2014/main" id="{2B5D05DC-931B-050E-C34E-DF1824090A28}"/>
                  </a:ext>
                </a:extLst>
              </p:cNvPr>
              <p:cNvSpPr txBox="1"/>
              <p:nvPr/>
            </p:nvSpPr>
            <p:spPr>
              <a:xfrm>
                <a:off x="10445287" y="3366022"/>
                <a:ext cx="36420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O</a:t>
                </a:r>
                <a:endParaRPr lang="ja-JP" alt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1" name="テキスト ボックス 40">
                <a:extLst>
                  <a:ext uri="{FF2B5EF4-FFF2-40B4-BE49-F238E27FC236}">
                    <a16:creationId xmlns:a16="http://schemas.microsoft.com/office/drawing/2014/main" id="{81A0CF5D-5556-CDA0-B2C4-D8E6264CDCF4}"/>
                  </a:ext>
                </a:extLst>
              </p:cNvPr>
              <p:cNvSpPr txBox="1"/>
              <p:nvPr/>
            </p:nvSpPr>
            <p:spPr>
              <a:xfrm>
                <a:off x="10141939" y="3151822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H</a:t>
                </a:r>
                <a:endParaRPr lang="ja-JP" alt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2" name="テキスト ボックス 41">
                <a:extLst>
                  <a:ext uri="{FF2B5EF4-FFF2-40B4-BE49-F238E27FC236}">
                    <a16:creationId xmlns:a16="http://schemas.microsoft.com/office/drawing/2014/main" id="{8625A622-803A-9703-1C9F-71315E612707}"/>
                  </a:ext>
                </a:extLst>
              </p:cNvPr>
              <p:cNvSpPr txBox="1"/>
              <p:nvPr/>
            </p:nvSpPr>
            <p:spPr>
              <a:xfrm>
                <a:off x="10750087" y="3148075"/>
                <a:ext cx="35137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ja-JP" dirty="0">
                    <a:latin typeface="Arial" panose="020B0604020202020204" pitchFamily="34" charset="0"/>
                    <a:cs typeface="Arial" panose="020B0604020202020204" pitchFamily="34" charset="0"/>
                  </a:rPr>
                  <a:t>H</a:t>
                </a:r>
                <a:endParaRPr lang="ja-JP" alt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cxnSp>
            <p:nvCxnSpPr>
              <p:cNvPr id="43" name="直線コネクタ 42">
                <a:extLst>
                  <a:ext uri="{FF2B5EF4-FFF2-40B4-BE49-F238E27FC236}">
                    <a16:creationId xmlns:a16="http://schemas.microsoft.com/office/drawing/2014/main" id="{7BD1249C-A010-BC0F-CBC4-6B3906D8076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397689" y="3388530"/>
                <a:ext cx="146217" cy="10533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" name="直線コネクタ 43">
                <a:extLst>
                  <a:ext uri="{FF2B5EF4-FFF2-40B4-BE49-F238E27FC236}">
                    <a16:creationId xmlns:a16="http://schemas.microsoft.com/office/drawing/2014/main" id="{1D941B9E-4FD7-EFFB-698F-737090F2C54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692973" y="3388530"/>
                <a:ext cx="146217" cy="105337"/>
              </a:xfrm>
              <a:prstGeom prst="line">
                <a:avLst/>
              </a:prstGeom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5" name="直線矢印コネクタ 44">
                <a:extLst>
                  <a:ext uri="{FF2B5EF4-FFF2-40B4-BE49-F238E27FC236}">
                    <a16:creationId xmlns:a16="http://schemas.microsoft.com/office/drawing/2014/main" id="{0FB119CC-CA67-E9B5-4050-4C05FB2F741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744200" y="3584550"/>
                <a:ext cx="270071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6" name="直線矢印コネクタ 45">
                <a:extLst>
                  <a:ext uri="{FF2B5EF4-FFF2-40B4-BE49-F238E27FC236}">
                    <a16:creationId xmlns:a16="http://schemas.microsoft.com/office/drawing/2014/main" id="{67E8FFBF-E5DA-1515-1E88-37C86661D28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11020158" y="3113610"/>
                <a:ext cx="187129" cy="136589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54" name="テキスト ボックス 53">
              <a:extLst>
                <a:ext uri="{FF2B5EF4-FFF2-40B4-BE49-F238E27FC236}">
                  <a16:creationId xmlns:a16="http://schemas.microsoft.com/office/drawing/2014/main" id="{5EB30681-8D06-5047-ED48-7520BF4EB1F6}"/>
                </a:ext>
              </a:extLst>
            </p:cNvPr>
            <p:cNvSpPr txBox="1"/>
            <p:nvPr/>
          </p:nvSpPr>
          <p:spPr>
            <a:xfrm>
              <a:off x="7420081" y="1953595"/>
              <a:ext cx="4251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ν</a:t>
              </a:r>
              <a:r>
                <a:rPr lang="en-US" altLang="ja-JP" sz="24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ja-JP" altLang="en-US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5" name="テキスト ボックス 54">
              <a:extLst>
                <a:ext uri="{FF2B5EF4-FFF2-40B4-BE49-F238E27FC236}">
                  <a16:creationId xmlns:a16="http://schemas.microsoft.com/office/drawing/2014/main" id="{D694BE2B-BAAE-3E38-A91D-63A7A897A2A6}"/>
                </a:ext>
              </a:extLst>
            </p:cNvPr>
            <p:cNvSpPr txBox="1"/>
            <p:nvPr/>
          </p:nvSpPr>
          <p:spPr>
            <a:xfrm>
              <a:off x="7072445" y="3165291"/>
              <a:ext cx="425116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24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ν</a:t>
              </a:r>
              <a:r>
                <a:rPr lang="en-US" altLang="ja-JP" sz="2400" b="1" baseline="-250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ja-JP" altLang="en-US" sz="2400" b="1" baseline="-25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91DE86E1-7146-4399-BAB9-8FB4950DD96E}"/>
              </a:ext>
            </a:extLst>
          </p:cNvPr>
          <p:cNvSpPr txBox="1"/>
          <p:nvPr/>
        </p:nvSpPr>
        <p:spPr>
          <a:xfrm>
            <a:off x="391059" y="146649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Fig.1</a:t>
            </a:r>
            <a:endParaRPr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17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9CF7A098-56C6-F8D4-B930-2ECD155D4FDC}"/>
              </a:ext>
            </a:extLst>
          </p:cNvPr>
          <p:cNvGrpSpPr/>
          <p:nvPr/>
        </p:nvGrpSpPr>
        <p:grpSpPr>
          <a:xfrm>
            <a:off x="7425957" y="3165764"/>
            <a:ext cx="1163625" cy="1829338"/>
            <a:chOff x="7514445" y="2596065"/>
            <a:chExt cx="1163624" cy="1829337"/>
          </a:xfrm>
        </p:grpSpPr>
        <p:sp>
          <p:nvSpPr>
            <p:cNvPr id="3" name="等腰三角形 9">
              <a:extLst>
                <a:ext uri="{FF2B5EF4-FFF2-40B4-BE49-F238E27FC236}">
                  <a16:creationId xmlns:a16="http://schemas.microsoft.com/office/drawing/2014/main" id="{AEEB5A26-9B50-21AD-9C6F-66728E280457}"/>
                </a:ext>
              </a:extLst>
            </p:cNvPr>
            <p:cNvSpPr/>
            <p:nvPr/>
          </p:nvSpPr>
          <p:spPr>
            <a:xfrm rot="10800000">
              <a:off x="7518297" y="2687285"/>
              <a:ext cx="220598" cy="172016"/>
            </a:xfrm>
            <a:prstGeom prst="triangle">
              <a:avLst/>
            </a:prstGeom>
            <a:solidFill>
              <a:srgbClr val="BE4FD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4" name="椭圆 10">
              <a:extLst>
                <a:ext uri="{FF2B5EF4-FFF2-40B4-BE49-F238E27FC236}">
                  <a16:creationId xmlns:a16="http://schemas.microsoft.com/office/drawing/2014/main" id="{8021A9E4-5CAB-A90B-62DD-5893638E55C3}"/>
                </a:ext>
              </a:extLst>
            </p:cNvPr>
            <p:cNvSpPr/>
            <p:nvPr/>
          </p:nvSpPr>
          <p:spPr>
            <a:xfrm>
              <a:off x="7538595" y="3012017"/>
              <a:ext cx="180000" cy="180000"/>
            </a:xfrm>
            <a:prstGeom prst="ellipse">
              <a:avLst/>
            </a:prstGeom>
            <a:solidFill>
              <a:srgbClr val="DE120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5" name="等腰三角形 11">
              <a:extLst>
                <a:ext uri="{FF2B5EF4-FFF2-40B4-BE49-F238E27FC236}">
                  <a16:creationId xmlns:a16="http://schemas.microsoft.com/office/drawing/2014/main" id="{BF1F0E01-16A1-08A3-E3B3-5A9044E0EC27}"/>
                </a:ext>
              </a:extLst>
            </p:cNvPr>
            <p:cNvSpPr/>
            <p:nvPr/>
          </p:nvSpPr>
          <p:spPr>
            <a:xfrm>
              <a:off x="7514445" y="3392048"/>
              <a:ext cx="220598" cy="172016"/>
            </a:xfrm>
            <a:prstGeom prst="triangle">
              <a:avLst/>
            </a:prstGeom>
            <a:solidFill>
              <a:srgbClr val="246E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6" name="流程图: 决策 12">
              <a:extLst>
                <a:ext uri="{FF2B5EF4-FFF2-40B4-BE49-F238E27FC236}">
                  <a16:creationId xmlns:a16="http://schemas.microsoft.com/office/drawing/2014/main" id="{8EDC1F15-778D-9EE6-5ECC-39834FB210AC}"/>
                </a:ext>
              </a:extLst>
            </p:cNvPr>
            <p:cNvSpPr/>
            <p:nvPr/>
          </p:nvSpPr>
          <p:spPr>
            <a:xfrm rot="5400000">
              <a:off x="7508973" y="3750078"/>
              <a:ext cx="249647" cy="238423"/>
            </a:xfrm>
            <a:prstGeom prst="flowChartDecision">
              <a:avLst/>
            </a:prstGeom>
            <a:solidFill>
              <a:srgbClr val="1E800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7" name="矩形 13">
              <a:extLst>
                <a:ext uri="{FF2B5EF4-FFF2-40B4-BE49-F238E27FC236}">
                  <a16:creationId xmlns:a16="http://schemas.microsoft.com/office/drawing/2014/main" id="{B83EB9AD-3493-DEDA-0664-204D599450FC}"/>
                </a:ext>
              </a:extLst>
            </p:cNvPr>
            <p:cNvSpPr/>
            <p:nvPr/>
          </p:nvSpPr>
          <p:spPr>
            <a:xfrm>
              <a:off x="7534744" y="4166125"/>
              <a:ext cx="180000" cy="180000"/>
            </a:xfrm>
            <a:prstGeom prst="rect">
              <a:avLst/>
            </a:prstGeom>
            <a:solidFill>
              <a:srgbClr val="FA8B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8" name="文本框 15">
              <a:extLst>
                <a:ext uri="{FF2B5EF4-FFF2-40B4-BE49-F238E27FC236}">
                  <a16:creationId xmlns:a16="http://schemas.microsoft.com/office/drawing/2014/main" id="{DF3D2A0D-926A-8A6F-6FB5-AF998E86DEC6}"/>
                </a:ext>
              </a:extLst>
            </p:cNvPr>
            <p:cNvSpPr txBox="1"/>
            <p:nvPr/>
          </p:nvSpPr>
          <p:spPr>
            <a:xfrm>
              <a:off x="7776861" y="2596065"/>
              <a:ext cx="90120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>
                  <a:solidFill>
                    <a:srgbClr val="BE4FD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LiTFSA</a:t>
              </a:r>
              <a:endParaRPr lang="ja-JP" altLang="en-US" sz="1600" b="1">
                <a:solidFill>
                  <a:srgbClr val="BE4FD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文本框 16">
              <a:extLst>
                <a:ext uri="{FF2B5EF4-FFF2-40B4-BE49-F238E27FC236}">
                  <a16:creationId xmlns:a16="http://schemas.microsoft.com/office/drawing/2014/main" id="{DB22BFD3-2CA6-A4A4-CD99-8BE47166ACA1}"/>
                </a:ext>
              </a:extLst>
            </p:cNvPr>
            <p:cNvSpPr txBox="1"/>
            <p:nvPr/>
          </p:nvSpPr>
          <p:spPr>
            <a:xfrm>
              <a:off x="7791954" y="2932739"/>
              <a:ext cx="8082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>
                  <a:solidFill>
                    <a:srgbClr val="DE120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LiClO</a:t>
              </a:r>
              <a:r>
                <a:rPr lang="en-US" altLang="ja-JP" sz="1600" b="1" baseline="-25000">
                  <a:solidFill>
                    <a:srgbClr val="DE120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ja-JP" altLang="en-US" sz="1600" b="1" baseline="-25000">
                <a:solidFill>
                  <a:srgbClr val="DE120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文本框 17">
              <a:extLst>
                <a:ext uri="{FF2B5EF4-FFF2-40B4-BE49-F238E27FC236}">
                  <a16:creationId xmlns:a16="http://schemas.microsoft.com/office/drawing/2014/main" id="{BC44CECC-9E16-CA13-D3EC-C439B7380DA1}"/>
                </a:ext>
              </a:extLst>
            </p:cNvPr>
            <p:cNvSpPr txBox="1"/>
            <p:nvPr/>
          </p:nvSpPr>
          <p:spPr>
            <a:xfrm>
              <a:off x="7800195" y="3308779"/>
              <a:ext cx="5725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>
                  <a:solidFill>
                    <a:srgbClr val="246E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LiCl</a:t>
              </a:r>
              <a:endParaRPr lang="ja-JP" altLang="en-US" sz="1600" b="1" baseline="-25000">
                <a:solidFill>
                  <a:srgbClr val="246E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文本框 18">
              <a:extLst>
                <a:ext uri="{FF2B5EF4-FFF2-40B4-BE49-F238E27FC236}">
                  <a16:creationId xmlns:a16="http://schemas.microsoft.com/office/drawing/2014/main" id="{9217BF3C-DE00-2FE3-C61C-838156B23AAA}"/>
                </a:ext>
              </a:extLst>
            </p:cNvPr>
            <p:cNvSpPr txBox="1"/>
            <p:nvPr/>
          </p:nvSpPr>
          <p:spPr>
            <a:xfrm>
              <a:off x="7810991" y="3700012"/>
              <a:ext cx="75052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LiNO</a:t>
              </a:r>
              <a:r>
                <a:rPr lang="en-US" altLang="ja-JP" sz="1600" b="1" baseline="-25000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ja-JP" altLang="en-US" sz="1600" b="1" baseline="-2500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9">
              <a:extLst>
                <a:ext uri="{FF2B5EF4-FFF2-40B4-BE49-F238E27FC236}">
                  <a16:creationId xmlns:a16="http://schemas.microsoft.com/office/drawing/2014/main" id="{3FA9C386-42A6-A8BA-634E-123C43D71576}"/>
                </a:ext>
              </a:extLst>
            </p:cNvPr>
            <p:cNvSpPr txBox="1"/>
            <p:nvPr/>
          </p:nvSpPr>
          <p:spPr>
            <a:xfrm>
              <a:off x="7810991" y="4086848"/>
              <a:ext cx="81464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>
                  <a:solidFill>
                    <a:srgbClr val="FA8B1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</a:t>
              </a:r>
              <a:r>
                <a:rPr lang="en-US" altLang="ja-JP" sz="1600" b="1" baseline="-25000">
                  <a:solidFill>
                    <a:srgbClr val="FA8B1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altLang="ja-JP" sz="1600" b="1">
                  <a:solidFill>
                    <a:srgbClr val="FA8B1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</a:t>
              </a:r>
              <a:r>
                <a:rPr lang="en-US" altLang="ja-JP" sz="1600" b="1" baseline="-25000">
                  <a:solidFill>
                    <a:srgbClr val="FA8B1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ja-JP" altLang="en-US" sz="1600" b="1" baseline="-25000">
                <a:solidFill>
                  <a:srgbClr val="FA8B1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3" name="文本框 20">
            <a:extLst>
              <a:ext uri="{FF2B5EF4-FFF2-40B4-BE49-F238E27FC236}">
                <a16:creationId xmlns:a16="http://schemas.microsoft.com/office/drawing/2014/main" id="{A12553AA-DC9C-4140-26FA-B3BDBD8752F6}"/>
              </a:ext>
            </a:extLst>
          </p:cNvPr>
          <p:cNvSpPr txBox="1"/>
          <p:nvPr/>
        </p:nvSpPr>
        <p:spPr>
          <a:xfrm>
            <a:off x="4875405" y="1123074"/>
            <a:ext cx="522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  <a:endParaRPr lang="ja-JP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オブジェクト 5">
            <a:extLst>
              <a:ext uri="{FF2B5EF4-FFF2-40B4-BE49-F238E27FC236}">
                <a16:creationId xmlns:a16="http://schemas.microsoft.com/office/drawing/2014/main" id="{CEF8A8E0-1F11-A748-8196-D35FA72943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1575309"/>
              </p:ext>
            </p:extLst>
          </p:nvPr>
        </p:nvGraphicFramePr>
        <p:xfrm>
          <a:off x="3938472" y="954882"/>
          <a:ext cx="4970295" cy="49482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KGPlot" r:id="rId2" imgW="5740200" imgH="5715000" progId="KGraph_Plot">
                  <p:embed/>
                </p:oleObj>
              </mc:Choice>
              <mc:Fallback>
                <p:oleObj name="KGPlot" r:id="rId2" imgW="5740200" imgH="5715000" progId="KGraph_Plot">
                  <p:embed/>
                  <p:pic>
                    <p:nvPicPr>
                      <p:cNvPr id="14" name="オブジェクト 5">
                        <a:extLst>
                          <a:ext uri="{FF2B5EF4-FFF2-40B4-BE49-F238E27FC236}">
                            <a16:creationId xmlns:a16="http://schemas.microsoft.com/office/drawing/2014/main" id="{CEF8A8E0-1F11-A748-8196-D35FA72943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938472" y="954882"/>
                        <a:ext cx="4970295" cy="49482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5" name="グループ化 14">
            <a:extLst>
              <a:ext uri="{FF2B5EF4-FFF2-40B4-BE49-F238E27FC236}">
                <a16:creationId xmlns:a16="http://schemas.microsoft.com/office/drawing/2014/main" id="{B4C7C030-43E8-80B5-A10D-D533A996EAA5}"/>
              </a:ext>
            </a:extLst>
          </p:cNvPr>
          <p:cNvGrpSpPr/>
          <p:nvPr/>
        </p:nvGrpSpPr>
        <p:grpSpPr>
          <a:xfrm>
            <a:off x="52222" y="861283"/>
            <a:ext cx="3970277" cy="4934039"/>
            <a:chOff x="169286" y="291582"/>
            <a:chExt cx="3970278" cy="4934039"/>
          </a:xfrm>
        </p:grpSpPr>
        <p:pic>
          <p:nvPicPr>
            <p:cNvPr id="16" name="図 9">
              <a:extLst>
                <a:ext uri="{FF2B5EF4-FFF2-40B4-BE49-F238E27FC236}">
                  <a16:creationId xmlns:a16="http://schemas.microsoft.com/office/drawing/2014/main" id="{9BEF7285-7782-009C-3AE8-12C5B70BC58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229970" y="291582"/>
              <a:ext cx="3837719" cy="2429195"/>
            </a:xfrm>
            <a:prstGeom prst="rect">
              <a:avLst/>
            </a:prstGeom>
          </p:spPr>
        </p:pic>
        <p:pic>
          <p:nvPicPr>
            <p:cNvPr id="17" name="図 12">
              <a:extLst>
                <a:ext uri="{FF2B5EF4-FFF2-40B4-BE49-F238E27FC236}">
                  <a16:creationId xmlns:a16="http://schemas.microsoft.com/office/drawing/2014/main" id="{EDF89176-F8A5-2253-9474-30F93765575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flipH="1">
              <a:off x="229969" y="2730775"/>
              <a:ext cx="3837719" cy="2494846"/>
            </a:xfrm>
            <a:prstGeom prst="rect">
              <a:avLst/>
            </a:prstGeom>
          </p:spPr>
        </p:pic>
        <p:sp>
          <p:nvSpPr>
            <p:cNvPr id="18" name="矩形 4">
              <a:extLst>
                <a:ext uri="{FF2B5EF4-FFF2-40B4-BE49-F238E27FC236}">
                  <a16:creationId xmlns:a16="http://schemas.microsoft.com/office/drawing/2014/main" id="{15DA55E5-12B6-7151-2B9E-8101B96DA70E}"/>
                </a:ext>
              </a:extLst>
            </p:cNvPr>
            <p:cNvSpPr/>
            <p:nvPr/>
          </p:nvSpPr>
          <p:spPr>
            <a:xfrm>
              <a:off x="2977735" y="533600"/>
              <a:ext cx="914400" cy="3891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9" name="矩形 5">
              <a:extLst>
                <a:ext uri="{FF2B5EF4-FFF2-40B4-BE49-F238E27FC236}">
                  <a16:creationId xmlns:a16="http://schemas.microsoft.com/office/drawing/2014/main" id="{CAD774B3-C895-D539-DE21-4F245F290CB1}"/>
                </a:ext>
              </a:extLst>
            </p:cNvPr>
            <p:cNvSpPr/>
            <p:nvPr/>
          </p:nvSpPr>
          <p:spPr>
            <a:xfrm>
              <a:off x="2730904" y="3003634"/>
              <a:ext cx="1232171" cy="38910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20" name="文本框 6">
              <a:extLst>
                <a:ext uri="{FF2B5EF4-FFF2-40B4-BE49-F238E27FC236}">
                  <a16:creationId xmlns:a16="http://schemas.microsoft.com/office/drawing/2014/main" id="{AEDE8B3A-DF39-D3A6-E202-BF59CB2AB208}"/>
                </a:ext>
              </a:extLst>
            </p:cNvPr>
            <p:cNvSpPr txBox="1"/>
            <p:nvPr/>
          </p:nvSpPr>
          <p:spPr>
            <a:xfrm>
              <a:off x="2736637" y="478542"/>
              <a:ext cx="105628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>
                  <a:latin typeface="Arial" panose="020B0604020202020204" pitchFamily="34" charset="0"/>
                  <a:cs typeface="Arial" panose="020B0604020202020204" pitchFamily="34" charset="0"/>
                </a:rPr>
                <a:t>(a) LiCl</a:t>
              </a:r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1" name="文本框 7">
              <a:extLst>
                <a:ext uri="{FF2B5EF4-FFF2-40B4-BE49-F238E27FC236}">
                  <a16:creationId xmlns:a16="http://schemas.microsoft.com/office/drawing/2014/main" id="{BB9CD489-1F75-1A66-B23B-D9B2B94B3BB1}"/>
                </a:ext>
              </a:extLst>
            </p:cNvPr>
            <p:cNvSpPr txBox="1"/>
            <p:nvPr/>
          </p:nvSpPr>
          <p:spPr>
            <a:xfrm>
              <a:off x="2693636" y="2889785"/>
              <a:ext cx="1374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ja-JP">
                  <a:latin typeface="Arial" panose="020B0604020202020204" pitchFamily="34" charset="0"/>
                  <a:cs typeface="Arial" panose="020B0604020202020204" pitchFamily="34" charset="0"/>
                </a:rPr>
                <a:t>(b) LiTFSA</a:t>
              </a:r>
              <a:endParaRPr lang="ja-JP" alt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正方形/長方形 21">
              <a:extLst>
                <a:ext uri="{FF2B5EF4-FFF2-40B4-BE49-F238E27FC236}">
                  <a16:creationId xmlns:a16="http://schemas.microsoft.com/office/drawing/2014/main" id="{451A44FA-54AA-99C2-9C51-B95664069059}"/>
                </a:ext>
              </a:extLst>
            </p:cNvPr>
            <p:cNvSpPr/>
            <p:nvPr/>
          </p:nvSpPr>
          <p:spPr>
            <a:xfrm>
              <a:off x="229969" y="2133600"/>
              <a:ext cx="3837718" cy="4951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23" name="正方形/長方形 22">
              <a:extLst>
                <a:ext uri="{FF2B5EF4-FFF2-40B4-BE49-F238E27FC236}">
                  <a16:creationId xmlns:a16="http://schemas.microsoft.com/office/drawing/2014/main" id="{28847C32-AAB8-BB52-09A5-ACB5E1E9A04A}"/>
                </a:ext>
              </a:extLst>
            </p:cNvPr>
            <p:cNvSpPr/>
            <p:nvPr/>
          </p:nvSpPr>
          <p:spPr>
            <a:xfrm>
              <a:off x="229969" y="4653533"/>
              <a:ext cx="3837718" cy="49512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24" name="テキスト ボックス 23">
              <a:extLst>
                <a:ext uri="{FF2B5EF4-FFF2-40B4-BE49-F238E27FC236}">
                  <a16:creationId xmlns:a16="http://schemas.microsoft.com/office/drawing/2014/main" id="{4C67E206-3E07-6A46-193E-AF2B3DC1151A}"/>
                </a:ext>
              </a:extLst>
            </p:cNvPr>
            <p:cNvSpPr txBox="1"/>
            <p:nvPr/>
          </p:nvSpPr>
          <p:spPr>
            <a:xfrm>
              <a:off x="201393" y="2069007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>
                  <a:latin typeface="Arial" panose="020B0604020202020204" pitchFamily="34" charset="0"/>
                  <a:cs typeface="Arial" panose="020B0604020202020204" pitchFamily="34" charset="0"/>
                </a:rPr>
                <a:t>5.0</a:t>
              </a:r>
              <a:endParaRPr lang="ja-JP" alt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3B67140A-8519-6B6B-EDE2-B62943F5952C}"/>
                </a:ext>
              </a:extLst>
            </p:cNvPr>
            <p:cNvSpPr txBox="1"/>
            <p:nvPr/>
          </p:nvSpPr>
          <p:spPr>
            <a:xfrm>
              <a:off x="1362613" y="2069007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>
                  <a:latin typeface="Arial" panose="020B0604020202020204" pitchFamily="34" charset="0"/>
                  <a:cs typeface="Arial" panose="020B0604020202020204" pitchFamily="34" charset="0"/>
                </a:rPr>
                <a:t>4.5</a:t>
              </a:r>
              <a:endParaRPr lang="ja-JP" alt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E647D4B7-FF7B-3CF9-269A-5FDB1C01C6D3}"/>
                </a:ext>
              </a:extLst>
            </p:cNvPr>
            <p:cNvSpPr txBox="1"/>
            <p:nvPr/>
          </p:nvSpPr>
          <p:spPr>
            <a:xfrm>
              <a:off x="2508690" y="2069007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>
                  <a:latin typeface="Arial" panose="020B0604020202020204" pitchFamily="34" charset="0"/>
                  <a:cs typeface="Arial" panose="020B0604020202020204" pitchFamily="34" charset="0"/>
                </a:rPr>
                <a:t>4.0</a:t>
              </a:r>
              <a:endParaRPr lang="ja-JP" alt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A9CE3A0E-B3F3-98AB-A91C-6B4F487FB851}"/>
                </a:ext>
              </a:extLst>
            </p:cNvPr>
            <p:cNvSpPr txBox="1"/>
            <p:nvPr/>
          </p:nvSpPr>
          <p:spPr>
            <a:xfrm>
              <a:off x="3669564" y="2069007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>
                  <a:latin typeface="Arial" panose="020B0604020202020204" pitchFamily="34" charset="0"/>
                  <a:cs typeface="Arial" panose="020B0604020202020204" pitchFamily="34" charset="0"/>
                </a:rPr>
                <a:t>3.5</a:t>
              </a:r>
              <a:endParaRPr lang="ja-JP" alt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7DAA5050-00DE-BA23-9AC5-42E03B56C8B7}"/>
                </a:ext>
              </a:extLst>
            </p:cNvPr>
            <p:cNvSpPr txBox="1"/>
            <p:nvPr/>
          </p:nvSpPr>
          <p:spPr>
            <a:xfrm>
              <a:off x="1111656" y="2342609"/>
              <a:ext cx="198644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>
                  <a:latin typeface="Arial" panose="020B0604020202020204" pitchFamily="34" charset="0"/>
                  <a:cs typeface="Arial" panose="020B0604020202020204" pitchFamily="34" charset="0"/>
                </a:rPr>
                <a:t>Chemical shift/ ppm</a:t>
              </a:r>
              <a:endParaRPr lang="ja-JP" alt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1E22BB31-C4B5-4184-FCC5-2D1F2ABF5740}"/>
                </a:ext>
              </a:extLst>
            </p:cNvPr>
            <p:cNvSpPr txBox="1"/>
            <p:nvPr/>
          </p:nvSpPr>
          <p:spPr>
            <a:xfrm>
              <a:off x="169286" y="4585364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>
                  <a:latin typeface="Arial" panose="020B0604020202020204" pitchFamily="34" charset="0"/>
                  <a:cs typeface="Arial" panose="020B0604020202020204" pitchFamily="34" charset="0"/>
                </a:rPr>
                <a:t>5.0</a:t>
              </a:r>
              <a:endParaRPr lang="ja-JP" alt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テキスト ボックス 29">
              <a:extLst>
                <a:ext uri="{FF2B5EF4-FFF2-40B4-BE49-F238E27FC236}">
                  <a16:creationId xmlns:a16="http://schemas.microsoft.com/office/drawing/2014/main" id="{B9E7F777-D3F2-93D9-027A-A2D4CFC7C26F}"/>
                </a:ext>
              </a:extLst>
            </p:cNvPr>
            <p:cNvSpPr txBox="1"/>
            <p:nvPr/>
          </p:nvSpPr>
          <p:spPr>
            <a:xfrm>
              <a:off x="1330506" y="4585364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>
                  <a:latin typeface="Arial" panose="020B0604020202020204" pitchFamily="34" charset="0"/>
                  <a:cs typeface="Arial" panose="020B0604020202020204" pitchFamily="34" charset="0"/>
                </a:rPr>
                <a:t>4.5</a:t>
              </a:r>
              <a:endParaRPr lang="ja-JP" alt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テキスト ボックス 30">
              <a:extLst>
                <a:ext uri="{FF2B5EF4-FFF2-40B4-BE49-F238E27FC236}">
                  <a16:creationId xmlns:a16="http://schemas.microsoft.com/office/drawing/2014/main" id="{AE2268DD-4E26-17A0-C626-FFBBF75A25CA}"/>
                </a:ext>
              </a:extLst>
            </p:cNvPr>
            <p:cNvSpPr txBox="1"/>
            <p:nvPr/>
          </p:nvSpPr>
          <p:spPr>
            <a:xfrm>
              <a:off x="2476583" y="4585364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dirty="0">
                  <a:latin typeface="Arial" panose="020B0604020202020204" pitchFamily="34" charset="0"/>
                  <a:cs typeface="Arial" panose="020B0604020202020204" pitchFamily="34" charset="0"/>
                </a:rPr>
                <a:t>4.0</a:t>
              </a:r>
              <a:endParaRPr lang="ja-JP" altLang="en-US" sz="16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テキスト ボックス 31">
              <a:extLst>
                <a:ext uri="{FF2B5EF4-FFF2-40B4-BE49-F238E27FC236}">
                  <a16:creationId xmlns:a16="http://schemas.microsoft.com/office/drawing/2014/main" id="{BB8F71BE-35FA-1E4A-A8CE-5AA7D4769C1E}"/>
                </a:ext>
              </a:extLst>
            </p:cNvPr>
            <p:cNvSpPr txBox="1"/>
            <p:nvPr/>
          </p:nvSpPr>
          <p:spPr>
            <a:xfrm>
              <a:off x="3637456" y="4585364"/>
              <a:ext cx="47000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>
                  <a:latin typeface="Arial" panose="020B0604020202020204" pitchFamily="34" charset="0"/>
                  <a:cs typeface="Arial" panose="020B0604020202020204" pitchFamily="34" charset="0"/>
                </a:rPr>
                <a:t>3.5</a:t>
              </a:r>
              <a:endParaRPr lang="ja-JP" alt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3" name="テキスト ボックス 32">
              <a:extLst>
                <a:ext uri="{FF2B5EF4-FFF2-40B4-BE49-F238E27FC236}">
                  <a16:creationId xmlns:a16="http://schemas.microsoft.com/office/drawing/2014/main" id="{5E84C781-74F9-D76F-7637-9CCA86B52293}"/>
                </a:ext>
              </a:extLst>
            </p:cNvPr>
            <p:cNvSpPr txBox="1"/>
            <p:nvPr/>
          </p:nvSpPr>
          <p:spPr>
            <a:xfrm>
              <a:off x="1079549" y="4858965"/>
              <a:ext cx="198644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>
                  <a:latin typeface="Arial" panose="020B0604020202020204" pitchFamily="34" charset="0"/>
                  <a:cs typeface="Arial" panose="020B0604020202020204" pitchFamily="34" charset="0"/>
                </a:rPr>
                <a:t>Chemical shift/ ppm</a:t>
              </a:r>
              <a:endParaRPr lang="ja-JP" altLang="en-US" sz="16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92084938-3612-4A85-B195-361C4E16A8D8}"/>
              </a:ext>
            </a:extLst>
          </p:cNvPr>
          <p:cNvSpPr txBox="1"/>
          <p:nvPr/>
        </p:nvSpPr>
        <p:spPr>
          <a:xfrm>
            <a:off x="391059" y="146649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Fig.2</a:t>
            </a:r>
            <a:endParaRPr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109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0">
            <a:extLst>
              <a:ext uri="{FF2B5EF4-FFF2-40B4-BE49-F238E27FC236}">
                <a16:creationId xmlns:a16="http://schemas.microsoft.com/office/drawing/2014/main" id="{C5FD8DF6-CAE1-208C-DE8B-DD21386FA399}"/>
              </a:ext>
            </a:extLst>
          </p:cNvPr>
          <p:cNvSpPr/>
          <p:nvPr/>
        </p:nvSpPr>
        <p:spPr>
          <a:xfrm>
            <a:off x="3114075" y="2992024"/>
            <a:ext cx="1104900" cy="17559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3" name="矩形 11">
            <a:extLst>
              <a:ext uri="{FF2B5EF4-FFF2-40B4-BE49-F238E27FC236}">
                <a16:creationId xmlns:a16="http://schemas.microsoft.com/office/drawing/2014/main" id="{4C541886-A101-F0AF-14B3-9647EA796BE0}"/>
              </a:ext>
            </a:extLst>
          </p:cNvPr>
          <p:cNvSpPr/>
          <p:nvPr/>
        </p:nvSpPr>
        <p:spPr>
          <a:xfrm>
            <a:off x="2987075" y="4862295"/>
            <a:ext cx="2501900" cy="342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grpSp>
        <p:nvGrpSpPr>
          <p:cNvPr id="4" name="组合 17">
            <a:extLst>
              <a:ext uri="{FF2B5EF4-FFF2-40B4-BE49-F238E27FC236}">
                <a16:creationId xmlns:a16="http://schemas.microsoft.com/office/drawing/2014/main" id="{F0D8EE00-F446-603C-E884-BEEE73B7BFBB}"/>
              </a:ext>
            </a:extLst>
          </p:cNvPr>
          <p:cNvGrpSpPr/>
          <p:nvPr/>
        </p:nvGrpSpPr>
        <p:grpSpPr>
          <a:xfrm>
            <a:off x="2770852" y="3340016"/>
            <a:ext cx="1467172" cy="1873621"/>
            <a:chOff x="-1960191" y="2298271"/>
            <a:chExt cx="1467171" cy="1873622"/>
          </a:xfrm>
        </p:grpSpPr>
        <p:sp>
          <p:nvSpPr>
            <p:cNvPr id="5" name="等腰三角形 1">
              <a:extLst>
                <a:ext uri="{FF2B5EF4-FFF2-40B4-BE49-F238E27FC236}">
                  <a16:creationId xmlns:a16="http://schemas.microsoft.com/office/drawing/2014/main" id="{C2812623-D42A-0461-D60C-C4057E33A727}"/>
                </a:ext>
              </a:extLst>
            </p:cNvPr>
            <p:cNvSpPr/>
            <p:nvPr/>
          </p:nvSpPr>
          <p:spPr>
            <a:xfrm rot="10800000">
              <a:off x="-1956339" y="2422329"/>
              <a:ext cx="220598" cy="172016"/>
            </a:xfrm>
            <a:prstGeom prst="triangle">
              <a:avLst/>
            </a:prstGeom>
            <a:solidFill>
              <a:srgbClr val="BE4FD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6" name="椭圆 2">
              <a:extLst>
                <a:ext uri="{FF2B5EF4-FFF2-40B4-BE49-F238E27FC236}">
                  <a16:creationId xmlns:a16="http://schemas.microsoft.com/office/drawing/2014/main" id="{83CCC848-3F2B-CB87-3ED5-0DD594AFE3BA}"/>
                </a:ext>
              </a:extLst>
            </p:cNvPr>
            <p:cNvSpPr/>
            <p:nvPr/>
          </p:nvSpPr>
          <p:spPr>
            <a:xfrm>
              <a:off x="-1936041" y="2747061"/>
              <a:ext cx="180000" cy="180000"/>
            </a:xfrm>
            <a:prstGeom prst="ellipse">
              <a:avLst/>
            </a:prstGeom>
            <a:solidFill>
              <a:srgbClr val="DE120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7" name="等腰三角形 4">
              <a:extLst>
                <a:ext uri="{FF2B5EF4-FFF2-40B4-BE49-F238E27FC236}">
                  <a16:creationId xmlns:a16="http://schemas.microsoft.com/office/drawing/2014/main" id="{D0B9E52F-B79E-9287-AA28-2369648D4333}"/>
                </a:ext>
              </a:extLst>
            </p:cNvPr>
            <p:cNvSpPr/>
            <p:nvPr/>
          </p:nvSpPr>
          <p:spPr>
            <a:xfrm>
              <a:off x="-1960191" y="3127092"/>
              <a:ext cx="220598" cy="172016"/>
            </a:xfrm>
            <a:prstGeom prst="triangle">
              <a:avLst/>
            </a:prstGeom>
            <a:solidFill>
              <a:srgbClr val="246E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8" name="流程图: 决策 5">
              <a:extLst>
                <a:ext uri="{FF2B5EF4-FFF2-40B4-BE49-F238E27FC236}">
                  <a16:creationId xmlns:a16="http://schemas.microsoft.com/office/drawing/2014/main" id="{B67DAD67-8553-C374-0098-09CC9EF11835}"/>
                </a:ext>
              </a:extLst>
            </p:cNvPr>
            <p:cNvSpPr/>
            <p:nvPr/>
          </p:nvSpPr>
          <p:spPr>
            <a:xfrm rot="5400000">
              <a:off x="-1965663" y="3485122"/>
              <a:ext cx="249647" cy="238423"/>
            </a:xfrm>
            <a:prstGeom prst="flowChartDecision">
              <a:avLst/>
            </a:prstGeom>
            <a:solidFill>
              <a:srgbClr val="1E800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9" name="矩形 7">
              <a:extLst>
                <a:ext uri="{FF2B5EF4-FFF2-40B4-BE49-F238E27FC236}">
                  <a16:creationId xmlns:a16="http://schemas.microsoft.com/office/drawing/2014/main" id="{AEEED648-E1D7-3891-913C-D8236C2B5C0C}"/>
                </a:ext>
              </a:extLst>
            </p:cNvPr>
            <p:cNvSpPr/>
            <p:nvPr/>
          </p:nvSpPr>
          <p:spPr>
            <a:xfrm>
              <a:off x="-1939892" y="3901169"/>
              <a:ext cx="180000" cy="180000"/>
            </a:xfrm>
            <a:prstGeom prst="rect">
              <a:avLst/>
            </a:prstGeom>
            <a:solidFill>
              <a:srgbClr val="FA8B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0" name="文本框 12">
              <a:extLst>
                <a:ext uri="{FF2B5EF4-FFF2-40B4-BE49-F238E27FC236}">
                  <a16:creationId xmlns:a16="http://schemas.microsoft.com/office/drawing/2014/main" id="{D63D7B89-495B-37DC-E870-710CBD6D0A77}"/>
                </a:ext>
              </a:extLst>
            </p:cNvPr>
            <p:cNvSpPr txBox="1"/>
            <p:nvPr/>
          </p:nvSpPr>
          <p:spPr>
            <a:xfrm>
              <a:off x="-1485598" y="2298271"/>
              <a:ext cx="9925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>
                  <a:solidFill>
                    <a:srgbClr val="BE4FD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LiTFSA</a:t>
              </a:r>
              <a:endParaRPr lang="ja-JP" altLang="en-US" b="1">
                <a:solidFill>
                  <a:srgbClr val="BE4FD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文本框 13">
              <a:extLst>
                <a:ext uri="{FF2B5EF4-FFF2-40B4-BE49-F238E27FC236}">
                  <a16:creationId xmlns:a16="http://schemas.microsoft.com/office/drawing/2014/main" id="{89BF8AC4-EAA3-6655-5FBD-8289D3451A98}"/>
                </a:ext>
              </a:extLst>
            </p:cNvPr>
            <p:cNvSpPr txBox="1"/>
            <p:nvPr/>
          </p:nvSpPr>
          <p:spPr>
            <a:xfrm>
              <a:off x="-1485598" y="2652395"/>
              <a:ext cx="88517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>
                  <a:solidFill>
                    <a:srgbClr val="DE120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LiClO</a:t>
              </a:r>
              <a:r>
                <a:rPr lang="en-US" altLang="ja-JP" b="1" baseline="-25000">
                  <a:solidFill>
                    <a:srgbClr val="DE120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ja-JP" altLang="en-US" b="1" baseline="-25000">
                <a:solidFill>
                  <a:srgbClr val="DE120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4">
              <a:extLst>
                <a:ext uri="{FF2B5EF4-FFF2-40B4-BE49-F238E27FC236}">
                  <a16:creationId xmlns:a16="http://schemas.microsoft.com/office/drawing/2014/main" id="{A38D8C7F-CBD6-BFBD-14FA-8A11CDA6855C}"/>
                </a:ext>
              </a:extLst>
            </p:cNvPr>
            <p:cNvSpPr txBox="1"/>
            <p:nvPr/>
          </p:nvSpPr>
          <p:spPr>
            <a:xfrm>
              <a:off x="-1488442" y="3021727"/>
              <a:ext cx="62068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>
                  <a:solidFill>
                    <a:srgbClr val="246E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LiCl</a:t>
              </a:r>
              <a:endParaRPr lang="ja-JP" altLang="en-US" b="1" baseline="-25000">
                <a:solidFill>
                  <a:srgbClr val="246E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5">
              <a:extLst>
                <a:ext uri="{FF2B5EF4-FFF2-40B4-BE49-F238E27FC236}">
                  <a16:creationId xmlns:a16="http://schemas.microsoft.com/office/drawing/2014/main" id="{B6FF6830-373F-F530-D053-9F47DB9C3638}"/>
                </a:ext>
              </a:extLst>
            </p:cNvPr>
            <p:cNvSpPr txBox="1"/>
            <p:nvPr/>
          </p:nvSpPr>
          <p:spPr>
            <a:xfrm>
              <a:off x="-1490093" y="3419667"/>
              <a:ext cx="8210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>
                  <a:solidFill>
                    <a:srgbClr val="1E800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LiNO</a:t>
              </a:r>
              <a:r>
                <a:rPr lang="en-US" altLang="ja-JP" b="1" baseline="-25000">
                  <a:solidFill>
                    <a:srgbClr val="1E800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ja-JP" altLang="en-US" b="1" baseline="-25000">
                <a:solidFill>
                  <a:srgbClr val="1E800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6">
              <a:extLst>
                <a:ext uri="{FF2B5EF4-FFF2-40B4-BE49-F238E27FC236}">
                  <a16:creationId xmlns:a16="http://schemas.microsoft.com/office/drawing/2014/main" id="{E165DBA6-82E6-744D-3BC6-AAEEA447B1B2}"/>
                </a:ext>
              </a:extLst>
            </p:cNvPr>
            <p:cNvSpPr txBox="1"/>
            <p:nvPr/>
          </p:nvSpPr>
          <p:spPr>
            <a:xfrm>
              <a:off x="-1490093" y="3802561"/>
              <a:ext cx="8931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b="1">
                  <a:solidFill>
                    <a:srgbClr val="FA8B1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</a:t>
              </a:r>
              <a:r>
                <a:rPr lang="en-US" altLang="ja-JP" b="1" baseline="-25000">
                  <a:solidFill>
                    <a:srgbClr val="FA8B1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altLang="ja-JP" b="1">
                  <a:solidFill>
                    <a:srgbClr val="FA8B1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</a:t>
              </a:r>
              <a:r>
                <a:rPr lang="en-US" altLang="ja-JP" b="1" baseline="-25000">
                  <a:solidFill>
                    <a:srgbClr val="FA8B1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ja-JP" altLang="en-US" b="1" baseline="-25000">
                <a:solidFill>
                  <a:srgbClr val="FA8B1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aphicFrame>
        <p:nvGraphicFramePr>
          <p:cNvPr id="15" name="对象 19">
            <a:extLst>
              <a:ext uri="{FF2B5EF4-FFF2-40B4-BE49-F238E27FC236}">
                <a16:creationId xmlns:a16="http://schemas.microsoft.com/office/drawing/2014/main" id="{DE65B165-F0F7-692E-D9E5-E3581DE249A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4743569"/>
              </p:ext>
            </p:extLst>
          </p:nvPr>
        </p:nvGraphicFramePr>
        <p:xfrm>
          <a:off x="1512683" y="524090"/>
          <a:ext cx="5847128" cy="55532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KGPlot" r:id="rId2" imgW="5023165" imgH="4769903" progId="KGraph_Plot">
                  <p:embed/>
                </p:oleObj>
              </mc:Choice>
              <mc:Fallback>
                <p:oleObj name="KGPlot" r:id="rId2" imgW="5023165" imgH="4769903" progId="KGraph_Plot">
                  <p:embed/>
                  <p:pic>
                    <p:nvPicPr>
                      <p:cNvPr id="15" name="对象 19">
                        <a:extLst>
                          <a:ext uri="{FF2B5EF4-FFF2-40B4-BE49-F238E27FC236}">
                            <a16:creationId xmlns:a16="http://schemas.microsoft.com/office/drawing/2014/main" id="{DE65B165-F0F7-692E-D9E5-E3581DE249A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12683" y="524090"/>
                        <a:ext cx="5847128" cy="55532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20">
            <a:extLst>
              <a:ext uri="{FF2B5EF4-FFF2-40B4-BE49-F238E27FC236}">
                <a16:creationId xmlns:a16="http://schemas.microsoft.com/office/drawing/2014/main" id="{F5117B88-C8CB-585F-1CB0-846F0EFCB50B}"/>
              </a:ext>
            </a:extLst>
          </p:cNvPr>
          <p:cNvSpPr txBox="1"/>
          <p:nvPr/>
        </p:nvSpPr>
        <p:spPr>
          <a:xfrm rot="16200000">
            <a:off x="-671842" y="2846426"/>
            <a:ext cx="5061001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latin typeface="Arial" panose="020B0604020202020204" pitchFamily="34" charset="0"/>
                <a:cs typeface="Arial" panose="020B0604020202020204" pitchFamily="34" charset="0"/>
              </a:rPr>
              <a:t>Detected molar amount of water/ mol L</a:t>
            </a:r>
            <a:r>
              <a:rPr lang="en-US" altLang="zh-CN" sz="2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endParaRPr lang="zh-CN" altLang="en-US" sz="20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21">
            <a:extLst>
              <a:ext uri="{FF2B5EF4-FFF2-40B4-BE49-F238E27FC236}">
                <a16:creationId xmlns:a16="http://schemas.microsoft.com/office/drawing/2014/main" id="{15CD8D54-635A-3720-F7AB-F821ED5ABFE7}"/>
              </a:ext>
            </a:extLst>
          </p:cNvPr>
          <p:cNvSpPr txBox="1"/>
          <p:nvPr/>
        </p:nvSpPr>
        <p:spPr>
          <a:xfrm>
            <a:off x="1683679" y="5639862"/>
            <a:ext cx="6460072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>
                <a:latin typeface="Arial" panose="020B0604020202020204" pitchFamily="34" charset="0"/>
                <a:cs typeface="Arial" panose="020B0604020202020204" pitchFamily="34" charset="0"/>
              </a:rPr>
              <a:t>Molar amount of water in solution/ mol L</a:t>
            </a:r>
            <a:r>
              <a:rPr lang="en-US" altLang="zh-CN" sz="2000" b="1" baseline="30000">
                <a:latin typeface="Arial" panose="020B0604020202020204" pitchFamily="34" charset="0"/>
                <a:cs typeface="Arial" panose="020B0604020202020204" pitchFamily="34" charset="0"/>
              </a:rPr>
              <a:t>-1</a:t>
            </a:r>
            <a:endParaRPr lang="zh-CN" altLang="en-US" sz="2000" b="1" baseline="300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2F42456B-11D2-4299-A714-F767BB868A51}"/>
              </a:ext>
            </a:extLst>
          </p:cNvPr>
          <p:cNvSpPr txBox="1"/>
          <p:nvPr/>
        </p:nvSpPr>
        <p:spPr>
          <a:xfrm>
            <a:off x="391059" y="146649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Fig.3</a:t>
            </a:r>
            <a:endParaRPr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2888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オブジェクト 2">
            <a:extLst>
              <a:ext uri="{FF2B5EF4-FFF2-40B4-BE49-F238E27FC236}">
                <a16:creationId xmlns:a16="http://schemas.microsoft.com/office/drawing/2014/main" id="{A9199D91-5F7E-CB88-77EB-56D927006D8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52755992"/>
              </p:ext>
            </p:extLst>
          </p:nvPr>
        </p:nvGraphicFramePr>
        <p:xfrm>
          <a:off x="1541958" y="262734"/>
          <a:ext cx="6365433" cy="6332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KGPlot" r:id="rId2" imgW="4915301" imgH="4889405" progId="KGraph_Plot">
                  <p:embed/>
                </p:oleObj>
              </mc:Choice>
              <mc:Fallback>
                <p:oleObj name="KGPlot" r:id="rId2" imgW="4915301" imgH="4889405" progId="KGraph_Plot">
                  <p:embed/>
                  <p:pic>
                    <p:nvPicPr>
                      <p:cNvPr id="3" name="オブジェクト 2">
                        <a:extLst>
                          <a:ext uri="{FF2B5EF4-FFF2-40B4-BE49-F238E27FC236}">
                            <a16:creationId xmlns:a16="http://schemas.microsoft.com/office/drawing/2014/main" id="{A9199D91-5F7E-CB88-77EB-56D927006D8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1541958" y="262734"/>
                        <a:ext cx="6365433" cy="6332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F1CD2062-E060-39C2-E233-6E0E389B9728}"/>
              </a:ext>
            </a:extLst>
          </p:cNvPr>
          <p:cNvGrpSpPr/>
          <p:nvPr/>
        </p:nvGrpSpPr>
        <p:grpSpPr>
          <a:xfrm>
            <a:off x="3055364" y="3608787"/>
            <a:ext cx="1163625" cy="1829338"/>
            <a:chOff x="7514445" y="2596065"/>
            <a:chExt cx="1163624" cy="1829337"/>
          </a:xfrm>
        </p:grpSpPr>
        <p:sp>
          <p:nvSpPr>
            <p:cNvPr id="5" name="等腰三角形 9">
              <a:extLst>
                <a:ext uri="{FF2B5EF4-FFF2-40B4-BE49-F238E27FC236}">
                  <a16:creationId xmlns:a16="http://schemas.microsoft.com/office/drawing/2014/main" id="{69774537-44CE-3B75-358B-1AB604FDE814}"/>
                </a:ext>
              </a:extLst>
            </p:cNvPr>
            <p:cNvSpPr/>
            <p:nvPr/>
          </p:nvSpPr>
          <p:spPr>
            <a:xfrm rot="10800000">
              <a:off x="7518297" y="2687285"/>
              <a:ext cx="220598" cy="172016"/>
            </a:xfrm>
            <a:prstGeom prst="triangle">
              <a:avLst/>
            </a:prstGeom>
            <a:solidFill>
              <a:srgbClr val="BE4FD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6" name="椭圆 10">
              <a:extLst>
                <a:ext uri="{FF2B5EF4-FFF2-40B4-BE49-F238E27FC236}">
                  <a16:creationId xmlns:a16="http://schemas.microsoft.com/office/drawing/2014/main" id="{8C8993FE-8417-C3E2-DF4F-E3804326689A}"/>
                </a:ext>
              </a:extLst>
            </p:cNvPr>
            <p:cNvSpPr/>
            <p:nvPr/>
          </p:nvSpPr>
          <p:spPr>
            <a:xfrm>
              <a:off x="7538595" y="3012017"/>
              <a:ext cx="180000" cy="180000"/>
            </a:xfrm>
            <a:prstGeom prst="ellipse">
              <a:avLst/>
            </a:prstGeom>
            <a:solidFill>
              <a:srgbClr val="DE120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7" name="等腰三角形 11">
              <a:extLst>
                <a:ext uri="{FF2B5EF4-FFF2-40B4-BE49-F238E27FC236}">
                  <a16:creationId xmlns:a16="http://schemas.microsoft.com/office/drawing/2014/main" id="{3FE630CF-0C5F-2A84-1BBB-A175CBB0DDC0}"/>
                </a:ext>
              </a:extLst>
            </p:cNvPr>
            <p:cNvSpPr/>
            <p:nvPr/>
          </p:nvSpPr>
          <p:spPr>
            <a:xfrm>
              <a:off x="7514445" y="3392048"/>
              <a:ext cx="220598" cy="172016"/>
            </a:xfrm>
            <a:prstGeom prst="triangle">
              <a:avLst/>
            </a:prstGeom>
            <a:solidFill>
              <a:srgbClr val="246E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8" name="流程图: 决策 12">
              <a:extLst>
                <a:ext uri="{FF2B5EF4-FFF2-40B4-BE49-F238E27FC236}">
                  <a16:creationId xmlns:a16="http://schemas.microsoft.com/office/drawing/2014/main" id="{6968EF7D-751B-F7C3-5EB6-792C2D37E4EB}"/>
                </a:ext>
              </a:extLst>
            </p:cNvPr>
            <p:cNvSpPr/>
            <p:nvPr/>
          </p:nvSpPr>
          <p:spPr>
            <a:xfrm rot="5400000">
              <a:off x="7508973" y="3750078"/>
              <a:ext cx="249647" cy="238423"/>
            </a:xfrm>
            <a:prstGeom prst="flowChartDecision">
              <a:avLst/>
            </a:prstGeom>
            <a:solidFill>
              <a:srgbClr val="1E800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9" name="矩形 13">
              <a:extLst>
                <a:ext uri="{FF2B5EF4-FFF2-40B4-BE49-F238E27FC236}">
                  <a16:creationId xmlns:a16="http://schemas.microsoft.com/office/drawing/2014/main" id="{B5B1A492-BB08-D186-6501-D8A9F3C13DB6}"/>
                </a:ext>
              </a:extLst>
            </p:cNvPr>
            <p:cNvSpPr/>
            <p:nvPr/>
          </p:nvSpPr>
          <p:spPr>
            <a:xfrm>
              <a:off x="7534744" y="4166125"/>
              <a:ext cx="180000" cy="180000"/>
            </a:xfrm>
            <a:prstGeom prst="rect">
              <a:avLst/>
            </a:prstGeom>
            <a:solidFill>
              <a:srgbClr val="FA8B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0" name="文本框 15">
              <a:extLst>
                <a:ext uri="{FF2B5EF4-FFF2-40B4-BE49-F238E27FC236}">
                  <a16:creationId xmlns:a16="http://schemas.microsoft.com/office/drawing/2014/main" id="{0B52F0C7-EA5E-E0C2-1A0A-D3FFC3762A34}"/>
                </a:ext>
              </a:extLst>
            </p:cNvPr>
            <p:cNvSpPr txBox="1"/>
            <p:nvPr/>
          </p:nvSpPr>
          <p:spPr>
            <a:xfrm>
              <a:off x="7776861" y="2596065"/>
              <a:ext cx="90120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solidFill>
                    <a:srgbClr val="BE4FD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LiTFSA</a:t>
              </a:r>
              <a:endParaRPr lang="ja-JP" altLang="en-US" sz="1600" b="1" dirty="0">
                <a:solidFill>
                  <a:srgbClr val="BE4FD9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1" name="文本框 16">
              <a:extLst>
                <a:ext uri="{FF2B5EF4-FFF2-40B4-BE49-F238E27FC236}">
                  <a16:creationId xmlns:a16="http://schemas.microsoft.com/office/drawing/2014/main" id="{32F090AA-A0E9-1120-DE38-BCE48C46ECD6}"/>
                </a:ext>
              </a:extLst>
            </p:cNvPr>
            <p:cNvSpPr txBox="1"/>
            <p:nvPr/>
          </p:nvSpPr>
          <p:spPr>
            <a:xfrm>
              <a:off x="7791954" y="2932739"/>
              <a:ext cx="80823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solidFill>
                    <a:srgbClr val="DE120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LiClO</a:t>
              </a:r>
              <a:r>
                <a:rPr lang="en-US" altLang="ja-JP" sz="1600" b="1" baseline="-25000" dirty="0">
                  <a:solidFill>
                    <a:srgbClr val="DE120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ja-JP" altLang="en-US" sz="1600" b="1" baseline="-25000" dirty="0">
                <a:solidFill>
                  <a:srgbClr val="DE1205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2" name="文本框 17">
              <a:extLst>
                <a:ext uri="{FF2B5EF4-FFF2-40B4-BE49-F238E27FC236}">
                  <a16:creationId xmlns:a16="http://schemas.microsoft.com/office/drawing/2014/main" id="{70B0C890-A71D-6E50-0542-C8B47C6A8878}"/>
                </a:ext>
              </a:extLst>
            </p:cNvPr>
            <p:cNvSpPr txBox="1"/>
            <p:nvPr/>
          </p:nvSpPr>
          <p:spPr>
            <a:xfrm>
              <a:off x="7800195" y="3308779"/>
              <a:ext cx="57259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solidFill>
                    <a:srgbClr val="246E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LiCl</a:t>
              </a:r>
              <a:endParaRPr lang="ja-JP" altLang="en-US" sz="1600" b="1" baseline="-25000" dirty="0">
                <a:solidFill>
                  <a:srgbClr val="246E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3" name="文本框 18">
              <a:extLst>
                <a:ext uri="{FF2B5EF4-FFF2-40B4-BE49-F238E27FC236}">
                  <a16:creationId xmlns:a16="http://schemas.microsoft.com/office/drawing/2014/main" id="{06D415CB-2B4F-BCA6-13CC-EA80B4F50410}"/>
                </a:ext>
              </a:extLst>
            </p:cNvPr>
            <p:cNvSpPr txBox="1"/>
            <p:nvPr/>
          </p:nvSpPr>
          <p:spPr>
            <a:xfrm>
              <a:off x="7810991" y="3700012"/>
              <a:ext cx="75052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LiNO</a:t>
              </a:r>
              <a:r>
                <a:rPr lang="en-US" altLang="ja-JP" sz="1600" b="1" baseline="-25000">
                  <a:solidFill>
                    <a:srgbClr val="008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3</a:t>
              </a:r>
              <a:endParaRPr lang="ja-JP" altLang="en-US" sz="1600" b="1" baseline="-2500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文本框 19">
              <a:extLst>
                <a:ext uri="{FF2B5EF4-FFF2-40B4-BE49-F238E27FC236}">
                  <a16:creationId xmlns:a16="http://schemas.microsoft.com/office/drawing/2014/main" id="{D5E8360D-3967-7634-2DE4-90B9E78AC32D}"/>
                </a:ext>
              </a:extLst>
            </p:cNvPr>
            <p:cNvSpPr txBox="1"/>
            <p:nvPr/>
          </p:nvSpPr>
          <p:spPr>
            <a:xfrm>
              <a:off x="7810991" y="4086848"/>
              <a:ext cx="81464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>
                  <a:solidFill>
                    <a:srgbClr val="FA8B1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</a:t>
              </a:r>
              <a:r>
                <a:rPr lang="en-US" altLang="ja-JP" sz="1600" b="1" baseline="-25000">
                  <a:solidFill>
                    <a:srgbClr val="FA8B1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</a:t>
              </a:r>
              <a:r>
                <a:rPr lang="en-US" altLang="ja-JP" sz="1600" b="1">
                  <a:solidFill>
                    <a:srgbClr val="FA8B1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SO</a:t>
              </a:r>
              <a:r>
                <a:rPr lang="en-US" altLang="ja-JP" sz="1600" b="1" baseline="-25000">
                  <a:solidFill>
                    <a:srgbClr val="FA8B1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4</a:t>
              </a:r>
              <a:endParaRPr lang="ja-JP" altLang="en-US" sz="1600" b="1" baseline="-25000">
                <a:solidFill>
                  <a:srgbClr val="FA8B1C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DEC8A419-42CE-47E7-9F0A-19D3D08A1FFF}"/>
              </a:ext>
            </a:extLst>
          </p:cNvPr>
          <p:cNvSpPr txBox="1"/>
          <p:nvPr/>
        </p:nvSpPr>
        <p:spPr>
          <a:xfrm>
            <a:off x="391059" y="146649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Fig.4</a:t>
            </a:r>
            <a:endParaRPr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9532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グループ化 9">
            <a:extLst>
              <a:ext uri="{FF2B5EF4-FFF2-40B4-BE49-F238E27FC236}">
                <a16:creationId xmlns:a16="http://schemas.microsoft.com/office/drawing/2014/main" id="{837D2AA6-DA6F-4582-AF3E-CAD630157D00}"/>
              </a:ext>
            </a:extLst>
          </p:cNvPr>
          <p:cNvGrpSpPr/>
          <p:nvPr/>
        </p:nvGrpSpPr>
        <p:grpSpPr>
          <a:xfrm>
            <a:off x="142277" y="595081"/>
            <a:ext cx="8863886" cy="5667837"/>
            <a:chOff x="-949600" y="2"/>
            <a:chExt cx="10644667" cy="6806522"/>
          </a:xfrm>
        </p:grpSpPr>
        <p:graphicFrame>
          <p:nvGraphicFramePr>
            <p:cNvPr id="3" name="オブジェクト 2">
              <a:extLst>
                <a:ext uri="{FF2B5EF4-FFF2-40B4-BE49-F238E27FC236}">
                  <a16:creationId xmlns:a16="http://schemas.microsoft.com/office/drawing/2014/main" id="{5E03EA8A-3496-A35C-5287-1E85D884AD5D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06547985"/>
                </p:ext>
              </p:extLst>
            </p:nvPr>
          </p:nvGraphicFramePr>
          <p:xfrm>
            <a:off x="-949600" y="2"/>
            <a:ext cx="3447392" cy="33967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KGPlot" r:id="rId2" imgW="4753658" imgH="4682741" progId="KGraph_Plot">
                    <p:embed/>
                  </p:oleObj>
                </mc:Choice>
                <mc:Fallback>
                  <p:oleObj name="KGPlot" r:id="rId2" imgW="4753658" imgH="4682741" progId="KGraph_Plot">
                    <p:embed/>
                    <p:pic>
                      <p:nvPicPr>
                        <p:cNvPr id="3" name="オブジェクト 2">
                          <a:extLst>
                            <a:ext uri="{FF2B5EF4-FFF2-40B4-BE49-F238E27FC236}">
                              <a16:creationId xmlns:a16="http://schemas.microsoft.com/office/drawing/2014/main" id="{5E03EA8A-3496-A35C-5287-1E85D884AD5D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-949600" y="2"/>
                          <a:ext cx="3447392" cy="339672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オブジェクト 3">
              <a:extLst>
                <a:ext uri="{FF2B5EF4-FFF2-40B4-BE49-F238E27FC236}">
                  <a16:creationId xmlns:a16="http://schemas.microsoft.com/office/drawing/2014/main" id="{95102ECF-EFA4-31BB-BD50-8A51F77F09D3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3767068"/>
                </p:ext>
              </p:extLst>
            </p:nvPr>
          </p:nvGraphicFramePr>
          <p:xfrm>
            <a:off x="2646371" y="2"/>
            <a:ext cx="3447392" cy="33967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KGPlot" r:id="rId4" imgW="4753658" imgH="4682741" progId="KGraph_Plot">
                    <p:embed/>
                  </p:oleObj>
                </mc:Choice>
                <mc:Fallback>
                  <p:oleObj name="KGPlot" r:id="rId4" imgW="4753658" imgH="4682741" progId="KGraph_Plot">
                    <p:embed/>
                    <p:pic>
                      <p:nvPicPr>
                        <p:cNvPr id="4" name="オブジェクト 3">
                          <a:extLst>
                            <a:ext uri="{FF2B5EF4-FFF2-40B4-BE49-F238E27FC236}">
                              <a16:creationId xmlns:a16="http://schemas.microsoft.com/office/drawing/2014/main" id="{95102ECF-EFA4-31BB-BD50-8A51F77F09D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5"/>
                        <a:stretch>
                          <a:fillRect/>
                        </a:stretch>
                      </p:blipFill>
                      <p:spPr>
                        <a:xfrm>
                          <a:off x="2646371" y="2"/>
                          <a:ext cx="3447392" cy="339672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5" name="オブジェクト 4">
              <a:extLst>
                <a:ext uri="{FF2B5EF4-FFF2-40B4-BE49-F238E27FC236}">
                  <a16:creationId xmlns:a16="http://schemas.microsoft.com/office/drawing/2014/main" id="{A189F32F-CC6C-3D07-8172-36056CCF8FB8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121194584"/>
                </p:ext>
              </p:extLst>
            </p:nvPr>
          </p:nvGraphicFramePr>
          <p:xfrm>
            <a:off x="6242343" y="2"/>
            <a:ext cx="3447392" cy="33967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KGPlot" r:id="rId6" imgW="4753658" imgH="4682741" progId="KGraph_Plot">
                    <p:embed/>
                  </p:oleObj>
                </mc:Choice>
                <mc:Fallback>
                  <p:oleObj name="KGPlot" r:id="rId6" imgW="4753658" imgH="4682741" progId="KGraph_Plot">
                    <p:embed/>
                    <p:pic>
                      <p:nvPicPr>
                        <p:cNvPr id="5" name="オブジェクト 4">
                          <a:extLst>
                            <a:ext uri="{FF2B5EF4-FFF2-40B4-BE49-F238E27FC236}">
                              <a16:creationId xmlns:a16="http://schemas.microsoft.com/office/drawing/2014/main" id="{A189F32F-CC6C-3D07-8172-36056CCF8FB8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6242343" y="2"/>
                          <a:ext cx="3447392" cy="339672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オブジェクト 5">
              <a:extLst>
                <a:ext uri="{FF2B5EF4-FFF2-40B4-BE49-F238E27FC236}">
                  <a16:creationId xmlns:a16="http://schemas.microsoft.com/office/drawing/2014/main" id="{06A5AC36-9808-C249-AB8E-CD59466122E6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74876468"/>
                </p:ext>
              </p:extLst>
            </p:nvPr>
          </p:nvGraphicFramePr>
          <p:xfrm>
            <a:off x="910013" y="3409795"/>
            <a:ext cx="3447392" cy="33967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KGPlot" r:id="rId8" imgW="4753658" imgH="4682741" progId="KGraph_Plot">
                    <p:embed/>
                  </p:oleObj>
                </mc:Choice>
                <mc:Fallback>
                  <p:oleObj name="KGPlot" r:id="rId8" imgW="4753658" imgH="4682741" progId="KGraph_Plot">
                    <p:embed/>
                    <p:pic>
                      <p:nvPicPr>
                        <p:cNvPr id="6" name="オブジェクト 5">
                          <a:extLst>
                            <a:ext uri="{FF2B5EF4-FFF2-40B4-BE49-F238E27FC236}">
                              <a16:creationId xmlns:a16="http://schemas.microsoft.com/office/drawing/2014/main" id="{06A5AC36-9808-C249-AB8E-CD59466122E6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910013" y="3409795"/>
                          <a:ext cx="3447392" cy="339672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オブジェクト 6">
              <a:extLst>
                <a:ext uri="{FF2B5EF4-FFF2-40B4-BE49-F238E27FC236}">
                  <a16:creationId xmlns:a16="http://schemas.microsoft.com/office/drawing/2014/main" id="{A185C08D-C380-116D-8AAE-0A03C781088A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3000762420"/>
                </p:ext>
              </p:extLst>
            </p:nvPr>
          </p:nvGraphicFramePr>
          <p:xfrm>
            <a:off x="4495800" y="3409795"/>
            <a:ext cx="3447392" cy="339672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KGPlot" r:id="rId10" imgW="4753658" imgH="4682741" progId="KGraph_Plot">
                    <p:embed/>
                  </p:oleObj>
                </mc:Choice>
                <mc:Fallback>
                  <p:oleObj name="KGPlot" r:id="rId10" imgW="4753658" imgH="4682741" progId="KGraph_Plot">
                    <p:embed/>
                    <p:pic>
                      <p:nvPicPr>
                        <p:cNvPr id="7" name="オブジェクト 6">
                          <a:extLst>
                            <a:ext uri="{FF2B5EF4-FFF2-40B4-BE49-F238E27FC236}">
                              <a16:creationId xmlns:a16="http://schemas.microsoft.com/office/drawing/2014/main" id="{A185C08D-C380-116D-8AAE-0A03C781088A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11"/>
                        <a:stretch>
                          <a:fillRect/>
                        </a:stretch>
                      </p:blipFill>
                      <p:spPr>
                        <a:xfrm>
                          <a:off x="4495800" y="3409795"/>
                          <a:ext cx="3447392" cy="339672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テキスト ボックス 7">
              <a:extLst>
                <a:ext uri="{FF2B5EF4-FFF2-40B4-BE49-F238E27FC236}">
                  <a16:creationId xmlns:a16="http://schemas.microsoft.com/office/drawing/2014/main" id="{52B31583-9FA3-7777-2CE9-133A778D8D98}"/>
                </a:ext>
              </a:extLst>
            </p:cNvPr>
            <p:cNvSpPr txBox="1"/>
            <p:nvPr/>
          </p:nvSpPr>
          <p:spPr>
            <a:xfrm>
              <a:off x="1261517" y="333779"/>
              <a:ext cx="1236268" cy="332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b="1" dirty="0">
                  <a:solidFill>
                    <a:srgbClr val="A4A4A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0.00 mol L</a:t>
              </a:r>
              <a:r>
                <a:rPr lang="en-US" altLang="ja-JP" sz="1200" b="1" baseline="30000" dirty="0">
                  <a:solidFill>
                    <a:srgbClr val="A4A4A4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  <a:endParaRPr lang="ja-JP" altLang="en-US" sz="1200" b="1" baseline="30000" dirty="0">
                <a:solidFill>
                  <a:srgbClr val="A4A4A4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9" name="テキスト ボックス 8">
              <a:extLst>
                <a:ext uri="{FF2B5EF4-FFF2-40B4-BE49-F238E27FC236}">
                  <a16:creationId xmlns:a16="http://schemas.microsoft.com/office/drawing/2014/main" id="{4C24EB45-79D4-70C2-EC0D-7077F2C280CD}"/>
                </a:ext>
              </a:extLst>
            </p:cNvPr>
            <p:cNvSpPr txBox="1"/>
            <p:nvPr/>
          </p:nvSpPr>
          <p:spPr>
            <a:xfrm>
              <a:off x="1261517" y="1283112"/>
              <a:ext cx="1236268" cy="332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5.13 mol L</a:t>
              </a:r>
              <a:r>
                <a:rPr lang="en-US" altLang="ja-JP" sz="1200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  <a:endParaRPr lang="ja-JP" altLang="en-US" sz="12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1" name="直線矢印コネクタ 10">
              <a:extLst>
                <a:ext uri="{FF2B5EF4-FFF2-40B4-BE49-F238E27FC236}">
                  <a16:creationId xmlns:a16="http://schemas.microsoft.com/office/drawing/2014/main" id="{22975ADC-55DC-A81A-1A13-21EC5390594D}"/>
                </a:ext>
              </a:extLst>
            </p:cNvPr>
            <p:cNvCxnSpPr>
              <a:cxnSpLocks/>
            </p:cNvCxnSpPr>
            <p:nvPr/>
          </p:nvCxnSpPr>
          <p:spPr>
            <a:xfrm>
              <a:off x="1845170" y="651388"/>
              <a:ext cx="1" cy="641555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テキスト ボックス 12">
              <a:extLst>
                <a:ext uri="{FF2B5EF4-FFF2-40B4-BE49-F238E27FC236}">
                  <a16:creationId xmlns:a16="http://schemas.microsoft.com/office/drawing/2014/main" id="{6B07EB3B-5111-E09F-2C88-76E995406AC7}"/>
                </a:ext>
              </a:extLst>
            </p:cNvPr>
            <p:cNvSpPr txBox="1"/>
            <p:nvPr/>
          </p:nvSpPr>
          <p:spPr>
            <a:xfrm>
              <a:off x="4914201" y="333779"/>
              <a:ext cx="1236268" cy="332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b="1" dirty="0">
                  <a:solidFill>
                    <a:srgbClr val="4EEE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0.00 mol L</a:t>
              </a:r>
              <a:r>
                <a:rPr lang="en-US" altLang="ja-JP" sz="1200" b="1" baseline="30000" dirty="0">
                  <a:solidFill>
                    <a:srgbClr val="4EEE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  <a:endParaRPr lang="ja-JP" altLang="en-US" sz="1200" b="1" baseline="30000" dirty="0">
                <a:solidFill>
                  <a:srgbClr val="4EEE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4" name="テキスト ボックス 13">
              <a:extLst>
                <a:ext uri="{FF2B5EF4-FFF2-40B4-BE49-F238E27FC236}">
                  <a16:creationId xmlns:a16="http://schemas.microsoft.com/office/drawing/2014/main" id="{341B9781-CF59-7793-6022-569C4E0E67DC}"/>
                </a:ext>
              </a:extLst>
            </p:cNvPr>
            <p:cNvSpPr txBox="1"/>
            <p:nvPr/>
          </p:nvSpPr>
          <p:spPr>
            <a:xfrm>
              <a:off x="4914201" y="1283112"/>
              <a:ext cx="1236268" cy="332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4.40 mol L</a:t>
              </a:r>
              <a:r>
                <a:rPr lang="en-US" altLang="ja-JP" sz="1200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  <a:endParaRPr lang="ja-JP" altLang="en-US" sz="12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5" name="直線矢印コネクタ 14">
              <a:extLst>
                <a:ext uri="{FF2B5EF4-FFF2-40B4-BE49-F238E27FC236}">
                  <a16:creationId xmlns:a16="http://schemas.microsoft.com/office/drawing/2014/main" id="{93B54508-7A1F-172B-0FF1-978BCDE50A9C}"/>
                </a:ext>
              </a:extLst>
            </p:cNvPr>
            <p:cNvCxnSpPr>
              <a:cxnSpLocks/>
            </p:cNvCxnSpPr>
            <p:nvPr/>
          </p:nvCxnSpPr>
          <p:spPr>
            <a:xfrm>
              <a:off x="5497854" y="651388"/>
              <a:ext cx="1" cy="641555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テキスト ボックス 15">
              <a:extLst>
                <a:ext uri="{FF2B5EF4-FFF2-40B4-BE49-F238E27FC236}">
                  <a16:creationId xmlns:a16="http://schemas.microsoft.com/office/drawing/2014/main" id="{A1985F5D-84E3-5F5C-E807-3719C9D3DB00}"/>
                </a:ext>
              </a:extLst>
            </p:cNvPr>
            <p:cNvSpPr txBox="1"/>
            <p:nvPr/>
          </p:nvSpPr>
          <p:spPr>
            <a:xfrm>
              <a:off x="8458799" y="333779"/>
              <a:ext cx="1236268" cy="332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b="1" dirty="0">
                  <a:solidFill>
                    <a:srgbClr val="4EEE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0.00 mol L</a:t>
              </a:r>
              <a:r>
                <a:rPr lang="en-US" altLang="ja-JP" sz="1200" b="1" baseline="30000" dirty="0">
                  <a:solidFill>
                    <a:srgbClr val="4EEE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  <a:endParaRPr lang="ja-JP" altLang="en-US" sz="1200" b="1" baseline="30000" dirty="0">
                <a:solidFill>
                  <a:srgbClr val="4EEE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テキスト ボックス 16">
              <a:extLst>
                <a:ext uri="{FF2B5EF4-FFF2-40B4-BE49-F238E27FC236}">
                  <a16:creationId xmlns:a16="http://schemas.microsoft.com/office/drawing/2014/main" id="{7B3F41F7-7E7A-1537-8611-7B75C1D5896C}"/>
                </a:ext>
              </a:extLst>
            </p:cNvPr>
            <p:cNvSpPr txBox="1"/>
            <p:nvPr/>
          </p:nvSpPr>
          <p:spPr>
            <a:xfrm>
              <a:off x="8458799" y="1283112"/>
              <a:ext cx="1236268" cy="332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9.92 mol L</a:t>
              </a:r>
              <a:r>
                <a:rPr lang="en-US" altLang="ja-JP" sz="1200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  <a:endParaRPr lang="ja-JP" altLang="en-US" sz="12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18" name="直線矢印コネクタ 17">
              <a:extLst>
                <a:ext uri="{FF2B5EF4-FFF2-40B4-BE49-F238E27FC236}">
                  <a16:creationId xmlns:a16="http://schemas.microsoft.com/office/drawing/2014/main" id="{88523848-6EA0-5BAB-6CDB-DE99E4BDDB3B}"/>
                </a:ext>
              </a:extLst>
            </p:cNvPr>
            <p:cNvCxnSpPr>
              <a:cxnSpLocks/>
            </p:cNvCxnSpPr>
            <p:nvPr/>
          </p:nvCxnSpPr>
          <p:spPr>
            <a:xfrm>
              <a:off x="9042451" y="651388"/>
              <a:ext cx="1" cy="641555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テキスト ボックス 18">
              <a:extLst>
                <a:ext uri="{FF2B5EF4-FFF2-40B4-BE49-F238E27FC236}">
                  <a16:creationId xmlns:a16="http://schemas.microsoft.com/office/drawing/2014/main" id="{1F7866E7-D8D8-D773-F1B6-44C65F357100}"/>
                </a:ext>
              </a:extLst>
            </p:cNvPr>
            <p:cNvSpPr txBox="1"/>
            <p:nvPr/>
          </p:nvSpPr>
          <p:spPr>
            <a:xfrm>
              <a:off x="3137021" y="3858645"/>
              <a:ext cx="1236268" cy="332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b="1" dirty="0">
                  <a:solidFill>
                    <a:srgbClr val="4EEE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0.00 mol L</a:t>
              </a:r>
              <a:r>
                <a:rPr lang="en-US" altLang="ja-JP" sz="1200" b="1" baseline="30000" dirty="0">
                  <a:solidFill>
                    <a:srgbClr val="4EEEFF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  <a:endParaRPr lang="ja-JP" altLang="en-US" sz="1200" b="1" baseline="30000" dirty="0">
                <a:solidFill>
                  <a:srgbClr val="4EEEFF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テキスト ボックス 19">
              <a:extLst>
                <a:ext uri="{FF2B5EF4-FFF2-40B4-BE49-F238E27FC236}">
                  <a16:creationId xmlns:a16="http://schemas.microsoft.com/office/drawing/2014/main" id="{B65E3D8D-623E-B6DD-6D66-4B5F8ECC897F}"/>
                </a:ext>
              </a:extLst>
            </p:cNvPr>
            <p:cNvSpPr txBox="1"/>
            <p:nvPr/>
          </p:nvSpPr>
          <p:spPr>
            <a:xfrm>
              <a:off x="3137021" y="4807977"/>
              <a:ext cx="1236268" cy="332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9.71 mol L</a:t>
              </a:r>
              <a:r>
                <a:rPr lang="en-US" altLang="ja-JP" sz="1200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  <a:endParaRPr lang="ja-JP" altLang="en-US" sz="12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1" name="直線矢印コネクタ 20">
              <a:extLst>
                <a:ext uri="{FF2B5EF4-FFF2-40B4-BE49-F238E27FC236}">
                  <a16:creationId xmlns:a16="http://schemas.microsoft.com/office/drawing/2014/main" id="{6D49B8E6-A5B5-89CE-6993-4615502C2BA1}"/>
                </a:ext>
              </a:extLst>
            </p:cNvPr>
            <p:cNvCxnSpPr>
              <a:cxnSpLocks/>
            </p:cNvCxnSpPr>
            <p:nvPr/>
          </p:nvCxnSpPr>
          <p:spPr>
            <a:xfrm>
              <a:off x="3720674" y="4176253"/>
              <a:ext cx="1" cy="641555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テキスト ボックス 21">
              <a:extLst>
                <a:ext uri="{FF2B5EF4-FFF2-40B4-BE49-F238E27FC236}">
                  <a16:creationId xmlns:a16="http://schemas.microsoft.com/office/drawing/2014/main" id="{748FCFA5-EAEA-FEE3-D408-003616632EB1}"/>
                </a:ext>
              </a:extLst>
            </p:cNvPr>
            <p:cNvSpPr txBox="1"/>
            <p:nvPr/>
          </p:nvSpPr>
          <p:spPr>
            <a:xfrm>
              <a:off x="6665660" y="3868477"/>
              <a:ext cx="1236268" cy="332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0.00 mol L</a:t>
              </a:r>
              <a:r>
                <a:rPr lang="en-US" altLang="ja-JP" sz="1200" b="1" baseline="300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  <a:endParaRPr lang="ja-JP" altLang="en-US" sz="1200" b="1" baseline="30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3" name="テキスト ボックス 22">
              <a:extLst>
                <a:ext uri="{FF2B5EF4-FFF2-40B4-BE49-F238E27FC236}">
                  <a16:creationId xmlns:a16="http://schemas.microsoft.com/office/drawing/2014/main" id="{ADA13AA4-147A-A05A-12C6-0E9759798A1E}"/>
                </a:ext>
              </a:extLst>
            </p:cNvPr>
            <p:cNvSpPr txBox="1"/>
            <p:nvPr/>
          </p:nvSpPr>
          <p:spPr>
            <a:xfrm>
              <a:off x="6665660" y="4817810"/>
              <a:ext cx="1236268" cy="3326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200" b="1" dirty="0">
                  <a:latin typeface="Arial" panose="020B0604020202020204" pitchFamily="34" charset="0"/>
                  <a:cs typeface="Arial" panose="020B0604020202020204" pitchFamily="34" charset="0"/>
                </a:rPr>
                <a:t>2.81 mol L</a:t>
              </a:r>
              <a:r>
                <a:rPr lang="en-US" altLang="ja-JP" sz="1200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  <a:endParaRPr lang="ja-JP" altLang="en-US" sz="1200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4" name="直線矢印コネクタ 23">
              <a:extLst>
                <a:ext uri="{FF2B5EF4-FFF2-40B4-BE49-F238E27FC236}">
                  <a16:creationId xmlns:a16="http://schemas.microsoft.com/office/drawing/2014/main" id="{9A1B8128-9410-E3F0-0D75-ECCC517AA959}"/>
                </a:ext>
              </a:extLst>
            </p:cNvPr>
            <p:cNvCxnSpPr>
              <a:cxnSpLocks/>
            </p:cNvCxnSpPr>
            <p:nvPr/>
          </p:nvCxnSpPr>
          <p:spPr>
            <a:xfrm>
              <a:off x="7249313" y="4186085"/>
              <a:ext cx="1" cy="641555"/>
            </a:xfrm>
            <a:prstGeom prst="straightConnector1">
              <a:avLst/>
            </a:prstGeom>
            <a:ln w="44450">
              <a:solidFill>
                <a:schemeClr val="tx1"/>
              </a:soli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テキスト ボックス 24">
              <a:extLst>
                <a:ext uri="{FF2B5EF4-FFF2-40B4-BE49-F238E27FC236}">
                  <a16:creationId xmlns:a16="http://schemas.microsoft.com/office/drawing/2014/main" id="{35AD1226-2D0F-D8EE-49FF-31D06E5E2E75}"/>
                </a:ext>
              </a:extLst>
            </p:cNvPr>
            <p:cNvSpPr txBox="1"/>
            <p:nvPr/>
          </p:nvSpPr>
          <p:spPr>
            <a:xfrm>
              <a:off x="-313507" y="149111"/>
              <a:ext cx="524000" cy="40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(a)</a:t>
              </a:r>
              <a:endPara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6" name="テキスト ボックス 25">
              <a:extLst>
                <a:ext uri="{FF2B5EF4-FFF2-40B4-BE49-F238E27FC236}">
                  <a16:creationId xmlns:a16="http://schemas.microsoft.com/office/drawing/2014/main" id="{A3C36507-AAE9-E86E-00E8-A5B9DDDB8F80}"/>
                </a:ext>
              </a:extLst>
            </p:cNvPr>
            <p:cNvSpPr txBox="1"/>
            <p:nvPr/>
          </p:nvSpPr>
          <p:spPr>
            <a:xfrm>
              <a:off x="3339178" y="148071"/>
              <a:ext cx="537474" cy="40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(b)</a:t>
              </a:r>
              <a:endPara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7" name="テキスト ボックス 26">
              <a:extLst>
                <a:ext uri="{FF2B5EF4-FFF2-40B4-BE49-F238E27FC236}">
                  <a16:creationId xmlns:a16="http://schemas.microsoft.com/office/drawing/2014/main" id="{981DB1D4-2D20-EAB4-3C78-E93838986C9F}"/>
                </a:ext>
              </a:extLst>
            </p:cNvPr>
            <p:cNvSpPr txBox="1"/>
            <p:nvPr/>
          </p:nvSpPr>
          <p:spPr>
            <a:xfrm>
              <a:off x="6937098" y="154784"/>
              <a:ext cx="524000" cy="40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(c)</a:t>
              </a:r>
              <a:endPara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テキスト ボックス 27">
              <a:extLst>
                <a:ext uri="{FF2B5EF4-FFF2-40B4-BE49-F238E27FC236}">
                  <a16:creationId xmlns:a16="http://schemas.microsoft.com/office/drawing/2014/main" id="{BC8E40C8-2149-F9B0-7AB8-DD87EFD31C6F}"/>
                </a:ext>
              </a:extLst>
            </p:cNvPr>
            <p:cNvSpPr txBox="1"/>
            <p:nvPr/>
          </p:nvSpPr>
          <p:spPr>
            <a:xfrm>
              <a:off x="1577563" y="3596834"/>
              <a:ext cx="537474" cy="40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(d)</a:t>
              </a:r>
              <a:endPara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テキスト ボックス 28">
              <a:extLst>
                <a:ext uri="{FF2B5EF4-FFF2-40B4-BE49-F238E27FC236}">
                  <a16:creationId xmlns:a16="http://schemas.microsoft.com/office/drawing/2014/main" id="{67F7AF9F-2B46-7094-7A81-539A93A7AE68}"/>
                </a:ext>
              </a:extLst>
            </p:cNvPr>
            <p:cNvSpPr txBox="1"/>
            <p:nvPr/>
          </p:nvSpPr>
          <p:spPr>
            <a:xfrm>
              <a:off x="5181841" y="3596834"/>
              <a:ext cx="524000" cy="40657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ja-JP" sz="1600" b="1" dirty="0">
                  <a:latin typeface="Arial" panose="020B0604020202020204" pitchFamily="34" charset="0"/>
                  <a:cs typeface="Arial" panose="020B0604020202020204" pitchFamily="34" charset="0"/>
                </a:rPr>
                <a:t>(e)</a:t>
              </a:r>
              <a:endParaRPr lang="ja-JP" altLang="en-US" sz="1600" b="1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157E183F-D579-4664-AD8E-27C71BB8E37E}"/>
              </a:ext>
            </a:extLst>
          </p:cNvPr>
          <p:cNvSpPr txBox="1"/>
          <p:nvPr/>
        </p:nvSpPr>
        <p:spPr>
          <a:xfrm>
            <a:off x="391059" y="146649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Fig.5</a:t>
            </a:r>
            <a:endParaRPr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09241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グループ化 1">
            <a:extLst>
              <a:ext uri="{FF2B5EF4-FFF2-40B4-BE49-F238E27FC236}">
                <a16:creationId xmlns:a16="http://schemas.microsoft.com/office/drawing/2014/main" id="{1FAE5F7C-E5A4-442A-9919-862E2EFF1CFB}"/>
              </a:ext>
            </a:extLst>
          </p:cNvPr>
          <p:cNvGrpSpPr/>
          <p:nvPr/>
        </p:nvGrpSpPr>
        <p:grpSpPr>
          <a:xfrm>
            <a:off x="1484140" y="990385"/>
            <a:ext cx="5822434" cy="5377811"/>
            <a:chOff x="1070072" y="0"/>
            <a:chExt cx="7208396" cy="6657937"/>
          </a:xfrm>
        </p:grpSpPr>
        <p:graphicFrame>
          <p:nvGraphicFramePr>
            <p:cNvPr id="3" name="对象 1">
              <a:extLst>
                <a:ext uri="{FF2B5EF4-FFF2-40B4-BE49-F238E27FC236}">
                  <a16:creationId xmlns:a16="http://schemas.microsoft.com/office/drawing/2014/main" id="{60E328F6-DBE6-3F51-0E47-E2DB82A2690F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151459124"/>
                </p:ext>
              </p:extLst>
            </p:nvPr>
          </p:nvGraphicFramePr>
          <p:xfrm>
            <a:off x="1070072" y="0"/>
            <a:ext cx="7003859" cy="66315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KGPlot" r:id="rId2" imgW="4958386" imgH="4693829" progId="KGraph_Plot">
                    <p:embed/>
                  </p:oleObj>
                </mc:Choice>
                <mc:Fallback>
                  <p:oleObj name="KGPlot" r:id="rId2" imgW="4958386" imgH="4693829" progId="KGraph_Plot">
                    <p:embed/>
                    <p:pic>
                      <p:nvPicPr>
                        <p:cNvPr id="3" name="对象 1">
                          <a:extLst>
                            <a:ext uri="{FF2B5EF4-FFF2-40B4-BE49-F238E27FC236}">
                              <a16:creationId xmlns:a16="http://schemas.microsoft.com/office/drawing/2014/main" id="{60E328F6-DBE6-3F51-0E47-E2DB82A2690F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1070072" y="0"/>
                          <a:ext cx="7003859" cy="663157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" name="等腰三角形 2">
              <a:extLst>
                <a:ext uri="{FF2B5EF4-FFF2-40B4-BE49-F238E27FC236}">
                  <a16:creationId xmlns:a16="http://schemas.microsoft.com/office/drawing/2014/main" id="{2E44B23A-4DB7-64A5-9368-DB71934AE647}"/>
                </a:ext>
              </a:extLst>
            </p:cNvPr>
            <p:cNvSpPr/>
            <p:nvPr/>
          </p:nvSpPr>
          <p:spPr>
            <a:xfrm rot="10800000">
              <a:off x="2634335" y="3836345"/>
              <a:ext cx="220599" cy="172016"/>
            </a:xfrm>
            <a:prstGeom prst="triangle">
              <a:avLst/>
            </a:prstGeom>
            <a:solidFill>
              <a:srgbClr val="BE4FD9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EAEDE870-DF58-40A2-F689-EC6CEC29AD36}"/>
                </a:ext>
              </a:extLst>
            </p:cNvPr>
            <p:cNvSpPr/>
            <p:nvPr/>
          </p:nvSpPr>
          <p:spPr>
            <a:xfrm>
              <a:off x="2654631" y="4161077"/>
              <a:ext cx="180000" cy="180000"/>
            </a:xfrm>
            <a:prstGeom prst="ellipse">
              <a:avLst/>
            </a:prstGeom>
            <a:solidFill>
              <a:srgbClr val="DE120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6" name="等腰三角形 6">
              <a:extLst>
                <a:ext uri="{FF2B5EF4-FFF2-40B4-BE49-F238E27FC236}">
                  <a16:creationId xmlns:a16="http://schemas.microsoft.com/office/drawing/2014/main" id="{F5E82C6C-2069-3351-85DB-9685DE73939B}"/>
                </a:ext>
              </a:extLst>
            </p:cNvPr>
            <p:cNvSpPr/>
            <p:nvPr/>
          </p:nvSpPr>
          <p:spPr>
            <a:xfrm>
              <a:off x="2630483" y="4541108"/>
              <a:ext cx="220599" cy="172016"/>
            </a:xfrm>
            <a:prstGeom prst="triangle">
              <a:avLst/>
            </a:prstGeom>
            <a:solidFill>
              <a:srgbClr val="246EF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7" name="流程图: 决策 13">
              <a:extLst>
                <a:ext uri="{FF2B5EF4-FFF2-40B4-BE49-F238E27FC236}">
                  <a16:creationId xmlns:a16="http://schemas.microsoft.com/office/drawing/2014/main" id="{A5378245-FDB1-263C-C822-5EB2988735D3}"/>
                </a:ext>
              </a:extLst>
            </p:cNvPr>
            <p:cNvSpPr/>
            <p:nvPr/>
          </p:nvSpPr>
          <p:spPr>
            <a:xfrm rot="5400000">
              <a:off x="2625011" y="4899140"/>
              <a:ext cx="249647" cy="238423"/>
            </a:xfrm>
            <a:prstGeom prst="flowChartDecision">
              <a:avLst/>
            </a:prstGeom>
            <a:solidFill>
              <a:srgbClr val="1E800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8" name="矩形 14">
              <a:extLst>
                <a:ext uri="{FF2B5EF4-FFF2-40B4-BE49-F238E27FC236}">
                  <a16:creationId xmlns:a16="http://schemas.microsoft.com/office/drawing/2014/main" id="{9E068CAB-9C2F-F7E8-481B-D7029DADE0B3}"/>
                </a:ext>
              </a:extLst>
            </p:cNvPr>
            <p:cNvSpPr/>
            <p:nvPr/>
          </p:nvSpPr>
          <p:spPr>
            <a:xfrm>
              <a:off x="2650780" y="5315185"/>
              <a:ext cx="180000" cy="180000"/>
            </a:xfrm>
            <a:prstGeom prst="rect">
              <a:avLst/>
            </a:prstGeom>
            <a:solidFill>
              <a:srgbClr val="FA8B1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9" name="文本框 15">
              <a:extLst>
                <a:ext uri="{FF2B5EF4-FFF2-40B4-BE49-F238E27FC236}">
                  <a16:creationId xmlns:a16="http://schemas.microsoft.com/office/drawing/2014/main" id="{2CE93D26-6F46-0031-7F49-4836EFA49469}"/>
                </a:ext>
              </a:extLst>
            </p:cNvPr>
            <p:cNvSpPr txBox="1"/>
            <p:nvPr/>
          </p:nvSpPr>
          <p:spPr>
            <a:xfrm rot="16200000">
              <a:off x="-1364164" y="2764247"/>
              <a:ext cx="5668355" cy="45724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latin typeface="Arial" panose="020B0604020202020204" pitchFamily="34" charset="0"/>
                  <a:cs typeface="Arial" panose="020B0604020202020204" pitchFamily="34" charset="0"/>
                </a:rPr>
                <a:t>Detected molar amount of water/ mol L</a:t>
              </a:r>
              <a:r>
                <a:rPr lang="en-US" altLang="zh-CN" b="1" baseline="30000" dirty="0"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  <a:endParaRPr lang="zh-CN" altLang="en-US" b="1" baseline="30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" name="文本框 16">
              <a:extLst>
                <a:ext uri="{FF2B5EF4-FFF2-40B4-BE49-F238E27FC236}">
                  <a16:creationId xmlns:a16="http://schemas.microsoft.com/office/drawing/2014/main" id="{254F4A35-2CB6-B658-1A17-937F21D0118F}"/>
                </a:ext>
              </a:extLst>
            </p:cNvPr>
            <p:cNvSpPr txBox="1"/>
            <p:nvPr/>
          </p:nvSpPr>
          <p:spPr>
            <a:xfrm>
              <a:off x="1818396" y="6200690"/>
              <a:ext cx="6460072" cy="457247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>
                  <a:latin typeface="Arial" panose="020B0604020202020204" pitchFamily="34" charset="0"/>
                  <a:cs typeface="Arial" panose="020B0604020202020204" pitchFamily="34" charset="0"/>
                </a:rPr>
                <a:t>Molar amount of water in solution/ mol L</a:t>
              </a:r>
              <a:r>
                <a:rPr lang="en-US" altLang="zh-CN" b="1" baseline="30000">
                  <a:latin typeface="Arial" panose="020B0604020202020204" pitchFamily="34" charset="0"/>
                  <a:cs typeface="Arial" panose="020B0604020202020204" pitchFamily="34" charset="0"/>
                </a:rPr>
                <a:t>-1</a:t>
              </a:r>
              <a:endParaRPr lang="zh-CN" altLang="en-US" b="1" baseline="300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F8B94FD0-FC30-4CFF-B0D6-979A9D71B65D}"/>
              </a:ext>
            </a:extLst>
          </p:cNvPr>
          <p:cNvSpPr txBox="1"/>
          <p:nvPr/>
        </p:nvSpPr>
        <p:spPr>
          <a:xfrm>
            <a:off x="391059" y="146649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Fig.6</a:t>
            </a:r>
            <a:endParaRPr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98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オブジェクト 1">
            <a:extLst>
              <a:ext uri="{FF2B5EF4-FFF2-40B4-BE49-F238E27FC236}">
                <a16:creationId xmlns:a16="http://schemas.microsoft.com/office/drawing/2014/main" id="{2401DC34-73AE-5C3B-3141-2E1BD1A1A1E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54036772"/>
              </p:ext>
            </p:extLst>
          </p:nvPr>
        </p:nvGraphicFramePr>
        <p:xfrm>
          <a:off x="3071570" y="644366"/>
          <a:ext cx="2984459" cy="2819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KGPlot" r:id="rId2" imgW="4958386" imgH="4682741" progId="KGraph_Plot">
                  <p:embed/>
                </p:oleObj>
              </mc:Choice>
              <mc:Fallback>
                <p:oleObj name="KGPlot" r:id="rId2" imgW="4958386" imgH="4682741" progId="KGraph_Plot">
                  <p:embed/>
                  <p:pic>
                    <p:nvPicPr>
                      <p:cNvPr id="2" name="オブジェクト 1">
                        <a:extLst>
                          <a:ext uri="{FF2B5EF4-FFF2-40B4-BE49-F238E27FC236}">
                            <a16:creationId xmlns:a16="http://schemas.microsoft.com/office/drawing/2014/main" id="{2401DC34-73AE-5C3B-3141-2E1BD1A1A1E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3071570" y="644366"/>
                        <a:ext cx="2984459" cy="28191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オブジェクト 2">
            <a:extLst>
              <a:ext uri="{FF2B5EF4-FFF2-40B4-BE49-F238E27FC236}">
                <a16:creationId xmlns:a16="http://schemas.microsoft.com/office/drawing/2014/main" id="{60B927CC-734F-7650-6EC6-FD0B21F3E7D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03047783"/>
              </p:ext>
            </p:extLst>
          </p:nvPr>
        </p:nvGraphicFramePr>
        <p:xfrm>
          <a:off x="6056029" y="644368"/>
          <a:ext cx="2984459" cy="2819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KGPlot" r:id="rId4" imgW="4958386" imgH="4682741" progId="KGraph_Plot">
                  <p:embed/>
                </p:oleObj>
              </mc:Choice>
              <mc:Fallback>
                <p:oleObj name="KGPlot" r:id="rId4" imgW="4958386" imgH="4682741" progId="KGraph_Plot">
                  <p:embed/>
                  <p:pic>
                    <p:nvPicPr>
                      <p:cNvPr id="3" name="オブジェクト 2">
                        <a:extLst>
                          <a:ext uri="{FF2B5EF4-FFF2-40B4-BE49-F238E27FC236}">
                            <a16:creationId xmlns:a16="http://schemas.microsoft.com/office/drawing/2014/main" id="{60B927CC-734F-7650-6EC6-FD0B21F3E7D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056029" y="644368"/>
                        <a:ext cx="2984459" cy="28191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オブジェクト 3">
            <a:extLst>
              <a:ext uri="{FF2B5EF4-FFF2-40B4-BE49-F238E27FC236}">
                <a16:creationId xmlns:a16="http://schemas.microsoft.com/office/drawing/2014/main" id="{9EEF76B0-49AC-A8F0-FF5F-79E666C612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0127746"/>
              </p:ext>
            </p:extLst>
          </p:nvPr>
        </p:nvGraphicFramePr>
        <p:xfrm>
          <a:off x="117578" y="3463501"/>
          <a:ext cx="2984459" cy="2819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KGPlot" r:id="rId6" imgW="4958386" imgH="4682741" progId="KGraph_Plot">
                  <p:embed/>
                </p:oleObj>
              </mc:Choice>
              <mc:Fallback>
                <p:oleObj name="KGPlot" r:id="rId6" imgW="4958386" imgH="4682741" progId="KGraph_Plot">
                  <p:embed/>
                  <p:pic>
                    <p:nvPicPr>
                      <p:cNvPr id="4" name="オブジェクト 3">
                        <a:extLst>
                          <a:ext uri="{FF2B5EF4-FFF2-40B4-BE49-F238E27FC236}">
                            <a16:creationId xmlns:a16="http://schemas.microsoft.com/office/drawing/2014/main" id="{9EEF76B0-49AC-A8F0-FF5F-79E666C6127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17578" y="3463501"/>
                        <a:ext cx="2984459" cy="28191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オブジェクト 4">
            <a:extLst>
              <a:ext uri="{FF2B5EF4-FFF2-40B4-BE49-F238E27FC236}">
                <a16:creationId xmlns:a16="http://schemas.microsoft.com/office/drawing/2014/main" id="{44F1AF37-C6A8-C6D2-7409-7E71F779176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1034466"/>
              </p:ext>
            </p:extLst>
          </p:nvPr>
        </p:nvGraphicFramePr>
        <p:xfrm>
          <a:off x="3071570" y="3463498"/>
          <a:ext cx="2984459" cy="2819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KGPlot" r:id="rId8" imgW="4958386" imgH="4682741" progId="KGraph_Plot">
                  <p:embed/>
                </p:oleObj>
              </mc:Choice>
              <mc:Fallback>
                <p:oleObj name="KGPlot" r:id="rId8" imgW="4958386" imgH="4682741" progId="KGraph_Plot">
                  <p:embed/>
                  <p:pic>
                    <p:nvPicPr>
                      <p:cNvPr id="5" name="オブジェクト 4">
                        <a:extLst>
                          <a:ext uri="{FF2B5EF4-FFF2-40B4-BE49-F238E27FC236}">
                            <a16:creationId xmlns:a16="http://schemas.microsoft.com/office/drawing/2014/main" id="{44F1AF37-C6A8-C6D2-7409-7E71F779176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3071570" y="3463498"/>
                        <a:ext cx="2984459" cy="28191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オブジェクト 5">
            <a:extLst>
              <a:ext uri="{FF2B5EF4-FFF2-40B4-BE49-F238E27FC236}">
                <a16:creationId xmlns:a16="http://schemas.microsoft.com/office/drawing/2014/main" id="{F9B09D22-129B-A1B5-3BAD-01B3CBC508E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30525205"/>
              </p:ext>
            </p:extLst>
          </p:nvPr>
        </p:nvGraphicFramePr>
        <p:xfrm>
          <a:off x="6056029" y="3463502"/>
          <a:ext cx="2984459" cy="2819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KGPlot" r:id="rId10" imgW="4958386" imgH="4682741" progId="KGraph_Plot">
                  <p:embed/>
                </p:oleObj>
              </mc:Choice>
              <mc:Fallback>
                <p:oleObj name="KGPlot" r:id="rId10" imgW="4958386" imgH="4682741" progId="KGraph_Plot">
                  <p:embed/>
                  <p:pic>
                    <p:nvPicPr>
                      <p:cNvPr id="6" name="オブジェクト 5">
                        <a:extLst>
                          <a:ext uri="{FF2B5EF4-FFF2-40B4-BE49-F238E27FC236}">
                            <a16:creationId xmlns:a16="http://schemas.microsoft.com/office/drawing/2014/main" id="{F9B09D22-129B-A1B5-3BAD-01B3CBC508E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6056029" y="3463502"/>
                        <a:ext cx="2984459" cy="281913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10">
            <a:extLst>
              <a:ext uri="{FF2B5EF4-FFF2-40B4-BE49-F238E27FC236}">
                <a16:creationId xmlns:a16="http://schemas.microsoft.com/office/drawing/2014/main" id="{8751CBE4-384D-54DA-E256-7FDF5F0C5F9F}"/>
              </a:ext>
            </a:extLst>
          </p:cNvPr>
          <p:cNvSpPr txBox="1"/>
          <p:nvPr/>
        </p:nvSpPr>
        <p:spPr>
          <a:xfrm>
            <a:off x="3568927" y="716446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endParaRPr lang="ja-JP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文本框 11">
            <a:extLst>
              <a:ext uri="{FF2B5EF4-FFF2-40B4-BE49-F238E27FC236}">
                <a16:creationId xmlns:a16="http://schemas.microsoft.com/office/drawing/2014/main" id="{5A33E6E4-42C2-01BB-6223-C499554F7739}"/>
              </a:ext>
            </a:extLst>
          </p:cNvPr>
          <p:cNvSpPr txBox="1"/>
          <p:nvPr/>
        </p:nvSpPr>
        <p:spPr>
          <a:xfrm>
            <a:off x="6612179" y="716446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>
                <a:latin typeface="Times New Roman" panose="02020603050405020304" pitchFamily="18" charset="0"/>
                <a:cs typeface="Times New Roman" panose="02020603050405020304" pitchFamily="18" charset="0"/>
              </a:rPr>
              <a:t>(c)</a:t>
            </a:r>
            <a:endParaRPr lang="ja-JP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文本框 12">
            <a:extLst>
              <a:ext uri="{FF2B5EF4-FFF2-40B4-BE49-F238E27FC236}">
                <a16:creationId xmlns:a16="http://schemas.microsoft.com/office/drawing/2014/main" id="{A9F8FF92-F2B8-AD43-91C8-6B933A5CCFA5}"/>
              </a:ext>
            </a:extLst>
          </p:cNvPr>
          <p:cNvSpPr txBox="1"/>
          <p:nvPr/>
        </p:nvSpPr>
        <p:spPr>
          <a:xfrm>
            <a:off x="642635" y="3545256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>
                <a:latin typeface="Times New Roman" panose="02020603050405020304" pitchFamily="18" charset="0"/>
                <a:cs typeface="Times New Roman" panose="02020603050405020304" pitchFamily="18" charset="0"/>
              </a:rPr>
              <a:t>(d)</a:t>
            </a:r>
            <a:endParaRPr lang="ja-JP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13">
            <a:extLst>
              <a:ext uri="{FF2B5EF4-FFF2-40B4-BE49-F238E27FC236}">
                <a16:creationId xmlns:a16="http://schemas.microsoft.com/office/drawing/2014/main" id="{554FDB4D-F579-77E6-1AA9-49A7445A2367}"/>
              </a:ext>
            </a:extLst>
          </p:cNvPr>
          <p:cNvSpPr txBox="1"/>
          <p:nvPr/>
        </p:nvSpPr>
        <p:spPr>
          <a:xfrm>
            <a:off x="3648381" y="3537497"/>
            <a:ext cx="4411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>
                <a:latin typeface="Times New Roman" panose="02020603050405020304" pitchFamily="18" charset="0"/>
                <a:cs typeface="Times New Roman" panose="02020603050405020304" pitchFamily="18" charset="0"/>
              </a:rPr>
              <a:t>(e)</a:t>
            </a:r>
            <a:endParaRPr lang="ja-JP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文本框 14">
            <a:extLst>
              <a:ext uri="{FF2B5EF4-FFF2-40B4-BE49-F238E27FC236}">
                <a16:creationId xmlns:a16="http://schemas.microsoft.com/office/drawing/2014/main" id="{53B186E8-2D2E-B604-B1A8-1EDD573ECED4}"/>
              </a:ext>
            </a:extLst>
          </p:cNvPr>
          <p:cNvSpPr txBox="1"/>
          <p:nvPr/>
        </p:nvSpPr>
        <p:spPr>
          <a:xfrm>
            <a:off x="6718432" y="3548469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>
                <a:latin typeface="Times New Roman" panose="02020603050405020304" pitchFamily="18" charset="0"/>
                <a:cs typeface="Times New Roman" panose="02020603050405020304" pitchFamily="18" charset="0"/>
              </a:rPr>
              <a:t>(f)</a:t>
            </a:r>
            <a:endParaRPr lang="ja-JP" altLang="en-US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オブジェクト 1">
            <a:extLst>
              <a:ext uri="{FF2B5EF4-FFF2-40B4-BE49-F238E27FC236}">
                <a16:creationId xmlns:a16="http://schemas.microsoft.com/office/drawing/2014/main" id="{BB69D20E-6ECD-77EF-D7EE-901E3742287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62940173"/>
              </p:ext>
            </p:extLst>
          </p:nvPr>
        </p:nvGraphicFramePr>
        <p:xfrm>
          <a:off x="184019" y="678060"/>
          <a:ext cx="2790647" cy="27854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KGPlot" r:id="rId12" imgW="5511600" imgH="5473440" progId="KGraph_Plot">
                  <p:embed/>
                </p:oleObj>
              </mc:Choice>
              <mc:Fallback>
                <p:oleObj name="KGPlot" r:id="rId12" imgW="5511600" imgH="5473440" progId="KGraph_Plot">
                  <p:embed/>
                  <p:pic>
                    <p:nvPicPr>
                      <p:cNvPr id="15" name="オブジェクト 1">
                        <a:extLst>
                          <a:ext uri="{FF2B5EF4-FFF2-40B4-BE49-F238E27FC236}">
                            <a16:creationId xmlns:a16="http://schemas.microsoft.com/office/drawing/2014/main" id="{BB69D20E-6ECD-77EF-D7EE-901E3742287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184019" y="678060"/>
                        <a:ext cx="2790647" cy="27854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文本框 160">
            <a:extLst>
              <a:ext uri="{FF2B5EF4-FFF2-40B4-BE49-F238E27FC236}">
                <a16:creationId xmlns:a16="http://schemas.microsoft.com/office/drawing/2014/main" id="{F376FDF6-70A9-5CB9-D2F9-2C9C4E6F2F9F}"/>
              </a:ext>
            </a:extLst>
          </p:cNvPr>
          <p:cNvSpPr txBox="1"/>
          <p:nvPr/>
        </p:nvSpPr>
        <p:spPr>
          <a:xfrm>
            <a:off x="648979" y="2622915"/>
            <a:ext cx="383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solidFill>
                  <a:srgbClr val="DD08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b="1" i="1" baseline="-25000" dirty="0">
                <a:solidFill>
                  <a:srgbClr val="DD08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  <a:endParaRPr lang="en-US" altLang="zh-CN" b="1" dirty="0">
              <a:solidFill>
                <a:srgbClr val="DD080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1">
            <a:extLst>
              <a:ext uri="{FF2B5EF4-FFF2-40B4-BE49-F238E27FC236}">
                <a16:creationId xmlns:a16="http://schemas.microsoft.com/office/drawing/2014/main" id="{3086ADA9-E135-E912-1EE9-006AB95E70AB}"/>
              </a:ext>
            </a:extLst>
          </p:cNvPr>
          <p:cNvSpPr txBox="1"/>
          <p:nvPr/>
        </p:nvSpPr>
        <p:spPr>
          <a:xfrm>
            <a:off x="917711" y="2123224"/>
            <a:ext cx="383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solidFill>
                  <a:srgbClr val="DD08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b="1" i="1" baseline="-25000" dirty="0">
                <a:solidFill>
                  <a:srgbClr val="DD080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altLang="zh-CN" b="1" dirty="0">
              <a:solidFill>
                <a:srgbClr val="DD080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文本框 162">
            <a:extLst>
              <a:ext uri="{FF2B5EF4-FFF2-40B4-BE49-F238E27FC236}">
                <a16:creationId xmlns:a16="http://schemas.microsoft.com/office/drawing/2014/main" id="{5C5711D2-9AFC-C53B-BD4E-DA627381F9C5}"/>
              </a:ext>
            </a:extLst>
          </p:cNvPr>
          <p:cNvSpPr txBox="1"/>
          <p:nvPr/>
        </p:nvSpPr>
        <p:spPr>
          <a:xfrm>
            <a:off x="1426948" y="1377350"/>
            <a:ext cx="380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solidFill>
                  <a:srgbClr val="206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b="1" i="1" baseline="-25000" dirty="0">
                <a:solidFill>
                  <a:srgbClr val="206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altLang="zh-CN" dirty="0">
              <a:solidFill>
                <a:srgbClr val="206B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文本框 163">
            <a:extLst>
              <a:ext uri="{FF2B5EF4-FFF2-40B4-BE49-F238E27FC236}">
                <a16:creationId xmlns:a16="http://schemas.microsoft.com/office/drawing/2014/main" id="{1F36D107-5F05-782A-E2D4-9379A6DC177B}"/>
              </a:ext>
            </a:extLst>
          </p:cNvPr>
          <p:cNvSpPr txBox="1"/>
          <p:nvPr/>
        </p:nvSpPr>
        <p:spPr>
          <a:xfrm>
            <a:off x="1725414" y="1658445"/>
            <a:ext cx="442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solidFill>
                  <a:srgbClr val="206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b="1" i="1" baseline="-25000" dirty="0">
                <a:solidFill>
                  <a:srgbClr val="206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altLang="zh-CN" b="1" dirty="0">
              <a:solidFill>
                <a:srgbClr val="206B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文本框 164">
            <a:extLst>
              <a:ext uri="{FF2B5EF4-FFF2-40B4-BE49-F238E27FC236}">
                <a16:creationId xmlns:a16="http://schemas.microsoft.com/office/drawing/2014/main" id="{DEBB2A65-A8ED-4E45-FF72-4EC120A16755}"/>
              </a:ext>
            </a:extLst>
          </p:cNvPr>
          <p:cNvSpPr txBox="1"/>
          <p:nvPr/>
        </p:nvSpPr>
        <p:spPr>
          <a:xfrm>
            <a:off x="2494120" y="2381291"/>
            <a:ext cx="3801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i="1" dirty="0">
                <a:solidFill>
                  <a:srgbClr val="206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altLang="zh-CN" b="1" i="1" baseline="-25000" dirty="0">
                <a:solidFill>
                  <a:srgbClr val="206B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altLang="zh-CN" dirty="0">
              <a:solidFill>
                <a:srgbClr val="206B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文本框 232">
            <a:extLst>
              <a:ext uri="{FF2B5EF4-FFF2-40B4-BE49-F238E27FC236}">
                <a16:creationId xmlns:a16="http://schemas.microsoft.com/office/drawing/2014/main" id="{EAAA51DE-3907-2A3B-BB2E-842C248B43CB}"/>
              </a:ext>
            </a:extLst>
          </p:cNvPr>
          <p:cNvSpPr txBox="1"/>
          <p:nvPr/>
        </p:nvSpPr>
        <p:spPr>
          <a:xfrm>
            <a:off x="1807097" y="848750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400" dirty="0">
                <a:latin typeface="Arial" panose="020B0604020202020204" pitchFamily="34" charset="0"/>
                <a:cs typeface="Arial" panose="020B0604020202020204" pitchFamily="34" charset="0"/>
              </a:rPr>
              <a:t>Pure water</a:t>
            </a:r>
            <a:endParaRPr lang="ja-JP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文本框 10">
            <a:extLst>
              <a:ext uri="{FF2B5EF4-FFF2-40B4-BE49-F238E27FC236}">
                <a16:creationId xmlns:a16="http://schemas.microsoft.com/office/drawing/2014/main" id="{15C9D6BF-6A99-580F-0D3D-99DD4DD07DF3}"/>
              </a:ext>
            </a:extLst>
          </p:cNvPr>
          <p:cNvSpPr txBox="1"/>
          <p:nvPr/>
        </p:nvSpPr>
        <p:spPr>
          <a:xfrm>
            <a:off x="584470" y="729574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endParaRPr lang="ja-JP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フリーフォーム: 図形 23">
            <a:extLst>
              <a:ext uri="{FF2B5EF4-FFF2-40B4-BE49-F238E27FC236}">
                <a16:creationId xmlns:a16="http://schemas.microsoft.com/office/drawing/2014/main" id="{0B6ADE1F-7E42-F266-BD83-3E199ADD346A}"/>
              </a:ext>
            </a:extLst>
          </p:cNvPr>
          <p:cNvSpPr/>
          <p:nvPr/>
        </p:nvSpPr>
        <p:spPr>
          <a:xfrm>
            <a:off x="625830" y="1744240"/>
            <a:ext cx="2312193" cy="1333500"/>
          </a:xfrm>
          <a:custGeom>
            <a:avLst/>
            <a:gdLst>
              <a:gd name="connsiteX0" fmla="*/ 0 w 2312193"/>
              <a:gd name="connsiteY0" fmla="*/ 1333500 h 1333500"/>
              <a:gd name="connsiteX1" fmla="*/ 328612 w 2312193"/>
              <a:gd name="connsiteY1" fmla="*/ 1290637 h 1333500"/>
              <a:gd name="connsiteX2" fmla="*/ 397668 w 2312193"/>
              <a:gd name="connsiteY2" fmla="*/ 1283493 h 1333500"/>
              <a:gd name="connsiteX3" fmla="*/ 473868 w 2312193"/>
              <a:gd name="connsiteY3" fmla="*/ 1245393 h 1333500"/>
              <a:gd name="connsiteX4" fmla="*/ 535781 w 2312193"/>
              <a:gd name="connsiteY4" fmla="*/ 1197768 h 1333500"/>
              <a:gd name="connsiteX5" fmla="*/ 604837 w 2312193"/>
              <a:gd name="connsiteY5" fmla="*/ 1112043 h 1333500"/>
              <a:gd name="connsiteX6" fmla="*/ 635793 w 2312193"/>
              <a:gd name="connsiteY6" fmla="*/ 1042987 h 1333500"/>
              <a:gd name="connsiteX7" fmla="*/ 669131 w 2312193"/>
              <a:gd name="connsiteY7" fmla="*/ 964406 h 1333500"/>
              <a:gd name="connsiteX8" fmla="*/ 695325 w 2312193"/>
              <a:gd name="connsiteY8" fmla="*/ 888206 h 1333500"/>
              <a:gd name="connsiteX9" fmla="*/ 726281 w 2312193"/>
              <a:gd name="connsiteY9" fmla="*/ 788193 h 1333500"/>
              <a:gd name="connsiteX10" fmla="*/ 750093 w 2312193"/>
              <a:gd name="connsiteY10" fmla="*/ 683418 h 1333500"/>
              <a:gd name="connsiteX11" fmla="*/ 776287 w 2312193"/>
              <a:gd name="connsiteY11" fmla="*/ 588168 h 1333500"/>
              <a:gd name="connsiteX12" fmla="*/ 812006 w 2312193"/>
              <a:gd name="connsiteY12" fmla="*/ 440531 h 1333500"/>
              <a:gd name="connsiteX13" fmla="*/ 845343 w 2312193"/>
              <a:gd name="connsiteY13" fmla="*/ 335756 h 1333500"/>
              <a:gd name="connsiteX14" fmla="*/ 866775 w 2312193"/>
              <a:gd name="connsiteY14" fmla="*/ 233362 h 1333500"/>
              <a:gd name="connsiteX15" fmla="*/ 900112 w 2312193"/>
              <a:gd name="connsiteY15" fmla="*/ 142875 h 1333500"/>
              <a:gd name="connsiteX16" fmla="*/ 923925 w 2312193"/>
              <a:gd name="connsiteY16" fmla="*/ 78581 h 1333500"/>
              <a:gd name="connsiteX17" fmla="*/ 952500 w 2312193"/>
              <a:gd name="connsiteY17" fmla="*/ 28575 h 1333500"/>
              <a:gd name="connsiteX18" fmla="*/ 971550 w 2312193"/>
              <a:gd name="connsiteY18" fmla="*/ 4762 h 1333500"/>
              <a:gd name="connsiteX19" fmla="*/ 1000125 w 2312193"/>
              <a:gd name="connsiteY19" fmla="*/ 0 h 1333500"/>
              <a:gd name="connsiteX20" fmla="*/ 1028700 w 2312193"/>
              <a:gd name="connsiteY20" fmla="*/ 19050 h 1333500"/>
              <a:gd name="connsiteX21" fmla="*/ 1059656 w 2312193"/>
              <a:gd name="connsiteY21" fmla="*/ 59531 h 1333500"/>
              <a:gd name="connsiteX22" fmla="*/ 1081087 w 2312193"/>
              <a:gd name="connsiteY22" fmla="*/ 123825 h 1333500"/>
              <a:gd name="connsiteX23" fmla="*/ 1143000 w 2312193"/>
              <a:gd name="connsiteY23" fmla="*/ 300037 h 1333500"/>
              <a:gd name="connsiteX24" fmla="*/ 1178718 w 2312193"/>
              <a:gd name="connsiteY24" fmla="*/ 447675 h 1333500"/>
              <a:gd name="connsiteX25" fmla="*/ 1216818 w 2312193"/>
              <a:gd name="connsiteY25" fmla="*/ 592931 h 1333500"/>
              <a:gd name="connsiteX26" fmla="*/ 1281112 w 2312193"/>
              <a:gd name="connsiteY26" fmla="*/ 792956 h 1333500"/>
              <a:gd name="connsiteX27" fmla="*/ 1314450 w 2312193"/>
              <a:gd name="connsiteY27" fmla="*/ 888206 h 1333500"/>
              <a:gd name="connsiteX28" fmla="*/ 1366837 w 2312193"/>
              <a:gd name="connsiteY28" fmla="*/ 1002506 h 1333500"/>
              <a:gd name="connsiteX29" fmla="*/ 1400175 w 2312193"/>
              <a:gd name="connsiteY29" fmla="*/ 1052512 h 1333500"/>
              <a:gd name="connsiteX30" fmla="*/ 1423987 w 2312193"/>
              <a:gd name="connsiteY30" fmla="*/ 1076325 h 1333500"/>
              <a:gd name="connsiteX31" fmla="*/ 1452562 w 2312193"/>
              <a:gd name="connsiteY31" fmla="*/ 1102518 h 1333500"/>
              <a:gd name="connsiteX32" fmla="*/ 1495425 w 2312193"/>
              <a:gd name="connsiteY32" fmla="*/ 1128712 h 1333500"/>
              <a:gd name="connsiteX33" fmla="*/ 1545431 w 2312193"/>
              <a:gd name="connsiteY33" fmla="*/ 1138237 h 1333500"/>
              <a:gd name="connsiteX34" fmla="*/ 1607343 w 2312193"/>
              <a:gd name="connsiteY34" fmla="*/ 1147762 h 1333500"/>
              <a:gd name="connsiteX35" fmla="*/ 1685925 w 2312193"/>
              <a:gd name="connsiteY35" fmla="*/ 1138237 h 1333500"/>
              <a:gd name="connsiteX36" fmla="*/ 1921668 w 2312193"/>
              <a:gd name="connsiteY36" fmla="*/ 1114425 h 1333500"/>
              <a:gd name="connsiteX37" fmla="*/ 2312193 w 2312193"/>
              <a:gd name="connsiteY37" fmla="*/ 1071562 h 1333500"/>
              <a:gd name="connsiteX38" fmla="*/ 0 w 2312193"/>
              <a:gd name="connsiteY38" fmla="*/ 1333500 h 133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2312193" h="1333500">
                <a:moveTo>
                  <a:pt x="0" y="1333500"/>
                </a:moveTo>
                <a:lnTo>
                  <a:pt x="328612" y="1290637"/>
                </a:lnTo>
                <a:lnTo>
                  <a:pt x="397668" y="1283493"/>
                </a:lnTo>
                <a:lnTo>
                  <a:pt x="473868" y="1245393"/>
                </a:lnTo>
                <a:lnTo>
                  <a:pt x="535781" y="1197768"/>
                </a:lnTo>
                <a:lnTo>
                  <a:pt x="604837" y="1112043"/>
                </a:lnTo>
                <a:lnTo>
                  <a:pt x="635793" y="1042987"/>
                </a:lnTo>
                <a:lnTo>
                  <a:pt x="669131" y="964406"/>
                </a:lnTo>
                <a:lnTo>
                  <a:pt x="695325" y="888206"/>
                </a:lnTo>
                <a:lnTo>
                  <a:pt x="726281" y="788193"/>
                </a:lnTo>
                <a:lnTo>
                  <a:pt x="750093" y="683418"/>
                </a:lnTo>
                <a:lnTo>
                  <a:pt x="776287" y="588168"/>
                </a:lnTo>
                <a:lnTo>
                  <a:pt x="812006" y="440531"/>
                </a:lnTo>
                <a:lnTo>
                  <a:pt x="845343" y="335756"/>
                </a:lnTo>
                <a:lnTo>
                  <a:pt x="866775" y="233362"/>
                </a:lnTo>
                <a:lnTo>
                  <a:pt x="900112" y="142875"/>
                </a:lnTo>
                <a:lnTo>
                  <a:pt x="923925" y="78581"/>
                </a:lnTo>
                <a:lnTo>
                  <a:pt x="952500" y="28575"/>
                </a:lnTo>
                <a:lnTo>
                  <a:pt x="971550" y="4762"/>
                </a:lnTo>
                <a:lnTo>
                  <a:pt x="1000125" y="0"/>
                </a:lnTo>
                <a:lnTo>
                  <a:pt x="1028700" y="19050"/>
                </a:lnTo>
                <a:lnTo>
                  <a:pt x="1059656" y="59531"/>
                </a:lnTo>
                <a:lnTo>
                  <a:pt x="1081087" y="123825"/>
                </a:lnTo>
                <a:lnTo>
                  <a:pt x="1143000" y="300037"/>
                </a:lnTo>
                <a:lnTo>
                  <a:pt x="1178718" y="447675"/>
                </a:lnTo>
                <a:lnTo>
                  <a:pt x="1216818" y="592931"/>
                </a:lnTo>
                <a:lnTo>
                  <a:pt x="1281112" y="792956"/>
                </a:lnTo>
                <a:lnTo>
                  <a:pt x="1314450" y="888206"/>
                </a:lnTo>
                <a:lnTo>
                  <a:pt x="1366837" y="1002506"/>
                </a:lnTo>
                <a:lnTo>
                  <a:pt x="1400175" y="1052512"/>
                </a:lnTo>
                <a:lnTo>
                  <a:pt x="1423987" y="1076325"/>
                </a:lnTo>
                <a:lnTo>
                  <a:pt x="1452562" y="1102518"/>
                </a:lnTo>
                <a:lnTo>
                  <a:pt x="1495425" y="1128712"/>
                </a:lnTo>
                <a:lnTo>
                  <a:pt x="1545431" y="1138237"/>
                </a:lnTo>
                <a:lnTo>
                  <a:pt x="1607343" y="1147762"/>
                </a:lnTo>
                <a:lnTo>
                  <a:pt x="1685925" y="1138237"/>
                </a:lnTo>
                <a:lnTo>
                  <a:pt x="1921668" y="1114425"/>
                </a:lnTo>
                <a:lnTo>
                  <a:pt x="2312193" y="1071562"/>
                </a:lnTo>
                <a:lnTo>
                  <a:pt x="0" y="1333500"/>
                </a:lnTo>
                <a:close/>
              </a:path>
            </a:pathLst>
          </a:custGeom>
          <a:solidFill>
            <a:srgbClr val="206B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5" name="フリーフォーム: 図形 24">
            <a:extLst>
              <a:ext uri="{FF2B5EF4-FFF2-40B4-BE49-F238E27FC236}">
                <a16:creationId xmlns:a16="http://schemas.microsoft.com/office/drawing/2014/main" id="{EA24F9CE-BCCD-094C-6768-E4745EC0C186}"/>
              </a:ext>
            </a:extLst>
          </p:cNvPr>
          <p:cNvSpPr/>
          <p:nvPr/>
        </p:nvSpPr>
        <p:spPr>
          <a:xfrm>
            <a:off x="616305" y="2013322"/>
            <a:ext cx="2319337" cy="1062037"/>
          </a:xfrm>
          <a:custGeom>
            <a:avLst/>
            <a:gdLst>
              <a:gd name="connsiteX0" fmla="*/ 0 w 2319337"/>
              <a:gd name="connsiteY0" fmla="*/ 1062037 h 1062037"/>
              <a:gd name="connsiteX1" fmla="*/ 342900 w 2319337"/>
              <a:gd name="connsiteY1" fmla="*/ 1023937 h 1062037"/>
              <a:gd name="connsiteX2" fmla="*/ 447675 w 2319337"/>
              <a:gd name="connsiteY2" fmla="*/ 1002506 h 1062037"/>
              <a:gd name="connsiteX3" fmla="*/ 538162 w 2319337"/>
              <a:gd name="connsiteY3" fmla="*/ 976312 h 1062037"/>
              <a:gd name="connsiteX4" fmla="*/ 638175 w 2319337"/>
              <a:gd name="connsiteY4" fmla="*/ 923925 h 1062037"/>
              <a:gd name="connsiteX5" fmla="*/ 714375 w 2319337"/>
              <a:gd name="connsiteY5" fmla="*/ 854869 h 1062037"/>
              <a:gd name="connsiteX6" fmla="*/ 766762 w 2319337"/>
              <a:gd name="connsiteY6" fmla="*/ 795337 h 1062037"/>
              <a:gd name="connsiteX7" fmla="*/ 816768 w 2319337"/>
              <a:gd name="connsiteY7" fmla="*/ 735806 h 1062037"/>
              <a:gd name="connsiteX8" fmla="*/ 862012 w 2319337"/>
              <a:gd name="connsiteY8" fmla="*/ 652462 h 1062037"/>
              <a:gd name="connsiteX9" fmla="*/ 919162 w 2319337"/>
              <a:gd name="connsiteY9" fmla="*/ 554831 h 1062037"/>
              <a:gd name="connsiteX10" fmla="*/ 971550 w 2319337"/>
              <a:gd name="connsiteY10" fmla="*/ 452437 h 1062037"/>
              <a:gd name="connsiteX11" fmla="*/ 995362 w 2319337"/>
              <a:gd name="connsiteY11" fmla="*/ 395287 h 1062037"/>
              <a:gd name="connsiteX12" fmla="*/ 1038225 w 2319337"/>
              <a:gd name="connsiteY12" fmla="*/ 307181 h 1062037"/>
              <a:gd name="connsiteX13" fmla="*/ 1066800 w 2319337"/>
              <a:gd name="connsiteY13" fmla="*/ 254794 h 1062037"/>
              <a:gd name="connsiteX14" fmla="*/ 1102518 w 2319337"/>
              <a:gd name="connsiteY14" fmla="*/ 197644 h 1062037"/>
              <a:gd name="connsiteX15" fmla="*/ 1126331 w 2319337"/>
              <a:gd name="connsiteY15" fmla="*/ 142875 h 1062037"/>
              <a:gd name="connsiteX16" fmla="*/ 1178718 w 2319337"/>
              <a:gd name="connsiteY16" fmla="*/ 71437 h 1062037"/>
              <a:gd name="connsiteX17" fmla="*/ 1207293 w 2319337"/>
              <a:gd name="connsiteY17" fmla="*/ 45244 h 1062037"/>
              <a:gd name="connsiteX18" fmla="*/ 1228725 w 2319337"/>
              <a:gd name="connsiteY18" fmla="*/ 26194 h 1062037"/>
              <a:gd name="connsiteX19" fmla="*/ 1245393 w 2319337"/>
              <a:gd name="connsiteY19" fmla="*/ 11906 h 1062037"/>
              <a:gd name="connsiteX20" fmla="*/ 1262062 w 2319337"/>
              <a:gd name="connsiteY20" fmla="*/ 7144 h 1062037"/>
              <a:gd name="connsiteX21" fmla="*/ 1273968 w 2319337"/>
              <a:gd name="connsiteY21" fmla="*/ 0 h 1062037"/>
              <a:gd name="connsiteX22" fmla="*/ 1300162 w 2319337"/>
              <a:gd name="connsiteY22" fmla="*/ 0 h 1062037"/>
              <a:gd name="connsiteX23" fmla="*/ 1340643 w 2319337"/>
              <a:gd name="connsiteY23" fmla="*/ 4762 h 1062037"/>
              <a:gd name="connsiteX24" fmla="*/ 1350168 w 2319337"/>
              <a:gd name="connsiteY24" fmla="*/ 9525 h 1062037"/>
              <a:gd name="connsiteX25" fmla="*/ 1385887 w 2319337"/>
              <a:gd name="connsiteY25" fmla="*/ 47625 h 1062037"/>
              <a:gd name="connsiteX26" fmla="*/ 1421606 w 2319337"/>
              <a:gd name="connsiteY26" fmla="*/ 76200 h 1062037"/>
              <a:gd name="connsiteX27" fmla="*/ 1438275 w 2319337"/>
              <a:gd name="connsiteY27" fmla="*/ 109537 h 1062037"/>
              <a:gd name="connsiteX28" fmla="*/ 1457325 w 2319337"/>
              <a:gd name="connsiteY28" fmla="*/ 138112 h 1062037"/>
              <a:gd name="connsiteX29" fmla="*/ 1507331 w 2319337"/>
              <a:gd name="connsiteY29" fmla="*/ 211931 h 1062037"/>
              <a:gd name="connsiteX30" fmla="*/ 1538287 w 2319337"/>
              <a:gd name="connsiteY30" fmla="*/ 271462 h 1062037"/>
              <a:gd name="connsiteX31" fmla="*/ 1569243 w 2319337"/>
              <a:gd name="connsiteY31" fmla="*/ 323850 h 1062037"/>
              <a:gd name="connsiteX32" fmla="*/ 1612106 w 2319337"/>
              <a:gd name="connsiteY32" fmla="*/ 397669 h 1062037"/>
              <a:gd name="connsiteX33" fmla="*/ 1664493 w 2319337"/>
              <a:gd name="connsiteY33" fmla="*/ 485775 h 1062037"/>
              <a:gd name="connsiteX34" fmla="*/ 1714500 w 2319337"/>
              <a:gd name="connsiteY34" fmla="*/ 564356 h 1062037"/>
              <a:gd name="connsiteX35" fmla="*/ 1754981 w 2319337"/>
              <a:gd name="connsiteY35" fmla="*/ 619125 h 1062037"/>
              <a:gd name="connsiteX36" fmla="*/ 1776412 w 2319337"/>
              <a:gd name="connsiteY36" fmla="*/ 654844 h 1062037"/>
              <a:gd name="connsiteX37" fmla="*/ 1816893 w 2319337"/>
              <a:gd name="connsiteY37" fmla="*/ 695325 h 1062037"/>
              <a:gd name="connsiteX38" fmla="*/ 1857375 w 2319337"/>
              <a:gd name="connsiteY38" fmla="*/ 726281 h 1062037"/>
              <a:gd name="connsiteX39" fmla="*/ 1902618 w 2319337"/>
              <a:gd name="connsiteY39" fmla="*/ 762000 h 1062037"/>
              <a:gd name="connsiteX40" fmla="*/ 1938337 w 2319337"/>
              <a:gd name="connsiteY40" fmla="*/ 773906 h 1062037"/>
              <a:gd name="connsiteX41" fmla="*/ 1993106 w 2319337"/>
              <a:gd name="connsiteY41" fmla="*/ 795337 h 1062037"/>
              <a:gd name="connsiteX42" fmla="*/ 2062162 w 2319337"/>
              <a:gd name="connsiteY42" fmla="*/ 804862 h 1062037"/>
              <a:gd name="connsiteX43" fmla="*/ 2174081 w 2319337"/>
              <a:gd name="connsiteY43" fmla="*/ 814387 h 1062037"/>
              <a:gd name="connsiteX44" fmla="*/ 2319337 w 2319337"/>
              <a:gd name="connsiteY44" fmla="*/ 795337 h 1062037"/>
              <a:gd name="connsiteX45" fmla="*/ 0 w 2319337"/>
              <a:gd name="connsiteY45" fmla="*/ 1062037 h 1062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2319337" h="1062037">
                <a:moveTo>
                  <a:pt x="0" y="1062037"/>
                </a:moveTo>
                <a:lnTo>
                  <a:pt x="342900" y="1023937"/>
                </a:lnTo>
                <a:lnTo>
                  <a:pt x="447675" y="1002506"/>
                </a:lnTo>
                <a:lnTo>
                  <a:pt x="538162" y="976312"/>
                </a:lnTo>
                <a:lnTo>
                  <a:pt x="638175" y="923925"/>
                </a:lnTo>
                <a:lnTo>
                  <a:pt x="714375" y="854869"/>
                </a:lnTo>
                <a:lnTo>
                  <a:pt x="766762" y="795337"/>
                </a:lnTo>
                <a:lnTo>
                  <a:pt x="816768" y="735806"/>
                </a:lnTo>
                <a:lnTo>
                  <a:pt x="862012" y="652462"/>
                </a:lnTo>
                <a:lnTo>
                  <a:pt x="919162" y="554831"/>
                </a:lnTo>
                <a:lnTo>
                  <a:pt x="971550" y="452437"/>
                </a:lnTo>
                <a:lnTo>
                  <a:pt x="995362" y="395287"/>
                </a:lnTo>
                <a:lnTo>
                  <a:pt x="1038225" y="307181"/>
                </a:lnTo>
                <a:lnTo>
                  <a:pt x="1066800" y="254794"/>
                </a:lnTo>
                <a:lnTo>
                  <a:pt x="1102518" y="197644"/>
                </a:lnTo>
                <a:lnTo>
                  <a:pt x="1126331" y="142875"/>
                </a:lnTo>
                <a:lnTo>
                  <a:pt x="1178718" y="71437"/>
                </a:lnTo>
                <a:lnTo>
                  <a:pt x="1207293" y="45244"/>
                </a:lnTo>
                <a:lnTo>
                  <a:pt x="1228725" y="26194"/>
                </a:lnTo>
                <a:lnTo>
                  <a:pt x="1245393" y="11906"/>
                </a:lnTo>
                <a:lnTo>
                  <a:pt x="1262062" y="7144"/>
                </a:lnTo>
                <a:lnTo>
                  <a:pt x="1273968" y="0"/>
                </a:lnTo>
                <a:lnTo>
                  <a:pt x="1300162" y="0"/>
                </a:lnTo>
                <a:lnTo>
                  <a:pt x="1340643" y="4762"/>
                </a:lnTo>
                <a:lnTo>
                  <a:pt x="1350168" y="9525"/>
                </a:lnTo>
                <a:lnTo>
                  <a:pt x="1385887" y="47625"/>
                </a:lnTo>
                <a:lnTo>
                  <a:pt x="1421606" y="76200"/>
                </a:lnTo>
                <a:lnTo>
                  <a:pt x="1438275" y="109537"/>
                </a:lnTo>
                <a:lnTo>
                  <a:pt x="1457325" y="138112"/>
                </a:lnTo>
                <a:lnTo>
                  <a:pt x="1507331" y="211931"/>
                </a:lnTo>
                <a:lnTo>
                  <a:pt x="1538287" y="271462"/>
                </a:lnTo>
                <a:lnTo>
                  <a:pt x="1569243" y="323850"/>
                </a:lnTo>
                <a:lnTo>
                  <a:pt x="1612106" y="397669"/>
                </a:lnTo>
                <a:lnTo>
                  <a:pt x="1664493" y="485775"/>
                </a:lnTo>
                <a:lnTo>
                  <a:pt x="1714500" y="564356"/>
                </a:lnTo>
                <a:lnTo>
                  <a:pt x="1754981" y="619125"/>
                </a:lnTo>
                <a:lnTo>
                  <a:pt x="1776412" y="654844"/>
                </a:lnTo>
                <a:lnTo>
                  <a:pt x="1816893" y="695325"/>
                </a:lnTo>
                <a:lnTo>
                  <a:pt x="1857375" y="726281"/>
                </a:lnTo>
                <a:lnTo>
                  <a:pt x="1902618" y="762000"/>
                </a:lnTo>
                <a:lnTo>
                  <a:pt x="1938337" y="773906"/>
                </a:lnTo>
                <a:lnTo>
                  <a:pt x="1993106" y="795337"/>
                </a:lnTo>
                <a:lnTo>
                  <a:pt x="2062162" y="804862"/>
                </a:lnTo>
                <a:lnTo>
                  <a:pt x="2174081" y="814387"/>
                </a:lnTo>
                <a:lnTo>
                  <a:pt x="2319337" y="795337"/>
                </a:lnTo>
                <a:lnTo>
                  <a:pt x="0" y="1062037"/>
                </a:lnTo>
                <a:close/>
              </a:path>
            </a:pathLst>
          </a:custGeom>
          <a:solidFill>
            <a:srgbClr val="206B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6" name="フリーフォーム: 図形 25">
            <a:extLst>
              <a:ext uri="{FF2B5EF4-FFF2-40B4-BE49-F238E27FC236}">
                <a16:creationId xmlns:a16="http://schemas.microsoft.com/office/drawing/2014/main" id="{E6209D9B-93C2-7702-5076-7434C47FADA8}"/>
              </a:ext>
            </a:extLst>
          </p:cNvPr>
          <p:cNvSpPr/>
          <p:nvPr/>
        </p:nvSpPr>
        <p:spPr>
          <a:xfrm>
            <a:off x="616303" y="2758651"/>
            <a:ext cx="2316956" cy="316707"/>
          </a:xfrm>
          <a:custGeom>
            <a:avLst/>
            <a:gdLst>
              <a:gd name="connsiteX0" fmla="*/ 0 w 2316956"/>
              <a:gd name="connsiteY0" fmla="*/ 316706 h 316706"/>
              <a:gd name="connsiteX1" fmla="*/ 1157287 w 2316956"/>
              <a:gd name="connsiteY1" fmla="*/ 188119 h 316706"/>
              <a:gd name="connsiteX2" fmla="*/ 1404937 w 2316956"/>
              <a:gd name="connsiteY2" fmla="*/ 154781 h 316706"/>
              <a:gd name="connsiteX3" fmla="*/ 1578768 w 2316956"/>
              <a:gd name="connsiteY3" fmla="*/ 104775 h 316706"/>
              <a:gd name="connsiteX4" fmla="*/ 1664493 w 2316956"/>
              <a:gd name="connsiteY4" fmla="*/ 66675 h 316706"/>
              <a:gd name="connsiteX5" fmla="*/ 1731168 w 2316956"/>
              <a:gd name="connsiteY5" fmla="*/ 40481 h 316706"/>
              <a:gd name="connsiteX6" fmla="*/ 1804987 w 2316956"/>
              <a:gd name="connsiteY6" fmla="*/ 14288 h 316706"/>
              <a:gd name="connsiteX7" fmla="*/ 1850231 w 2316956"/>
              <a:gd name="connsiteY7" fmla="*/ 7144 h 316706"/>
              <a:gd name="connsiteX8" fmla="*/ 1905000 w 2316956"/>
              <a:gd name="connsiteY8" fmla="*/ 0 h 316706"/>
              <a:gd name="connsiteX9" fmla="*/ 1978818 w 2316956"/>
              <a:gd name="connsiteY9" fmla="*/ 2381 h 316706"/>
              <a:gd name="connsiteX10" fmla="*/ 2047875 w 2316956"/>
              <a:gd name="connsiteY10" fmla="*/ 14288 h 316706"/>
              <a:gd name="connsiteX11" fmla="*/ 2119312 w 2316956"/>
              <a:gd name="connsiteY11" fmla="*/ 26194 h 316706"/>
              <a:gd name="connsiteX12" fmla="*/ 2207418 w 2316956"/>
              <a:gd name="connsiteY12" fmla="*/ 38100 h 316706"/>
              <a:gd name="connsiteX13" fmla="*/ 2295525 w 2316956"/>
              <a:gd name="connsiteY13" fmla="*/ 45244 h 316706"/>
              <a:gd name="connsiteX14" fmla="*/ 2316956 w 2316956"/>
              <a:gd name="connsiteY14" fmla="*/ 52388 h 316706"/>
              <a:gd name="connsiteX15" fmla="*/ 0 w 2316956"/>
              <a:gd name="connsiteY15" fmla="*/ 316706 h 316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316956" h="316706">
                <a:moveTo>
                  <a:pt x="0" y="316706"/>
                </a:moveTo>
                <a:lnTo>
                  <a:pt x="1157287" y="188119"/>
                </a:lnTo>
                <a:lnTo>
                  <a:pt x="1404937" y="154781"/>
                </a:lnTo>
                <a:lnTo>
                  <a:pt x="1578768" y="104775"/>
                </a:lnTo>
                <a:lnTo>
                  <a:pt x="1664493" y="66675"/>
                </a:lnTo>
                <a:lnTo>
                  <a:pt x="1731168" y="40481"/>
                </a:lnTo>
                <a:lnTo>
                  <a:pt x="1804987" y="14288"/>
                </a:lnTo>
                <a:lnTo>
                  <a:pt x="1850231" y="7144"/>
                </a:lnTo>
                <a:lnTo>
                  <a:pt x="1905000" y="0"/>
                </a:lnTo>
                <a:lnTo>
                  <a:pt x="1978818" y="2381"/>
                </a:lnTo>
                <a:lnTo>
                  <a:pt x="2047875" y="14288"/>
                </a:lnTo>
                <a:lnTo>
                  <a:pt x="2119312" y="26194"/>
                </a:lnTo>
                <a:lnTo>
                  <a:pt x="2207418" y="38100"/>
                </a:lnTo>
                <a:lnTo>
                  <a:pt x="2295525" y="45244"/>
                </a:lnTo>
                <a:lnTo>
                  <a:pt x="2316956" y="52388"/>
                </a:lnTo>
                <a:lnTo>
                  <a:pt x="0" y="316706"/>
                </a:lnTo>
                <a:close/>
              </a:path>
            </a:pathLst>
          </a:custGeom>
          <a:solidFill>
            <a:srgbClr val="206BFF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3" name="フリーフォーム: 図形 22">
            <a:extLst>
              <a:ext uri="{FF2B5EF4-FFF2-40B4-BE49-F238E27FC236}">
                <a16:creationId xmlns:a16="http://schemas.microsoft.com/office/drawing/2014/main" id="{6914E77A-E940-DA56-7FC1-819D8DEBD54F}"/>
              </a:ext>
            </a:extLst>
          </p:cNvPr>
          <p:cNvSpPr/>
          <p:nvPr/>
        </p:nvSpPr>
        <p:spPr>
          <a:xfrm>
            <a:off x="618684" y="2282402"/>
            <a:ext cx="2312195" cy="788195"/>
          </a:xfrm>
          <a:custGeom>
            <a:avLst/>
            <a:gdLst>
              <a:gd name="connsiteX0" fmla="*/ 0 w 2312194"/>
              <a:gd name="connsiteY0" fmla="*/ 788194 h 788194"/>
              <a:gd name="connsiteX1" fmla="*/ 180975 w 2312194"/>
              <a:gd name="connsiteY1" fmla="*/ 771525 h 788194"/>
              <a:gd name="connsiteX2" fmla="*/ 295275 w 2312194"/>
              <a:gd name="connsiteY2" fmla="*/ 754856 h 788194"/>
              <a:gd name="connsiteX3" fmla="*/ 381000 w 2312194"/>
              <a:gd name="connsiteY3" fmla="*/ 742950 h 788194"/>
              <a:gd name="connsiteX4" fmla="*/ 421481 w 2312194"/>
              <a:gd name="connsiteY4" fmla="*/ 721519 h 788194"/>
              <a:gd name="connsiteX5" fmla="*/ 454819 w 2312194"/>
              <a:gd name="connsiteY5" fmla="*/ 688181 h 788194"/>
              <a:gd name="connsiteX6" fmla="*/ 504825 w 2312194"/>
              <a:gd name="connsiteY6" fmla="*/ 631031 h 788194"/>
              <a:gd name="connsiteX7" fmla="*/ 533400 w 2312194"/>
              <a:gd name="connsiteY7" fmla="*/ 561975 h 788194"/>
              <a:gd name="connsiteX8" fmla="*/ 561975 w 2312194"/>
              <a:gd name="connsiteY8" fmla="*/ 495300 h 788194"/>
              <a:gd name="connsiteX9" fmla="*/ 600075 w 2312194"/>
              <a:gd name="connsiteY9" fmla="*/ 373856 h 788194"/>
              <a:gd name="connsiteX10" fmla="*/ 628650 w 2312194"/>
              <a:gd name="connsiteY10" fmla="*/ 273844 h 788194"/>
              <a:gd name="connsiteX11" fmla="*/ 650081 w 2312194"/>
              <a:gd name="connsiteY11" fmla="*/ 200025 h 788194"/>
              <a:gd name="connsiteX12" fmla="*/ 673894 w 2312194"/>
              <a:gd name="connsiteY12" fmla="*/ 116681 h 788194"/>
              <a:gd name="connsiteX13" fmla="*/ 692944 w 2312194"/>
              <a:gd name="connsiteY13" fmla="*/ 73819 h 788194"/>
              <a:gd name="connsiteX14" fmla="*/ 702469 w 2312194"/>
              <a:gd name="connsiteY14" fmla="*/ 42863 h 788194"/>
              <a:gd name="connsiteX15" fmla="*/ 726281 w 2312194"/>
              <a:gd name="connsiteY15" fmla="*/ 16669 h 788194"/>
              <a:gd name="connsiteX16" fmla="*/ 740569 w 2312194"/>
              <a:gd name="connsiteY16" fmla="*/ 7144 h 788194"/>
              <a:gd name="connsiteX17" fmla="*/ 759619 w 2312194"/>
              <a:gd name="connsiteY17" fmla="*/ 0 h 788194"/>
              <a:gd name="connsiteX18" fmla="*/ 778669 w 2312194"/>
              <a:gd name="connsiteY18" fmla="*/ 19050 h 788194"/>
              <a:gd name="connsiteX19" fmla="*/ 812006 w 2312194"/>
              <a:gd name="connsiteY19" fmla="*/ 71438 h 788194"/>
              <a:gd name="connsiteX20" fmla="*/ 840581 w 2312194"/>
              <a:gd name="connsiteY20" fmla="*/ 142875 h 788194"/>
              <a:gd name="connsiteX21" fmla="*/ 862012 w 2312194"/>
              <a:gd name="connsiteY21" fmla="*/ 233363 h 788194"/>
              <a:gd name="connsiteX22" fmla="*/ 885825 w 2312194"/>
              <a:gd name="connsiteY22" fmla="*/ 307181 h 788194"/>
              <a:gd name="connsiteX23" fmla="*/ 916781 w 2312194"/>
              <a:gd name="connsiteY23" fmla="*/ 404813 h 788194"/>
              <a:gd name="connsiteX24" fmla="*/ 945356 w 2312194"/>
              <a:gd name="connsiteY24" fmla="*/ 492919 h 788194"/>
              <a:gd name="connsiteX25" fmla="*/ 988219 w 2312194"/>
              <a:gd name="connsiteY25" fmla="*/ 566738 h 788194"/>
              <a:gd name="connsiteX26" fmla="*/ 1026319 w 2312194"/>
              <a:gd name="connsiteY26" fmla="*/ 623888 h 788194"/>
              <a:gd name="connsiteX27" fmla="*/ 1066800 w 2312194"/>
              <a:gd name="connsiteY27" fmla="*/ 647700 h 788194"/>
              <a:gd name="connsiteX28" fmla="*/ 1131094 w 2312194"/>
              <a:gd name="connsiteY28" fmla="*/ 661988 h 788194"/>
              <a:gd name="connsiteX29" fmla="*/ 1264444 w 2312194"/>
              <a:gd name="connsiteY29" fmla="*/ 652463 h 788194"/>
              <a:gd name="connsiteX30" fmla="*/ 1807369 w 2312194"/>
              <a:gd name="connsiteY30" fmla="*/ 592931 h 788194"/>
              <a:gd name="connsiteX31" fmla="*/ 2312194 w 2312194"/>
              <a:gd name="connsiteY31" fmla="*/ 531019 h 788194"/>
              <a:gd name="connsiteX32" fmla="*/ 0 w 2312194"/>
              <a:gd name="connsiteY32" fmla="*/ 788194 h 7881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312194" h="788194">
                <a:moveTo>
                  <a:pt x="0" y="788194"/>
                </a:moveTo>
                <a:lnTo>
                  <a:pt x="180975" y="771525"/>
                </a:lnTo>
                <a:lnTo>
                  <a:pt x="295275" y="754856"/>
                </a:lnTo>
                <a:lnTo>
                  <a:pt x="381000" y="742950"/>
                </a:lnTo>
                <a:lnTo>
                  <a:pt x="421481" y="721519"/>
                </a:lnTo>
                <a:lnTo>
                  <a:pt x="454819" y="688181"/>
                </a:lnTo>
                <a:lnTo>
                  <a:pt x="504825" y="631031"/>
                </a:lnTo>
                <a:lnTo>
                  <a:pt x="533400" y="561975"/>
                </a:lnTo>
                <a:lnTo>
                  <a:pt x="561975" y="495300"/>
                </a:lnTo>
                <a:lnTo>
                  <a:pt x="600075" y="373856"/>
                </a:lnTo>
                <a:lnTo>
                  <a:pt x="628650" y="273844"/>
                </a:lnTo>
                <a:lnTo>
                  <a:pt x="650081" y="200025"/>
                </a:lnTo>
                <a:lnTo>
                  <a:pt x="673894" y="116681"/>
                </a:lnTo>
                <a:lnTo>
                  <a:pt x="692944" y="73819"/>
                </a:lnTo>
                <a:lnTo>
                  <a:pt x="702469" y="42863"/>
                </a:lnTo>
                <a:lnTo>
                  <a:pt x="726281" y="16669"/>
                </a:lnTo>
                <a:lnTo>
                  <a:pt x="740569" y="7144"/>
                </a:lnTo>
                <a:lnTo>
                  <a:pt x="759619" y="0"/>
                </a:lnTo>
                <a:lnTo>
                  <a:pt x="778669" y="19050"/>
                </a:lnTo>
                <a:lnTo>
                  <a:pt x="812006" y="71438"/>
                </a:lnTo>
                <a:lnTo>
                  <a:pt x="840581" y="142875"/>
                </a:lnTo>
                <a:lnTo>
                  <a:pt x="862012" y="233363"/>
                </a:lnTo>
                <a:lnTo>
                  <a:pt x="885825" y="307181"/>
                </a:lnTo>
                <a:lnTo>
                  <a:pt x="916781" y="404813"/>
                </a:lnTo>
                <a:lnTo>
                  <a:pt x="945356" y="492919"/>
                </a:lnTo>
                <a:lnTo>
                  <a:pt x="988219" y="566738"/>
                </a:lnTo>
                <a:lnTo>
                  <a:pt x="1026319" y="623888"/>
                </a:lnTo>
                <a:lnTo>
                  <a:pt x="1066800" y="647700"/>
                </a:lnTo>
                <a:lnTo>
                  <a:pt x="1131094" y="661988"/>
                </a:lnTo>
                <a:lnTo>
                  <a:pt x="1264444" y="652463"/>
                </a:lnTo>
                <a:lnTo>
                  <a:pt x="1807369" y="592931"/>
                </a:lnTo>
                <a:lnTo>
                  <a:pt x="2312194" y="531019"/>
                </a:lnTo>
                <a:lnTo>
                  <a:pt x="0" y="788194"/>
                </a:lnTo>
                <a:close/>
              </a:path>
            </a:pathLst>
          </a:custGeom>
          <a:solidFill>
            <a:srgbClr val="DD080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2" name="フリーフォーム: 図形 21">
            <a:extLst>
              <a:ext uri="{FF2B5EF4-FFF2-40B4-BE49-F238E27FC236}">
                <a16:creationId xmlns:a16="http://schemas.microsoft.com/office/drawing/2014/main" id="{90930947-A326-CEB3-0953-6E4F386C488A}"/>
              </a:ext>
            </a:extLst>
          </p:cNvPr>
          <p:cNvSpPr/>
          <p:nvPr/>
        </p:nvSpPr>
        <p:spPr>
          <a:xfrm>
            <a:off x="623445" y="2815804"/>
            <a:ext cx="2307432" cy="257175"/>
          </a:xfrm>
          <a:custGeom>
            <a:avLst/>
            <a:gdLst>
              <a:gd name="connsiteX0" fmla="*/ 0 w 2307432"/>
              <a:gd name="connsiteY0" fmla="*/ 257175 h 257175"/>
              <a:gd name="connsiteX1" fmla="*/ 128588 w 2307432"/>
              <a:gd name="connsiteY1" fmla="*/ 223838 h 257175"/>
              <a:gd name="connsiteX2" fmla="*/ 200025 w 2307432"/>
              <a:gd name="connsiteY2" fmla="*/ 190500 h 257175"/>
              <a:gd name="connsiteX3" fmla="*/ 252413 w 2307432"/>
              <a:gd name="connsiteY3" fmla="*/ 173831 h 257175"/>
              <a:gd name="connsiteX4" fmla="*/ 300038 w 2307432"/>
              <a:gd name="connsiteY4" fmla="*/ 157163 h 257175"/>
              <a:gd name="connsiteX5" fmla="*/ 352425 w 2307432"/>
              <a:gd name="connsiteY5" fmla="*/ 150019 h 257175"/>
              <a:gd name="connsiteX6" fmla="*/ 431007 w 2307432"/>
              <a:gd name="connsiteY6" fmla="*/ 152400 h 257175"/>
              <a:gd name="connsiteX7" fmla="*/ 516732 w 2307432"/>
              <a:gd name="connsiteY7" fmla="*/ 166688 h 257175"/>
              <a:gd name="connsiteX8" fmla="*/ 604838 w 2307432"/>
              <a:gd name="connsiteY8" fmla="*/ 176213 h 257175"/>
              <a:gd name="connsiteX9" fmla="*/ 738188 w 2307432"/>
              <a:gd name="connsiteY9" fmla="*/ 178594 h 257175"/>
              <a:gd name="connsiteX10" fmla="*/ 1123950 w 2307432"/>
              <a:gd name="connsiteY10" fmla="*/ 133350 h 257175"/>
              <a:gd name="connsiteX11" fmla="*/ 2307432 w 2307432"/>
              <a:gd name="connsiteY11" fmla="*/ 0 h 257175"/>
              <a:gd name="connsiteX12" fmla="*/ 0 w 2307432"/>
              <a:gd name="connsiteY12" fmla="*/ 257175 h 257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307432" h="257175">
                <a:moveTo>
                  <a:pt x="0" y="257175"/>
                </a:moveTo>
                <a:lnTo>
                  <a:pt x="128588" y="223838"/>
                </a:lnTo>
                <a:lnTo>
                  <a:pt x="200025" y="190500"/>
                </a:lnTo>
                <a:lnTo>
                  <a:pt x="252413" y="173831"/>
                </a:lnTo>
                <a:lnTo>
                  <a:pt x="300038" y="157163"/>
                </a:lnTo>
                <a:lnTo>
                  <a:pt x="352425" y="150019"/>
                </a:lnTo>
                <a:lnTo>
                  <a:pt x="431007" y="152400"/>
                </a:lnTo>
                <a:lnTo>
                  <a:pt x="516732" y="166688"/>
                </a:lnTo>
                <a:lnTo>
                  <a:pt x="604838" y="176213"/>
                </a:lnTo>
                <a:lnTo>
                  <a:pt x="738188" y="178594"/>
                </a:lnTo>
                <a:lnTo>
                  <a:pt x="1123950" y="133350"/>
                </a:lnTo>
                <a:lnTo>
                  <a:pt x="2307432" y="0"/>
                </a:lnTo>
                <a:lnTo>
                  <a:pt x="0" y="257175"/>
                </a:lnTo>
                <a:close/>
              </a:path>
            </a:pathLst>
          </a:custGeom>
          <a:solidFill>
            <a:srgbClr val="DD0806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93C7BECA-3E6F-4C5F-AE3D-EE736BDFCA33}"/>
              </a:ext>
            </a:extLst>
          </p:cNvPr>
          <p:cNvSpPr txBox="1"/>
          <p:nvPr/>
        </p:nvSpPr>
        <p:spPr>
          <a:xfrm>
            <a:off x="391059" y="146649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>
                <a:latin typeface="Arial" panose="020B0604020202020204" pitchFamily="34" charset="0"/>
                <a:cs typeface="Arial" panose="020B0604020202020204" pitchFamily="34" charset="0"/>
              </a:rPr>
              <a:t>Fig.7</a:t>
            </a:r>
            <a:endParaRPr lang="ja-JP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5397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游ゴシック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</TotalTime>
  <Words>180</Words>
  <Application>Microsoft Office PowerPoint</Application>
  <PresentationFormat>画面に合わせる (4:3)</PresentationFormat>
  <Paragraphs>79</Paragraphs>
  <Slides>7</Slides>
  <Notes>0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1</vt:i4>
      </vt:variant>
      <vt:variant>
        <vt:lpstr>スライド タイトル</vt:lpstr>
      </vt:variant>
      <vt:variant>
        <vt:i4>7</vt:i4>
      </vt:variant>
    </vt:vector>
  </HeadingPairs>
  <TitlesOfParts>
    <vt:vector size="13" baseType="lpstr">
      <vt:lpstr>游ゴシック</vt:lpstr>
      <vt:lpstr>游ゴシック Light</vt:lpstr>
      <vt:lpstr>Arial</vt:lpstr>
      <vt:lpstr>Times New Roman</vt:lpstr>
      <vt:lpstr>Office テーマ</vt:lpstr>
      <vt:lpstr>KGPlot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竟超 徐</dc:creator>
  <cp:lastModifiedBy>Minoru MIZUHATA</cp:lastModifiedBy>
  <cp:revision>4</cp:revision>
  <dcterms:created xsi:type="dcterms:W3CDTF">2025-02-18T04:43:03Z</dcterms:created>
  <dcterms:modified xsi:type="dcterms:W3CDTF">2025-02-23T17:06:37Z</dcterms:modified>
</cp:coreProperties>
</file>