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wdp" ContentType="image/vnd.ms-photo"/>
  <Default Extension="gif" ContentType="image/gif"/>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1" r:id="rId2"/>
    <p:sldMasterId id="2147483673" r:id="rId3"/>
  </p:sldMasterIdLst>
  <p:notesMasterIdLst>
    <p:notesMasterId r:id="rId32"/>
  </p:notesMasterIdLst>
  <p:sldIdLst>
    <p:sldId id="341" r:id="rId4"/>
    <p:sldId id="257" r:id="rId5"/>
    <p:sldId id="258" r:id="rId6"/>
    <p:sldId id="361" r:id="rId7"/>
    <p:sldId id="362" r:id="rId8"/>
    <p:sldId id="363" r:id="rId9"/>
    <p:sldId id="364" r:id="rId10"/>
    <p:sldId id="365" r:id="rId11"/>
    <p:sldId id="366" r:id="rId12"/>
    <p:sldId id="367" r:id="rId13"/>
    <p:sldId id="370" r:id="rId14"/>
    <p:sldId id="368" r:id="rId15"/>
    <p:sldId id="369" r:id="rId16"/>
    <p:sldId id="371" r:id="rId17"/>
    <p:sldId id="372" r:id="rId18"/>
    <p:sldId id="373" r:id="rId19"/>
    <p:sldId id="375" r:id="rId20"/>
    <p:sldId id="374" r:id="rId21"/>
    <p:sldId id="376" r:id="rId22"/>
    <p:sldId id="377" r:id="rId23"/>
    <p:sldId id="378" r:id="rId24"/>
    <p:sldId id="379" r:id="rId25"/>
    <p:sldId id="380" r:id="rId26"/>
    <p:sldId id="381" r:id="rId27"/>
    <p:sldId id="382" r:id="rId28"/>
    <p:sldId id="383" r:id="rId29"/>
    <p:sldId id="384" r:id="rId30"/>
    <p:sldId id="385"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652" autoAdjust="0"/>
    <p:restoredTop sz="96196" autoAdjust="0"/>
  </p:normalViewPr>
  <p:slideViewPr>
    <p:cSldViewPr snapToGrid="0" showGuides="1">
      <p:cViewPr>
        <p:scale>
          <a:sx n="66" d="100"/>
          <a:sy n="66" d="100"/>
        </p:scale>
        <p:origin x="27" y="55"/>
      </p:cViewPr>
      <p:guideLst>
        <p:guide orient="horz" pos="2208"/>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 Id="rId8"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4">
  <dgm:title val=""/>
  <dgm:desc val=""/>
  <dgm:catLst>
    <dgm:cat type="accent4" pri="11400"/>
  </dgm:catLst>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3674F9-765C-4036-AB07-20A173C4106C}" type="doc">
      <dgm:prSet loTypeId="urn:microsoft.com/office/officeart/2011/layout/HexagonRadial" loCatId="cycle" qsTypeId="urn:microsoft.com/office/officeart/2005/8/quickstyle/simple3" qsCatId="simple" csTypeId="urn:microsoft.com/office/officeart/2005/8/colors/accent1_2" csCatId="accent1" phldr="1"/>
      <dgm:spPr/>
      <dgm:t>
        <a:bodyPr/>
        <a:lstStyle/>
        <a:p>
          <a:endParaRPr lang="en-ID"/>
        </a:p>
      </dgm:t>
    </dgm:pt>
    <dgm:pt modelId="{3BF85E5F-6134-486C-A41C-22743E7DE700}">
      <dgm:prSet phldrT="[Text]"/>
      <dgm:spPr/>
      <dgm:t>
        <a:bodyPr/>
        <a:lstStyle/>
        <a:p>
          <a:r>
            <a:rPr lang="en-US" dirty="0"/>
            <a:t>Ni Based Anodes</a:t>
          </a:r>
          <a:endParaRPr lang="en-ID" dirty="0"/>
        </a:p>
      </dgm:t>
    </dgm:pt>
    <dgm:pt modelId="{30CD9E7C-8D32-4515-8D41-7E60216F4867}" type="parTrans" cxnId="{C26BDCF3-0FDF-4BDB-BBA0-9C8660EE0E8F}">
      <dgm:prSet/>
      <dgm:spPr/>
      <dgm:t>
        <a:bodyPr/>
        <a:lstStyle/>
        <a:p>
          <a:endParaRPr lang="en-ID"/>
        </a:p>
      </dgm:t>
    </dgm:pt>
    <dgm:pt modelId="{257DA36A-4AC9-41C1-9C5F-3DEB829D02C0}" type="sibTrans" cxnId="{C26BDCF3-0FDF-4BDB-BBA0-9C8660EE0E8F}">
      <dgm:prSet/>
      <dgm:spPr/>
      <dgm:t>
        <a:bodyPr/>
        <a:lstStyle/>
        <a:p>
          <a:endParaRPr lang="en-ID"/>
        </a:p>
      </dgm:t>
    </dgm:pt>
    <dgm:pt modelId="{25E7FE9E-9174-4160-A588-E7C881321FD6}">
      <dgm:prSet phldrT="[Text]"/>
      <dgm:spPr/>
      <dgm:t>
        <a:bodyPr/>
        <a:lstStyle/>
        <a:p>
          <a:r>
            <a:rPr lang="en-US" dirty="0"/>
            <a:t>Metallic Nickel</a:t>
          </a:r>
          <a:endParaRPr lang="en-ID" dirty="0"/>
        </a:p>
      </dgm:t>
    </dgm:pt>
    <dgm:pt modelId="{F28D3A52-82F4-4C25-9856-97E758DB3B0F}" type="parTrans" cxnId="{D69CB27F-F127-4D04-A3BA-87AE9B14EA12}">
      <dgm:prSet/>
      <dgm:spPr/>
      <dgm:t>
        <a:bodyPr/>
        <a:lstStyle/>
        <a:p>
          <a:endParaRPr lang="en-ID"/>
        </a:p>
      </dgm:t>
    </dgm:pt>
    <dgm:pt modelId="{BEFA1C6B-64B4-4793-BF66-BFB3A3A17D9D}" type="sibTrans" cxnId="{D69CB27F-F127-4D04-A3BA-87AE9B14EA12}">
      <dgm:prSet/>
      <dgm:spPr/>
      <dgm:t>
        <a:bodyPr/>
        <a:lstStyle/>
        <a:p>
          <a:endParaRPr lang="en-ID"/>
        </a:p>
      </dgm:t>
    </dgm:pt>
    <dgm:pt modelId="{B6E31C91-6ABF-4D5D-A9DE-014AE8AE50D5}">
      <dgm:prSet phldrT="[Text]"/>
      <dgm:spPr/>
      <dgm:t>
        <a:bodyPr/>
        <a:lstStyle/>
        <a:p>
          <a:r>
            <a:rPr lang="en-US" dirty="0"/>
            <a:t>Nickel Oxides</a:t>
          </a:r>
          <a:endParaRPr lang="en-ID" dirty="0"/>
        </a:p>
      </dgm:t>
    </dgm:pt>
    <dgm:pt modelId="{87ADF0DA-3EEE-41EE-A895-A4D9902700A9}" type="parTrans" cxnId="{1368CE0C-696A-466B-B695-E5E13F76A713}">
      <dgm:prSet/>
      <dgm:spPr/>
      <dgm:t>
        <a:bodyPr/>
        <a:lstStyle/>
        <a:p>
          <a:endParaRPr lang="en-ID"/>
        </a:p>
      </dgm:t>
    </dgm:pt>
    <dgm:pt modelId="{65BE864E-EFE1-40EC-AC8A-7406F279D885}" type="sibTrans" cxnId="{1368CE0C-696A-466B-B695-E5E13F76A713}">
      <dgm:prSet/>
      <dgm:spPr/>
      <dgm:t>
        <a:bodyPr/>
        <a:lstStyle/>
        <a:p>
          <a:endParaRPr lang="en-ID"/>
        </a:p>
      </dgm:t>
    </dgm:pt>
    <dgm:pt modelId="{3984AB67-F2B6-4BCD-9AA9-66098EECCB9C}">
      <dgm:prSet phldrT="[Text]"/>
      <dgm:spPr/>
      <dgm:t>
        <a:bodyPr/>
        <a:lstStyle/>
        <a:p>
          <a:r>
            <a:rPr lang="en-US" dirty="0"/>
            <a:t>Nickel Hydroxide</a:t>
          </a:r>
          <a:endParaRPr lang="en-ID" dirty="0"/>
        </a:p>
      </dgm:t>
    </dgm:pt>
    <dgm:pt modelId="{EECBF662-3D58-47B1-AB4A-FFEB477F120F}" type="parTrans" cxnId="{0BB12D6C-F8DB-4EA8-A1A4-52BA264349D2}">
      <dgm:prSet/>
      <dgm:spPr/>
      <dgm:t>
        <a:bodyPr/>
        <a:lstStyle/>
        <a:p>
          <a:endParaRPr lang="en-ID"/>
        </a:p>
      </dgm:t>
    </dgm:pt>
    <dgm:pt modelId="{77A56C48-5C68-4F9D-B6ED-12915E55D0D6}" type="sibTrans" cxnId="{0BB12D6C-F8DB-4EA8-A1A4-52BA264349D2}">
      <dgm:prSet/>
      <dgm:spPr/>
      <dgm:t>
        <a:bodyPr/>
        <a:lstStyle/>
        <a:p>
          <a:endParaRPr lang="en-ID"/>
        </a:p>
      </dgm:t>
    </dgm:pt>
    <dgm:pt modelId="{14AC5AEB-0CB6-4143-842E-3C780FA749C7}">
      <dgm:prSet phldrT="[Text]"/>
      <dgm:spPr/>
      <dgm:t>
        <a:bodyPr/>
        <a:lstStyle/>
        <a:p>
          <a:r>
            <a:rPr lang="en-US" dirty="0"/>
            <a:t>Nickel Sulfide</a:t>
          </a:r>
          <a:endParaRPr lang="en-ID" dirty="0"/>
        </a:p>
      </dgm:t>
    </dgm:pt>
    <dgm:pt modelId="{3994DBEF-2119-4F50-A3B0-7A0DC2A06C77}" type="parTrans" cxnId="{A728FB49-DAEE-4364-B6C6-5E25E0A3842C}">
      <dgm:prSet/>
      <dgm:spPr/>
      <dgm:t>
        <a:bodyPr/>
        <a:lstStyle/>
        <a:p>
          <a:endParaRPr lang="en-ID"/>
        </a:p>
      </dgm:t>
    </dgm:pt>
    <dgm:pt modelId="{4B2DD6C8-AF64-422A-BAB1-A3F114C7AE71}" type="sibTrans" cxnId="{A728FB49-DAEE-4364-B6C6-5E25E0A3842C}">
      <dgm:prSet/>
      <dgm:spPr/>
      <dgm:t>
        <a:bodyPr/>
        <a:lstStyle/>
        <a:p>
          <a:endParaRPr lang="en-ID"/>
        </a:p>
      </dgm:t>
    </dgm:pt>
    <dgm:pt modelId="{6DCA700A-22E0-49F3-9A2D-0CB6008657F0}">
      <dgm:prSet phldrT="[Text]"/>
      <dgm:spPr/>
      <dgm:t>
        <a:bodyPr/>
        <a:lstStyle/>
        <a:p>
          <a:r>
            <a:rPr lang="en-US" dirty="0"/>
            <a:t>Nickel Oxalate</a:t>
          </a:r>
          <a:endParaRPr lang="en-ID" dirty="0"/>
        </a:p>
      </dgm:t>
    </dgm:pt>
    <dgm:pt modelId="{8DB299CF-DA63-4245-AFC4-16597C4A506D}" type="parTrans" cxnId="{167F0E85-6E58-4A8E-8207-7A207272A416}">
      <dgm:prSet/>
      <dgm:spPr/>
      <dgm:t>
        <a:bodyPr/>
        <a:lstStyle/>
        <a:p>
          <a:endParaRPr lang="en-ID"/>
        </a:p>
      </dgm:t>
    </dgm:pt>
    <dgm:pt modelId="{70BD6AC9-FA74-4C18-B5A9-652BCE54B019}" type="sibTrans" cxnId="{167F0E85-6E58-4A8E-8207-7A207272A416}">
      <dgm:prSet/>
      <dgm:spPr/>
      <dgm:t>
        <a:bodyPr/>
        <a:lstStyle/>
        <a:p>
          <a:endParaRPr lang="en-ID"/>
        </a:p>
      </dgm:t>
    </dgm:pt>
    <dgm:pt modelId="{F7EFC749-60BB-4976-8767-06FC72F871F7}">
      <dgm:prSet phldrT="[Text]"/>
      <dgm:spPr/>
      <dgm:t>
        <a:bodyPr/>
        <a:lstStyle/>
        <a:p>
          <a:r>
            <a:rPr lang="en-US" dirty="0"/>
            <a:t>Derivate of Nickel Oxides</a:t>
          </a:r>
          <a:endParaRPr lang="en-ID" dirty="0"/>
        </a:p>
      </dgm:t>
    </dgm:pt>
    <dgm:pt modelId="{0D938C78-7824-4E91-807C-97850DEEFFCA}" type="parTrans" cxnId="{113346C6-87F9-4EAB-9BF6-E326E8C85EC1}">
      <dgm:prSet/>
      <dgm:spPr/>
      <dgm:t>
        <a:bodyPr/>
        <a:lstStyle/>
        <a:p>
          <a:endParaRPr lang="en-ID"/>
        </a:p>
      </dgm:t>
    </dgm:pt>
    <dgm:pt modelId="{64216EFA-390A-48AB-ADDC-D99974A4F85E}" type="sibTrans" cxnId="{113346C6-87F9-4EAB-9BF6-E326E8C85EC1}">
      <dgm:prSet/>
      <dgm:spPr/>
      <dgm:t>
        <a:bodyPr/>
        <a:lstStyle/>
        <a:p>
          <a:endParaRPr lang="en-ID"/>
        </a:p>
      </dgm:t>
    </dgm:pt>
    <dgm:pt modelId="{AEA4716E-6165-4BD0-974E-DD8AD475DAF3}" type="pres">
      <dgm:prSet presAssocID="{6D3674F9-765C-4036-AB07-20A173C4106C}" presName="Name0" presStyleCnt="0">
        <dgm:presLayoutVars>
          <dgm:chMax val="1"/>
          <dgm:chPref val="1"/>
          <dgm:dir/>
          <dgm:animOne val="branch"/>
          <dgm:animLvl val="lvl"/>
        </dgm:presLayoutVars>
      </dgm:prSet>
      <dgm:spPr/>
    </dgm:pt>
    <dgm:pt modelId="{15C2F6BA-EDDB-4C60-A6F1-9D104017D461}" type="pres">
      <dgm:prSet presAssocID="{3BF85E5F-6134-486C-A41C-22743E7DE700}" presName="Parent" presStyleLbl="node0" presStyleIdx="0" presStyleCnt="1">
        <dgm:presLayoutVars>
          <dgm:chMax val="6"/>
          <dgm:chPref val="6"/>
        </dgm:presLayoutVars>
      </dgm:prSet>
      <dgm:spPr/>
    </dgm:pt>
    <dgm:pt modelId="{F77B1862-E476-49BA-A002-882E6E128B27}" type="pres">
      <dgm:prSet presAssocID="{25E7FE9E-9174-4160-A588-E7C881321FD6}" presName="Accent1" presStyleCnt="0"/>
      <dgm:spPr/>
    </dgm:pt>
    <dgm:pt modelId="{7A89A25C-2C86-4495-9D06-4045D4305E33}" type="pres">
      <dgm:prSet presAssocID="{25E7FE9E-9174-4160-A588-E7C881321FD6}" presName="Accent" presStyleLbl="bgShp" presStyleIdx="0" presStyleCnt="6"/>
      <dgm:spPr/>
    </dgm:pt>
    <dgm:pt modelId="{D754FF8C-CC6D-4A8D-9E93-E3C616175D5E}" type="pres">
      <dgm:prSet presAssocID="{25E7FE9E-9174-4160-A588-E7C881321FD6}" presName="Child1" presStyleLbl="node1" presStyleIdx="0" presStyleCnt="6">
        <dgm:presLayoutVars>
          <dgm:chMax val="0"/>
          <dgm:chPref val="0"/>
          <dgm:bulletEnabled val="1"/>
        </dgm:presLayoutVars>
      </dgm:prSet>
      <dgm:spPr/>
    </dgm:pt>
    <dgm:pt modelId="{829547D0-7054-4A30-940C-E0464EC0B18D}" type="pres">
      <dgm:prSet presAssocID="{B6E31C91-6ABF-4D5D-A9DE-014AE8AE50D5}" presName="Accent2" presStyleCnt="0"/>
      <dgm:spPr/>
    </dgm:pt>
    <dgm:pt modelId="{2BDE50A0-DE9E-49D6-8B6B-069B6C640D7B}" type="pres">
      <dgm:prSet presAssocID="{B6E31C91-6ABF-4D5D-A9DE-014AE8AE50D5}" presName="Accent" presStyleLbl="bgShp" presStyleIdx="1" presStyleCnt="6"/>
      <dgm:spPr/>
    </dgm:pt>
    <dgm:pt modelId="{11302F7C-990D-44D8-9464-B11257D414D2}" type="pres">
      <dgm:prSet presAssocID="{B6E31C91-6ABF-4D5D-A9DE-014AE8AE50D5}" presName="Child2" presStyleLbl="node1" presStyleIdx="1" presStyleCnt="6">
        <dgm:presLayoutVars>
          <dgm:chMax val="0"/>
          <dgm:chPref val="0"/>
          <dgm:bulletEnabled val="1"/>
        </dgm:presLayoutVars>
      </dgm:prSet>
      <dgm:spPr/>
    </dgm:pt>
    <dgm:pt modelId="{2E16B662-0F53-493B-8241-E67E0287298D}" type="pres">
      <dgm:prSet presAssocID="{3984AB67-F2B6-4BCD-9AA9-66098EECCB9C}" presName="Accent3" presStyleCnt="0"/>
      <dgm:spPr/>
    </dgm:pt>
    <dgm:pt modelId="{6B0B11E3-9818-4BBE-B6E5-586B66604FFA}" type="pres">
      <dgm:prSet presAssocID="{3984AB67-F2B6-4BCD-9AA9-66098EECCB9C}" presName="Accent" presStyleLbl="bgShp" presStyleIdx="2" presStyleCnt="6"/>
      <dgm:spPr/>
    </dgm:pt>
    <dgm:pt modelId="{5CD206FA-0D19-44B8-B09E-E07513024405}" type="pres">
      <dgm:prSet presAssocID="{3984AB67-F2B6-4BCD-9AA9-66098EECCB9C}" presName="Child3" presStyleLbl="node1" presStyleIdx="2" presStyleCnt="6">
        <dgm:presLayoutVars>
          <dgm:chMax val="0"/>
          <dgm:chPref val="0"/>
          <dgm:bulletEnabled val="1"/>
        </dgm:presLayoutVars>
      </dgm:prSet>
      <dgm:spPr/>
    </dgm:pt>
    <dgm:pt modelId="{8D1CAED8-829C-4926-8E70-EB2D641BF867}" type="pres">
      <dgm:prSet presAssocID="{14AC5AEB-0CB6-4143-842E-3C780FA749C7}" presName="Accent4" presStyleCnt="0"/>
      <dgm:spPr/>
    </dgm:pt>
    <dgm:pt modelId="{72A874D9-8AB0-4F48-8DF3-CCF2C561D8BD}" type="pres">
      <dgm:prSet presAssocID="{14AC5AEB-0CB6-4143-842E-3C780FA749C7}" presName="Accent" presStyleLbl="bgShp" presStyleIdx="3" presStyleCnt="6"/>
      <dgm:spPr/>
    </dgm:pt>
    <dgm:pt modelId="{9784A4ED-2BD9-4E83-A6AB-42A31D738827}" type="pres">
      <dgm:prSet presAssocID="{14AC5AEB-0CB6-4143-842E-3C780FA749C7}" presName="Child4" presStyleLbl="node1" presStyleIdx="3" presStyleCnt="6">
        <dgm:presLayoutVars>
          <dgm:chMax val="0"/>
          <dgm:chPref val="0"/>
          <dgm:bulletEnabled val="1"/>
        </dgm:presLayoutVars>
      </dgm:prSet>
      <dgm:spPr/>
    </dgm:pt>
    <dgm:pt modelId="{8FF5FB69-E132-4850-B775-7F28D198A8DA}" type="pres">
      <dgm:prSet presAssocID="{6DCA700A-22E0-49F3-9A2D-0CB6008657F0}" presName="Accent5" presStyleCnt="0"/>
      <dgm:spPr/>
    </dgm:pt>
    <dgm:pt modelId="{77A1D4A9-6452-4CFB-9DCC-B29B145F3CE2}" type="pres">
      <dgm:prSet presAssocID="{6DCA700A-22E0-49F3-9A2D-0CB6008657F0}" presName="Accent" presStyleLbl="bgShp" presStyleIdx="4" presStyleCnt="6"/>
      <dgm:spPr/>
    </dgm:pt>
    <dgm:pt modelId="{E48512F3-9554-42CA-BC8C-E60398FDCA56}" type="pres">
      <dgm:prSet presAssocID="{6DCA700A-22E0-49F3-9A2D-0CB6008657F0}" presName="Child5" presStyleLbl="node1" presStyleIdx="4" presStyleCnt="6">
        <dgm:presLayoutVars>
          <dgm:chMax val="0"/>
          <dgm:chPref val="0"/>
          <dgm:bulletEnabled val="1"/>
        </dgm:presLayoutVars>
      </dgm:prSet>
      <dgm:spPr/>
    </dgm:pt>
    <dgm:pt modelId="{B7C3E570-2B2F-45E6-B6A5-63BDD05B88BA}" type="pres">
      <dgm:prSet presAssocID="{F7EFC749-60BB-4976-8767-06FC72F871F7}" presName="Accent6" presStyleCnt="0"/>
      <dgm:spPr/>
    </dgm:pt>
    <dgm:pt modelId="{796C50EC-8E4F-4E2F-AF08-041AF8559A89}" type="pres">
      <dgm:prSet presAssocID="{F7EFC749-60BB-4976-8767-06FC72F871F7}" presName="Accent" presStyleLbl="bgShp" presStyleIdx="5" presStyleCnt="6"/>
      <dgm:spPr/>
    </dgm:pt>
    <dgm:pt modelId="{7C5F99B2-9C98-49A3-B2C2-87703680310F}" type="pres">
      <dgm:prSet presAssocID="{F7EFC749-60BB-4976-8767-06FC72F871F7}" presName="Child6" presStyleLbl="node1" presStyleIdx="5" presStyleCnt="6">
        <dgm:presLayoutVars>
          <dgm:chMax val="0"/>
          <dgm:chPref val="0"/>
          <dgm:bulletEnabled val="1"/>
        </dgm:presLayoutVars>
      </dgm:prSet>
      <dgm:spPr/>
    </dgm:pt>
  </dgm:ptLst>
  <dgm:cxnLst>
    <dgm:cxn modelId="{F6E65D0A-C663-420D-A0DA-720EFE1CE8E8}" type="presOf" srcId="{3BF85E5F-6134-486C-A41C-22743E7DE700}" destId="{15C2F6BA-EDDB-4C60-A6F1-9D104017D461}" srcOrd="0" destOrd="0" presId="urn:microsoft.com/office/officeart/2011/layout/HexagonRadial"/>
    <dgm:cxn modelId="{1368CE0C-696A-466B-B695-E5E13F76A713}" srcId="{3BF85E5F-6134-486C-A41C-22743E7DE700}" destId="{B6E31C91-6ABF-4D5D-A9DE-014AE8AE50D5}" srcOrd="1" destOrd="0" parTransId="{87ADF0DA-3EEE-41EE-A895-A4D9902700A9}" sibTransId="{65BE864E-EFE1-40EC-AC8A-7406F279D885}"/>
    <dgm:cxn modelId="{A728FB49-DAEE-4364-B6C6-5E25E0A3842C}" srcId="{3BF85E5F-6134-486C-A41C-22743E7DE700}" destId="{14AC5AEB-0CB6-4143-842E-3C780FA749C7}" srcOrd="3" destOrd="0" parTransId="{3994DBEF-2119-4F50-A3B0-7A0DC2A06C77}" sibTransId="{4B2DD6C8-AF64-422A-BAB1-A3F114C7AE71}"/>
    <dgm:cxn modelId="{0BB12D6C-F8DB-4EA8-A1A4-52BA264349D2}" srcId="{3BF85E5F-6134-486C-A41C-22743E7DE700}" destId="{3984AB67-F2B6-4BCD-9AA9-66098EECCB9C}" srcOrd="2" destOrd="0" parTransId="{EECBF662-3D58-47B1-AB4A-FFEB477F120F}" sibTransId="{77A56C48-5C68-4F9D-B6ED-12915E55D0D6}"/>
    <dgm:cxn modelId="{DFE11575-9EE1-447E-9A2D-8D76504CAE89}" type="presOf" srcId="{F7EFC749-60BB-4976-8767-06FC72F871F7}" destId="{7C5F99B2-9C98-49A3-B2C2-87703680310F}" srcOrd="0" destOrd="0" presId="urn:microsoft.com/office/officeart/2011/layout/HexagonRadial"/>
    <dgm:cxn modelId="{2A344957-7BB2-46E6-8F5E-E50955D8180B}" type="presOf" srcId="{14AC5AEB-0CB6-4143-842E-3C780FA749C7}" destId="{9784A4ED-2BD9-4E83-A6AB-42A31D738827}" srcOrd="0" destOrd="0" presId="urn:microsoft.com/office/officeart/2011/layout/HexagonRadial"/>
    <dgm:cxn modelId="{D69CB27F-F127-4D04-A3BA-87AE9B14EA12}" srcId="{3BF85E5F-6134-486C-A41C-22743E7DE700}" destId="{25E7FE9E-9174-4160-A588-E7C881321FD6}" srcOrd="0" destOrd="0" parTransId="{F28D3A52-82F4-4C25-9856-97E758DB3B0F}" sibTransId="{BEFA1C6B-64B4-4793-BF66-BFB3A3A17D9D}"/>
    <dgm:cxn modelId="{167F0E85-6E58-4A8E-8207-7A207272A416}" srcId="{3BF85E5F-6134-486C-A41C-22743E7DE700}" destId="{6DCA700A-22E0-49F3-9A2D-0CB6008657F0}" srcOrd="4" destOrd="0" parTransId="{8DB299CF-DA63-4245-AFC4-16597C4A506D}" sibTransId="{70BD6AC9-FA74-4C18-B5A9-652BCE54B019}"/>
    <dgm:cxn modelId="{6F0E078E-975E-4652-A6D7-26D4460BC4E1}" type="presOf" srcId="{25E7FE9E-9174-4160-A588-E7C881321FD6}" destId="{D754FF8C-CC6D-4A8D-9E93-E3C616175D5E}" srcOrd="0" destOrd="0" presId="urn:microsoft.com/office/officeart/2011/layout/HexagonRadial"/>
    <dgm:cxn modelId="{6D919EAB-725B-4E39-BF5F-000252A3BE5F}" type="presOf" srcId="{6D3674F9-765C-4036-AB07-20A173C4106C}" destId="{AEA4716E-6165-4BD0-974E-DD8AD475DAF3}" srcOrd="0" destOrd="0" presId="urn:microsoft.com/office/officeart/2011/layout/HexagonRadial"/>
    <dgm:cxn modelId="{FBFD57BF-A30A-48F6-9A7F-3918971EC28C}" type="presOf" srcId="{6DCA700A-22E0-49F3-9A2D-0CB6008657F0}" destId="{E48512F3-9554-42CA-BC8C-E60398FDCA56}" srcOrd="0" destOrd="0" presId="urn:microsoft.com/office/officeart/2011/layout/HexagonRadial"/>
    <dgm:cxn modelId="{113346C6-87F9-4EAB-9BF6-E326E8C85EC1}" srcId="{3BF85E5F-6134-486C-A41C-22743E7DE700}" destId="{F7EFC749-60BB-4976-8767-06FC72F871F7}" srcOrd="5" destOrd="0" parTransId="{0D938C78-7824-4E91-807C-97850DEEFFCA}" sibTransId="{64216EFA-390A-48AB-ADDC-D99974A4F85E}"/>
    <dgm:cxn modelId="{F38688CF-0D0D-45C3-9944-D4569BA0D19C}" type="presOf" srcId="{B6E31C91-6ABF-4D5D-A9DE-014AE8AE50D5}" destId="{11302F7C-990D-44D8-9464-B11257D414D2}" srcOrd="0" destOrd="0" presId="urn:microsoft.com/office/officeart/2011/layout/HexagonRadial"/>
    <dgm:cxn modelId="{C26BDCF3-0FDF-4BDB-BBA0-9C8660EE0E8F}" srcId="{6D3674F9-765C-4036-AB07-20A173C4106C}" destId="{3BF85E5F-6134-486C-A41C-22743E7DE700}" srcOrd="0" destOrd="0" parTransId="{30CD9E7C-8D32-4515-8D41-7E60216F4867}" sibTransId="{257DA36A-4AC9-41C1-9C5F-3DEB829D02C0}"/>
    <dgm:cxn modelId="{09B2E3FC-3F63-41CC-A9A9-D71D6EC96F29}" type="presOf" srcId="{3984AB67-F2B6-4BCD-9AA9-66098EECCB9C}" destId="{5CD206FA-0D19-44B8-B09E-E07513024405}" srcOrd="0" destOrd="0" presId="urn:microsoft.com/office/officeart/2011/layout/HexagonRadial"/>
    <dgm:cxn modelId="{C395EBC5-D352-49BD-B1E4-20A45C0EBE92}" type="presParOf" srcId="{AEA4716E-6165-4BD0-974E-DD8AD475DAF3}" destId="{15C2F6BA-EDDB-4C60-A6F1-9D104017D461}" srcOrd="0" destOrd="0" presId="urn:microsoft.com/office/officeart/2011/layout/HexagonRadial"/>
    <dgm:cxn modelId="{BB290BA7-582A-435B-82ED-AB652146BBB6}" type="presParOf" srcId="{AEA4716E-6165-4BD0-974E-DD8AD475DAF3}" destId="{F77B1862-E476-49BA-A002-882E6E128B27}" srcOrd="1" destOrd="0" presId="urn:microsoft.com/office/officeart/2011/layout/HexagonRadial"/>
    <dgm:cxn modelId="{3516F371-FB57-42CD-BDAE-1D1ED8DA1E96}" type="presParOf" srcId="{F77B1862-E476-49BA-A002-882E6E128B27}" destId="{7A89A25C-2C86-4495-9D06-4045D4305E33}" srcOrd="0" destOrd="0" presId="urn:microsoft.com/office/officeart/2011/layout/HexagonRadial"/>
    <dgm:cxn modelId="{D2B24881-7E90-4B37-B434-DE6101877802}" type="presParOf" srcId="{AEA4716E-6165-4BD0-974E-DD8AD475DAF3}" destId="{D754FF8C-CC6D-4A8D-9E93-E3C616175D5E}" srcOrd="2" destOrd="0" presId="urn:microsoft.com/office/officeart/2011/layout/HexagonRadial"/>
    <dgm:cxn modelId="{CA185E16-82AB-4D1E-B321-4E079F00AEDD}" type="presParOf" srcId="{AEA4716E-6165-4BD0-974E-DD8AD475DAF3}" destId="{829547D0-7054-4A30-940C-E0464EC0B18D}" srcOrd="3" destOrd="0" presId="urn:microsoft.com/office/officeart/2011/layout/HexagonRadial"/>
    <dgm:cxn modelId="{AF566B1E-05D7-4EEC-9911-97213BF1A7DC}" type="presParOf" srcId="{829547D0-7054-4A30-940C-E0464EC0B18D}" destId="{2BDE50A0-DE9E-49D6-8B6B-069B6C640D7B}" srcOrd="0" destOrd="0" presId="urn:microsoft.com/office/officeart/2011/layout/HexagonRadial"/>
    <dgm:cxn modelId="{449A24A3-E63C-4130-8831-E64AC1E8DFB5}" type="presParOf" srcId="{AEA4716E-6165-4BD0-974E-DD8AD475DAF3}" destId="{11302F7C-990D-44D8-9464-B11257D414D2}" srcOrd="4" destOrd="0" presId="urn:microsoft.com/office/officeart/2011/layout/HexagonRadial"/>
    <dgm:cxn modelId="{92E59EC5-EB36-41BF-AC5C-2A3BEF049638}" type="presParOf" srcId="{AEA4716E-6165-4BD0-974E-DD8AD475DAF3}" destId="{2E16B662-0F53-493B-8241-E67E0287298D}" srcOrd="5" destOrd="0" presId="urn:microsoft.com/office/officeart/2011/layout/HexagonRadial"/>
    <dgm:cxn modelId="{FA5DD019-D00D-455F-B6F7-60158BF6CE0B}" type="presParOf" srcId="{2E16B662-0F53-493B-8241-E67E0287298D}" destId="{6B0B11E3-9818-4BBE-B6E5-586B66604FFA}" srcOrd="0" destOrd="0" presId="urn:microsoft.com/office/officeart/2011/layout/HexagonRadial"/>
    <dgm:cxn modelId="{B74FE4A9-3BE4-4420-A3EC-FD98234A798C}" type="presParOf" srcId="{AEA4716E-6165-4BD0-974E-DD8AD475DAF3}" destId="{5CD206FA-0D19-44B8-B09E-E07513024405}" srcOrd="6" destOrd="0" presId="urn:microsoft.com/office/officeart/2011/layout/HexagonRadial"/>
    <dgm:cxn modelId="{77497820-9C69-4374-A78E-EAA208C227E2}" type="presParOf" srcId="{AEA4716E-6165-4BD0-974E-DD8AD475DAF3}" destId="{8D1CAED8-829C-4926-8E70-EB2D641BF867}" srcOrd="7" destOrd="0" presId="urn:microsoft.com/office/officeart/2011/layout/HexagonRadial"/>
    <dgm:cxn modelId="{7DB10763-375C-4804-9618-0A51AC8A908E}" type="presParOf" srcId="{8D1CAED8-829C-4926-8E70-EB2D641BF867}" destId="{72A874D9-8AB0-4F48-8DF3-CCF2C561D8BD}" srcOrd="0" destOrd="0" presId="urn:microsoft.com/office/officeart/2011/layout/HexagonRadial"/>
    <dgm:cxn modelId="{DA6B3AD3-7B50-46DF-A17D-3A621692EEE4}" type="presParOf" srcId="{AEA4716E-6165-4BD0-974E-DD8AD475DAF3}" destId="{9784A4ED-2BD9-4E83-A6AB-42A31D738827}" srcOrd="8" destOrd="0" presId="urn:microsoft.com/office/officeart/2011/layout/HexagonRadial"/>
    <dgm:cxn modelId="{15F376F4-9695-433B-83F9-4A9037972B1C}" type="presParOf" srcId="{AEA4716E-6165-4BD0-974E-DD8AD475DAF3}" destId="{8FF5FB69-E132-4850-B775-7F28D198A8DA}" srcOrd="9" destOrd="0" presId="urn:microsoft.com/office/officeart/2011/layout/HexagonRadial"/>
    <dgm:cxn modelId="{219429AC-D8CE-40BD-AEF2-22F4BD2FFC47}" type="presParOf" srcId="{8FF5FB69-E132-4850-B775-7F28D198A8DA}" destId="{77A1D4A9-6452-4CFB-9DCC-B29B145F3CE2}" srcOrd="0" destOrd="0" presId="urn:microsoft.com/office/officeart/2011/layout/HexagonRadial"/>
    <dgm:cxn modelId="{FF0A5348-0440-4DCF-8385-6B31C0819A4A}" type="presParOf" srcId="{AEA4716E-6165-4BD0-974E-DD8AD475DAF3}" destId="{E48512F3-9554-42CA-BC8C-E60398FDCA56}" srcOrd="10" destOrd="0" presId="urn:microsoft.com/office/officeart/2011/layout/HexagonRadial"/>
    <dgm:cxn modelId="{0888C069-A9ED-4864-860A-72A198F2CC50}" type="presParOf" srcId="{AEA4716E-6165-4BD0-974E-DD8AD475DAF3}" destId="{B7C3E570-2B2F-45E6-B6A5-63BDD05B88BA}" srcOrd="11" destOrd="0" presId="urn:microsoft.com/office/officeart/2011/layout/HexagonRadial"/>
    <dgm:cxn modelId="{462121BB-CE85-4047-91CF-152C05C63E50}" type="presParOf" srcId="{B7C3E570-2B2F-45E6-B6A5-63BDD05B88BA}" destId="{796C50EC-8E4F-4E2F-AF08-041AF8559A89}" srcOrd="0" destOrd="0" presId="urn:microsoft.com/office/officeart/2011/layout/HexagonRadial"/>
    <dgm:cxn modelId="{6E0BEEF6-BF46-4097-86DF-AA65077EDD00}" type="presParOf" srcId="{AEA4716E-6165-4BD0-974E-DD8AD475DAF3}" destId="{7C5F99B2-9C98-49A3-B2C2-87703680310F}" srcOrd="12" destOrd="0" presId="urn:microsoft.com/office/officeart/2011/layout/HexagonRadial"/>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BD70599-AE4C-4692-ABF6-B77FD7049058}"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ID"/>
        </a:p>
      </dgm:t>
    </dgm:pt>
    <dgm:pt modelId="{C4AC7299-FE96-4C42-94A8-FB42A3B3771F}">
      <dgm:prSet phldrT="[Text]"/>
      <dgm:spPr/>
      <dgm:t>
        <a:bodyPr/>
        <a:lstStyle/>
        <a:p>
          <a:r>
            <a:rPr lang="en-US" dirty="0"/>
            <a:t>Nano-sheets</a:t>
          </a:r>
          <a:endParaRPr lang="en-ID" dirty="0"/>
        </a:p>
      </dgm:t>
    </dgm:pt>
    <dgm:pt modelId="{8A239918-0228-43A0-AB6D-7D144E309C69}" type="parTrans" cxnId="{3FBEE57A-FD44-4281-B338-E89C220C14ED}">
      <dgm:prSet/>
      <dgm:spPr/>
      <dgm:t>
        <a:bodyPr/>
        <a:lstStyle/>
        <a:p>
          <a:endParaRPr lang="en-ID"/>
        </a:p>
      </dgm:t>
    </dgm:pt>
    <dgm:pt modelId="{8B9AD235-2E7E-4B72-94DB-682729D3526D}" type="sibTrans" cxnId="{3FBEE57A-FD44-4281-B338-E89C220C14ED}">
      <dgm:prSet/>
      <dgm:spPr/>
      <dgm:t>
        <a:bodyPr/>
        <a:lstStyle/>
        <a:p>
          <a:endParaRPr lang="en-ID"/>
        </a:p>
      </dgm:t>
    </dgm:pt>
    <dgm:pt modelId="{844001E6-CD68-455A-B556-D217164CA2FC}">
      <dgm:prSet phldrT="[Text]"/>
      <dgm:spPr/>
      <dgm:t>
        <a:bodyPr/>
        <a:lstStyle/>
        <a:p>
          <a:r>
            <a:rPr lang="en-US" dirty="0"/>
            <a:t>Nano-flakes </a:t>
          </a:r>
          <a:endParaRPr lang="en-ID" dirty="0"/>
        </a:p>
      </dgm:t>
    </dgm:pt>
    <dgm:pt modelId="{7E7E4C75-D306-411C-9801-59664C9DD608}" type="parTrans" cxnId="{95534E5A-44D6-40AC-9ED4-95F17A74D4A1}">
      <dgm:prSet/>
      <dgm:spPr/>
      <dgm:t>
        <a:bodyPr/>
        <a:lstStyle/>
        <a:p>
          <a:endParaRPr lang="en-ID"/>
        </a:p>
      </dgm:t>
    </dgm:pt>
    <dgm:pt modelId="{8633E9FC-3927-4A9B-A887-922BBC744B09}" type="sibTrans" cxnId="{95534E5A-44D6-40AC-9ED4-95F17A74D4A1}">
      <dgm:prSet/>
      <dgm:spPr/>
      <dgm:t>
        <a:bodyPr/>
        <a:lstStyle/>
        <a:p>
          <a:endParaRPr lang="en-ID"/>
        </a:p>
      </dgm:t>
    </dgm:pt>
    <dgm:pt modelId="{F9EE324C-FB2D-4D8E-B5FC-9061144ACC64}">
      <dgm:prSet phldrT="[Text]"/>
      <dgm:spPr/>
      <dgm:t>
        <a:bodyPr/>
        <a:lstStyle/>
        <a:p>
          <a:r>
            <a:rPr lang="en-US" dirty="0"/>
            <a:t>Nano-plates </a:t>
          </a:r>
        </a:p>
      </dgm:t>
    </dgm:pt>
    <dgm:pt modelId="{DBD7A181-2434-4229-A4EA-6666C3205073}" type="parTrans" cxnId="{AA774670-B264-4DF1-96C1-B8421E819D63}">
      <dgm:prSet/>
      <dgm:spPr/>
      <dgm:t>
        <a:bodyPr/>
        <a:lstStyle/>
        <a:p>
          <a:endParaRPr lang="en-ID"/>
        </a:p>
      </dgm:t>
    </dgm:pt>
    <dgm:pt modelId="{129ECFDA-F764-4322-B21A-1333A43705E7}" type="sibTrans" cxnId="{AA774670-B264-4DF1-96C1-B8421E819D63}">
      <dgm:prSet/>
      <dgm:spPr/>
      <dgm:t>
        <a:bodyPr/>
        <a:lstStyle/>
        <a:p>
          <a:endParaRPr lang="en-ID"/>
        </a:p>
      </dgm:t>
    </dgm:pt>
    <dgm:pt modelId="{AC52D2EC-F367-4AD8-A915-2C29C3E46627}">
      <dgm:prSet phldrT="[Text]"/>
      <dgm:spPr/>
      <dgm:t>
        <a:bodyPr/>
        <a:lstStyle/>
        <a:p>
          <a:r>
            <a:rPr lang="en-US" dirty="0"/>
            <a:t>Nano-rods</a:t>
          </a:r>
        </a:p>
      </dgm:t>
    </dgm:pt>
    <dgm:pt modelId="{98389C9B-BF73-4B85-9B99-68689D09F124}" type="parTrans" cxnId="{90B9083D-D0FC-4A68-96CE-B0767EF9F7AE}">
      <dgm:prSet/>
      <dgm:spPr/>
      <dgm:t>
        <a:bodyPr/>
        <a:lstStyle/>
        <a:p>
          <a:endParaRPr lang="en-ID"/>
        </a:p>
      </dgm:t>
    </dgm:pt>
    <dgm:pt modelId="{9ABCAC60-50EC-4CB0-AF7E-F5205BB65913}" type="sibTrans" cxnId="{90B9083D-D0FC-4A68-96CE-B0767EF9F7AE}">
      <dgm:prSet/>
      <dgm:spPr/>
      <dgm:t>
        <a:bodyPr/>
        <a:lstStyle/>
        <a:p>
          <a:endParaRPr lang="en-ID"/>
        </a:p>
      </dgm:t>
    </dgm:pt>
    <dgm:pt modelId="{D5A122DC-EDA7-4A8B-9865-21903902876F}">
      <dgm:prSet phldrT="[Text]"/>
      <dgm:spPr/>
      <dgm:t>
        <a:bodyPr/>
        <a:lstStyle/>
        <a:p>
          <a:r>
            <a:rPr lang="en-US"/>
            <a:t>Nano-spikes</a:t>
          </a:r>
          <a:endParaRPr lang="en-US" dirty="0"/>
        </a:p>
      </dgm:t>
    </dgm:pt>
    <dgm:pt modelId="{FF7854C6-135E-4019-B5ED-33F022CE314E}" type="parTrans" cxnId="{94916DCB-D523-4834-9664-6D4E6F478301}">
      <dgm:prSet/>
      <dgm:spPr/>
      <dgm:t>
        <a:bodyPr/>
        <a:lstStyle/>
        <a:p>
          <a:endParaRPr lang="en-ID"/>
        </a:p>
      </dgm:t>
    </dgm:pt>
    <dgm:pt modelId="{0F17F54D-F049-4977-8FF3-4CF112EE4183}" type="sibTrans" cxnId="{94916DCB-D523-4834-9664-6D4E6F478301}">
      <dgm:prSet/>
      <dgm:spPr/>
      <dgm:t>
        <a:bodyPr/>
        <a:lstStyle/>
        <a:p>
          <a:endParaRPr lang="en-ID"/>
        </a:p>
      </dgm:t>
    </dgm:pt>
    <dgm:pt modelId="{D6FBE01C-8305-4B1B-9761-129F9969DED9}">
      <dgm:prSet phldrT="[Text]"/>
      <dgm:spPr/>
      <dgm:t>
        <a:bodyPr/>
        <a:lstStyle/>
        <a:p>
          <a:r>
            <a:rPr lang="en-US" dirty="0"/>
            <a:t>Urchin/Flower like </a:t>
          </a:r>
        </a:p>
      </dgm:t>
    </dgm:pt>
    <dgm:pt modelId="{21B3EB32-BCAC-4DEF-9262-DD33CC0ADA79}" type="parTrans" cxnId="{343E4577-79C0-432C-92CA-FFAFE60211F7}">
      <dgm:prSet/>
      <dgm:spPr/>
      <dgm:t>
        <a:bodyPr/>
        <a:lstStyle/>
        <a:p>
          <a:endParaRPr lang="en-ID"/>
        </a:p>
      </dgm:t>
    </dgm:pt>
    <dgm:pt modelId="{696DAEEB-5FB3-4086-9262-3A9E80C38638}" type="sibTrans" cxnId="{343E4577-79C0-432C-92CA-FFAFE60211F7}">
      <dgm:prSet/>
      <dgm:spPr/>
      <dgm:t>
        <a:bodyPr/>
        <a:lstStyle/>
        <a:p>
          <a:endParaRPr lang="en-ID"/>
        </a:p>
      </dgm:t>
    </dgm:pt>
    <dgm:pt modelId="{E46814D6-C9FC-49CF-9960-3ECC08166726}" type="pres">
      <dgm:prSet presAssocID="{BBD70599-AE4C-4692-ABF6-B77FD7049058}" presName="linear" presStyleCnt="0">
        <dgm:presLayoutVars>
          <dgm:dir/>
          <dgm:animLvl val="lvl"/>
          <dgm:resizeHandles val="exact"/>
        </dgm:presLayoutVars>
      </dgm:prSet>
      <dgm:spPr/>
    </dgm:pt>
    <dgm:pt modelId="{8F777573-B3C7-423C-8757-D836D62A6DD6}" type="pres">
      <dgm:prSet presAssocID="{C4AC7299-FE96-4C42-94A8-FB42A3B3771F}" presName="parentLin" presStyleCnt="0"/>
      <dgm:spPr/>
    </dgm:pt>
    <dgm:pt modelId="{64079B6D-2688-48EA-A06C-6E464C5886CE}" type="pres">
      <dgm:prSet presAssocID="{C4AC7299-FE96-4C42-94A8-FB42A3B3771F}" presName="parentLeftMargin" presStyleLbl="node1" presStyleIdx="0" presStyleCnt="6"/>
      <dgm:spPr/>
    </dgm:pt>
    <dgm:pt modelId="{BA6B386A-EEEB-442B-9955-F769B9FE9826}" type="pres">
      <dgm:prSet presAssocID="{C4AC7299-FE96-4C42-94A8-FB42A3B3771F}" presName="parentText" presStyleLbl="node1" presStyleIdx="0" presStyleCnt="6">
        <dgm:presLayoutVars>
          <dgm:chMax val="0"/>
          <dgm:bulletEnabled val="1"/>
        </dgm:presLayoutVars>
      </dgm:prSet>
      <dgm:spPr/>
    </dgm:pt>
    <dgm:pt modelId="{7BEF6DF2-577A-4C4A-BC3C-933A5E91472D}" type="pres">
      <dgm:prSet presAssocID="{C4AC7299-FE96-4C42-94A8-FB42A3B3771F}" presName="negativeSpace" presStyleCnt="0"/>
      <dgm:spPr/>
    </dgm:pt>
    <dgm:pt modelId="{195FC5FB-0B3E-49CA-A1B0-41C839D8F8B3}" type="pres">
      <dgm:prSet presAssocID="{C4AC7299-FE96-4C42-94A8-FB42A3B3771F}" presName="childText" presStyleLbl="conFgAcc1" presStyleIdx="0" presStyleCnt="6">
        <dgm:presLayoutVars>
          <dgm:bulletEnabled val="1"/>
        </dgm:presLayoutVars>
      </dgm:prSet>
      <dgm:spPr/>
    </dgm:pt>
    <dgm:pt modelId="{DE319B9A-4CC4-4F28-981B-3E2085FB69D0}" type="pres">
      <dgm:prSet presAssocID="{8B9AD235-2E7E-4B72-94DB-682729D3526D}" presName="spaceBetweenRectangles" presStyleCnt="0"/>
      <dgm:spPr/>
    </dgm:pt>
    <dgm:pt modelId="{5CEEA24F-A681-4567-A1B5-EE92DA882C99}" type="pres">
      <dgm:prSet presAssocID="{844001E6-CD68-455A-B556-D217164CA2FC}" presName="parentLin" presStyleCnt="0"/>
      <dgm:spPr/>
    </dgm:pt>
    <dgm:pt modelId="{1C24422E-FE90-48C7-A90E-BD040D05C508}" type="pres">
      <dgm:prSet presAssocID="{844001E6-CD68-455A-B556-D217164CA2FC}" presName="parentLeftMargin" presStyleLbl="node1" presStyleIdx="0" presStyleCnt="6"/>
      <dgm:spPr/>
    </dgm:pt>
    <dgm:pt modelId="{619D13D9-3BEE-4A3E-8630-D164B089F37D}" type="pres">
      <dgm:prSet presAssocID="{844001E6-CD68-455A-B556-D217164CA2FC}" presName="parentText" presStyleLbl="node1" presStyleIdx="1" presStyleCnt="6">
        <dgm:presLayoutVars>
          <dgm:chMax val="0"/>
          <dgm:bulletEnabled val="1"/>
        </dgm:presLayoutVars>
      </dgm:prSet>
      <dgm:spPr/>
    </dgm:pt>
    <dgm:pt modelId="{E3980E3B-1744-4236-9B52-E7F0F2415586}" type="pres">
      <dgm:prSet presAssocID="{844001E6-CD68-455A-B556-D217164CA2FC}" presName="negativeSpace" presStyleCnt="0"/>
      <dgm:spPr/>
    </dgm:pt>
    <dgm:pt modelId="{B9FF337D-817F-4E6F-AC80-76A880F0D74B}" type="pres">
      <dgm:prSet presAssocID="{844001E6-CD68-455A-B556-D217164CA2FC}" presName="childText" presStyleLbl="conFgAcc1" presStyleIdx="1" presStyleCnt="6">
        <dgm:presLayoutVars>
          <dgm:bulletEnabled val="1"/>
        </dgm:presLayoutVars>
      </dgm:prSet>
      <dgm:spPr/>
    </dgm:pt>
    <dgm:pt modelId="{08913688-6622-49F4-A367-76A6E98AC938}" type="pres">
      <dgm:prSet presAssocID="{8633E9FC-3927-4A9B-A887-922BBC744B09}" presName="spaceBetweenRectangles" presStyleCnt="0"/>
      <dgm:spPr/>
    </dgm:pt>
    <dgm:pt modelId="{6ECA19FA-8B2D-44DB-97EB-102B0E2A37CE}" type="pres">
      <dgm:prSet presAssocID="{F9EE324C-FB2D-4D8E-B5FC-9061144ACC64}" presName="parentLin" presStyleCnt="0"/>
      <dgm:spPr/>
    </dgm:pt>
    <dgm:pt modelId="{3026CDE3-C599-4172-BBA1-158BC3332DB8}" type="pres">
      <dgm:prSet presAssocID="{F9EE324C-FB2D-4D8E-B5FC-9061144ACC64}" presName="parentLeftMargin" presStyleLbl="node1" presStyleIdx="1" presStyleCnt="6"/>
      <dgm:spPr/>
    </dgm:pt>
    <dgm:pt modelId="{A6B18376-8E06-4E0E-BAA6-F6B7120D8411}" type="pres">
      <dgm:prSet presAssocID="{F9EE324C-FB2D-4D8E-B5FC-9061144ACC64}" presName="parentText" presStyleLbl="node1" presStyleIdx="2" presStyleCnt="6">
        <dgm:presLayoutVars>
          <dgm:chMax val="0"/>
          <dgm:bulletEnabled val="1"/>
        </dgm:presLayoutVars>
      </dgm:prSet>
      <dgm:spPr/>
    </dgm:pt>
    <dgm:pt modelId="{C035165A-620F-48D8-8725-B31B123CC695}" type="pres">
      <dgm:prSet presAssocID="{F9EE324C-FB2D-4D8E-B5FC-9061144ACC64}" presName="negativeSpace" presStyleCnt="0"/>
      <dgm:spPr/>
    </dgm:pt>
    <dgm:pt modelId="{C7B736A4-B896-48D8-9B66-7BD2F67B0C10}" type="pres">
      <dgm:prSet presAssocID="{F9EE324C-FB2D-4D8E-B5FC-9061144ACC64}" presName="childText" presStyleLbl="conFgAcc1" presStyleIdx="2" presStyleCnt="6">
        <dgm:presLayoutVars>
          <dgm:bulletEnabled val="1"/>
        </dgm:presLayoutVars>
      </dgm:prSet>
      <dgm:spPr/>
    </dgm:pt>
    <dgm:pt modelId="{2C9FF50D-C841-4D03-B2B1-B370D3E9014B}" type="pres">
      <dgm:prSet presAssocID="{129ECFDA-F764-4322-B21A-1333A43705E7}" presName="spaceBetweenRectangles" presStyleCnt="0"/>
      <dgm:spPr/>
    </dgm:pt>
    <dgm:pt modelId="{FF93EECA-8D05-4C09-B924-10B078DB71B2}" type="pres">
      <dgm:prSet presAssocID="{AC52D2EC-F367-4AD8-A915-2C29C3E46627}" presName="parentLin" presStyleCnt="0"/>
      <dgm:spPr/>
    </dgm:pt>
    <dgm:pt modelId="{FECF0263-23E2-4103-AC2E-B1FC2BAD5F20}" type="pres">
      <dgm:prSet presAssocID="{AC52D2EC-F367-4AD8-A915-2C29C3E46627}" presName="parentLeftMargin" presStyleLbl="node1" presStyleIdx="2" presStyleCnt="6"/>
      <dgm:spPr/>
    </dgm:pt>
    <dgm:pt modelId="{1451B519-D935-4981-AF79-D304BF8AFAB4}" type="pres">
      <dgm:prSet presAssocID="{AC52D2EC-F367-4AD8-A915-2C29C3E46627}" presName="parentText" presStyleLbl="node1" presStyleIdx="3" presStyleCnt="6">
        <dgm:presLayoutVars>
          <dgm:chMax val="0"/>
          <dgm:bulletEnabled val="1"/>
        </dgm:presLayoutVars>
      </dgm:prSet>
      <dgm:spPr/>
    </dgm:pt>
    <dgm:pt modelId="{396A6414-C402-4676-91AE-B81020A1E5DA}" type="pres">
      <dgm:prSet presAssocID="{AC52D2EC-F367-4AD8-A915-2C29C3E46627}" presName="negativeSpace" presStyleCnt="0"/>
      <dgm:spPr/>
    </dgm:pt>
    <dgm:pt modelId="{E7E89E43-81B4-4F1C-B23D-892E84241651}" type="pres">
      <dgm:prSet presAssocID="{AC52D2EC-F367-4AD8-A915-2C29C3E46627}" presName="childText" presStyleLbl="conFgAcc1" presStyleIdx="3" presStyleCnt="6">
        <dgm:presLayoutVars>
          <dgm:bulletEnabled val="1"/>
        </dgm:presLayoutVars>
      </dgm:prSet>
      <dgm:spPr/>
    </dgm:pt>
    <dgm:pt modelId="{EFD81382-9A81-44F9-A06A-E1377C56DB0D}" type="pres">
      <dgm:prSet presAssocID="{9ABCAC60-50EC-4CB0-AF7E-F5205BB65913}" presName="spaceBetweenRectangles" presStyleCnt="0"/>
      <dgm:spPr/>
    </dgm:pt>
    <dgm:pt modelId="{2A24CFED-46D3-47D7-8F92-8D58E62157A0}" type="pres">
      <dgm:prSet presAssocID="{D5A122DC-EDA7-4A8B-9865-21903902876F}" presName="parentLin" presStyleCnt="0"/>
      <dgm:spPr/>
    </dgm:pt>
    <dgm:pt modelId="{3B2DF980-09AE-4B3B-AE3E-92A495127B95}" type="pres">
      <dgm:prSet presAssocID="{D5A122DC-EDA7-4A8B-9865-21903902876F}" presName="parentLeftMargin" presStyleLbl="node1" presStyleIdx="3" presStyleCnt="6"/>
      <dgm:spPr/>
    </dgm:pt>
    <dgm:pt modelId="{D2C3ABB1-759C-4D60-ACD1-F364A8135FE5}" type="pres">
      <dgm:prSet presAssocID="{D5A122DC-EDA7-4A8B-9865-21903902876F}" presName="parentText" presStyleLbl="node1" presStyleIdx="4" presStyleCnt="6">
        <dgm:presLayoutVars>
          <dgm:chMax val="0"/>
          <dgm:bulletEnabled val="1"/>
        </dgm:presLayoutVars>
      </dgm:prSet>
      <dgm:spPr/>
    </dgm:pt>
    <dgm:pt modelId="{D43C4ACB-0789-4947-8CCF-4C732683804F}" type="pres">
      <dgm:prSet presAssocID="{D5A122DC-EDA7-4A8B-9865-21903902876F}" presName="negativeSpace" presStyleCnt="0"/>
      <dgm:spPr/>
    </dgm:pt>
    <dgm:pt modelId="{84473338-7FE3-4B2B-90BD-4BA127965996}" type="pres">
      <dgm:prSet presAssocID="{D5A122DC-EDA7-4A8B-9865-21903902876F}" presName="childText" presStyleLbl="conFgAcc1" presStyleIdx="4" presStyleCnt="6">
        <dgm:presLayoutVars>
          <dgm:bulletEnabled val="1"/>
        </dgm:presLayoutVars>
      </dgm:prSet>
      <dgm:spPr/>
    </dgm:pt>
    <dgm:pt modelId="{7CD3A3FD-A988-4BB1-943A-14EDB7749055}" type="pres">
      <dgm:prSet presAssocID="{0F17F54D-F049-4977-8FF3-4CF112EE4183}" presName="spaceBetweenRectangles" presStyleCnt="0"/>
      <dgm:spPr/>
    </dgm:pt>
    <dgm:pt modelId="{628DF063-9379-41CD-B72D-2BC958814755}" type="pres">
      <dgm:prSet presAssocID="{D6FBE01C-8305-4B1B-9761-129F9969DED9}" presName="parentLin" presStyleCnt="0"/>
      <dgm:spPr/>
    </dgm:pt>
    <dgm:pt modelId="{2EE99E53-1C37-43D6-AD63-E4646FB7D33E}" type="pres">
      <dgm:prSet presAssocID="{D6FBE01C-8305-4B1B-9761-129F9969DED9}" presName="parentLeftMargin" presStyleLbl="node1" presStyleIdx="4" presStyleCnt="6"/>
      <dgm:spPr/>
    </dgm:pt>
    <dgm:pt modelId="{C3053848-6794-42DF-9F8D-72F0975C0C52}" type="pres">
      <dgm:prSet presAssocID="{D6FBE01C-8305-4B1B-9761-129F9969DED9}" presName="parentText" presStyleLbl="node1" presStyleIdx="5" presStyleCnt="6">
        <dgm:presLayoutVars>
          <dgm:chMax val="0"/>
          <dgm:bulletEnabled val="1"/>
        </dgm:presLayoutVars>
      </dgm:prSet>
      <dgm:spPr/>
    </dgm:pt>
    <dgm:pt modelId="{F76EF24C-84CB-48BD-AAED-F6362CA6FDCC}" type="pres">
      <dgm:prSet presAssocID="{D6FBE01C-8305-4B1B-9761-129F9969DED9}" presName="negativeSpace" presStyleCnt="0"/>
      <dgm:spPr/>
    </dgm:pt>
    <dgm:pt modelId="{CE802373-EAB4-4EBB-A909-9A313CA2C7D2}" type="pres">
      <dgm:prSet presAssocID="{D6FBE01C-8305-4B1B-9761-129F9969DED9}" presName="childText" presStyleLbl="conFgAcc1" presStyleIdx="5" presStyleCnt="6">
        <dgm:presLayoutVars>
          <dgm:bulletEnabled val="1"/>
        </dgm:presLayoutVars>
      </dgm:prSet>
      <dgm:spPr/>
    </dgm:pt>
  </dgm:ptLst>
  <dgm:cxnLst>
    <dgm:cxn modelId="{15592501-420F-4934-A271-EAD3DC46B6E6}" type="presOf" srcId="{D5A122DC-EDA7-4A8B-9865-21903902876F}" destId="{3B2DF980-09AE-4B3B-AE3E-92A495127B95}" srcOrd="0" destOrd="0" presId="urn:microsoft.com/office/officeart/2005/8/layout/list1"/>
    <dgm:cxn modelId="{9681E90D-01B8-4211-9113-C289E3607262}" type="presOf" srcId="{844001E6-CD68-455A-B556-D217164CA2FC}" destId="{619D13D9-3BEE-4A3E-8630-D164B089F37D}" srcOrd="1" destOrd="0" presId="urn:microsoft.com/office/officeart/2005/8/layout/list1"/>
    <dgm:cxn modelId="{E5650B1A-1E91-4DB2-8904-CC608EEAA88E}" type="presOf" srcId="{D5A122DC-EDA7-4A8B-9865-21903902876F}" destId="{D2C3ABB1-759C-4D60-ACD1-F364A8135FE5}" srcOrd="1" destOrd="0" presId="urn:microsoft.com/office/officeart/2005/8/layout/list1"/>
    <dgm:cxn modelId="{90B9083D-D0FC-4A68-96CE-B0767EF9F7AE}" srcId="{BBD70599-AE4C-4692-ABF6-B77FD7049058}" destId="{AC52D2EC-F367-4AD8-A915-2C29C3E46627}" srcOrd="3" destOrd="0" parTransId="{98389C9B-BF73-4B85-9B99-68689D09F124}" sibTransId="{9ABCAC60-50EC-4CB0-AF7E-F5205BB65913}"/>
    <dgm:cxn modelId="{0BAD9B42-DE2A-466F-AACE-011B4E2A63C5}" type="presOf" srcId="{D6FBE01C-8305-4B1B-9761-129F9969DED9}" destId="{2EE99E53-1C37-43D6-AD63-E4646FB7D33E}" srcOrd="0" destOrd="0" presId="urn:microsoft.com/office/officeart/2005/8/layout/list1"/>
    <dgm:cxn modelId="{51B82B4D-8DFA-49C2-A8F7-1DEEB0218AA4}" type="presOf" srcId="{D6FBE01C-8305-4B1B-9761-129F9969DED9}" destId="{C3053848-6794-42DF-9F8D-72F0975C0C52}" srcOrd="1" destOrd="0" presId="urn:microsoft.com/office/officeart/2005/8/layout/list1"/>
    <dgm:cxn modelId="{AA774670-B264-4DF1-96C1-B8421E819D63}" srcId="{BBD70599-AE4C-4692-ABF6-B77FD7049058}" destId="{F9EE324C-FB2D-4D8E-B5FC-9061144ACC64}" srcOrd="2" destOrd="0" parTransId="{DBD7A181-2434-4229-A4EA-6666C3205073}" sibTransId="{129ECFDA-F764-4322-B21A-1333A43705E7}"/>
    <dgm:cxn modelId="{343E4577-79C0-432C-92CA-FFAFE60211F7}" srcId="{BBD70599-AE4C-4692-ABF6-B77FD7049058}" destId="{D6FBE01C-8305-4B1B-9761-129F9969DED9}" srcOrd="5" destOrd="0" parTransId="{21B3EB32-BCAC-4DEF-9262-DD33CC0ADA79}" sibTransId="{696DAEEB-5FB3-4086-9262-3A9E80C38638}"/>
    <dgm:cxn modelId="{95534E5A-44D6-40AC-9ED4-95F17A74D4A1}" srcId="{BBD70599-AE4C-4692-ABF6-B77FD7049058}" destId="{844001E6-CD68-455A-B556-D217164CA2FC}" srcOrd="1" destOrd="0" parTransId="{7E7E4C75-D306-411C-9801-59664C9DD608}" sibTransId="{8633E9FC-3927-4A9B-A887-922BBC744B09}"/>
    <dgm:cxn modelId="{3FBEE57A-FD44-4281-B338-E89C220C14ED}" srcId="{BBD70599-AE4C-4692-ABF6-B77FD7049058}" destId="{C4AC7299-FE96-4C42-94A8-FB42A3B3771F}" srcOrd="0" destOrd="0" parTransId="{8A239918-0228-43A0-AB6D-7D144E309C69}" sibTransId="{8B9AD235-2E7E-4B72-94DB-682729D3526D}"/>
    <dgm:cxn modelId="{4D22668B-77C2-41D6-AAD3-039AB9AA171F}" type="presOf" srcId="{C4AC7299-FE96-4C42-94A8-FB42A3B3771F}" destId="{BA6B386A-EEEB-442B-9955-F769B9FE9826}" srcOrd="1" destOrd="0" presId="urn:microsoft.com/office/officeart/2005/8/layout/list1"/>
    <dgm:cxn modelId="{E17A428F-13E6-4F88-A82E-61AC79A2B349}" type="presOf" srcId="{AC52D2EC-F367-4AD8-A915-2C29C3E46627}" destId="{FECF0263-23E2-4103-AC2E-B1FC2BAD5F20}" srcOrd="0" destOrd="0" presId="urn:microsoft.com/office/officeart/2005/8/layout/list1"/>
    <dgm:cxn modelId="{E26EE49E-2F07-4D61-8C4C-424196907DD3}" type="presOf" srcId="{BBD70599-AE4C-4692-ABF6-B77FD7049058}" destId="{E46814D6-C9FC-49CF-9960-3ECC08166726}" srcOrd="0" destOrd="0" presId="urn:microsoft.com/office/officeart/2005/8/layout/list1"/>
    <dgm:cxn modelId="{F29B7AAD-F9D9-4473-83CA-E4E5BF2AF74A}" type="presOf" srcId="{F9EE324C-FB2D-4D8E-B5FC-9061144ACC64}" destId="{A6B18376-8E06-4E0E-BAA6-F6B7120D8411}" srcOrd="1" destOrd="0" presId="urn:microsoft.com/office/officeart/2005/8/layout/list1"/>
    <dgm:cxn modelId="{BC5BD3C9-6C26-4FFB-94A1-B9A0C286DA2E}" type="presOf" srcId="{C4AC7299-FE96-4C42-94A8-FB42A3B3771F}" destId="{64079B6D-2688-48EA-A06C-6E464C5886CE}" srcOrd="0" destOrd="0" presId="urn:microsoft.com/office/officeart/2005/8/layout/list1"/>
    <dgm:cxn modelId="{94916DCB-D523-4834-9664-6D4E6F478301}" srcId="{BBD70599-AE4C-4692-ABF6-B77FD7049058}" destId="{D5A122DC-EDA7-4A8B-9865-21903902876F}" srcOrd="4" destOrd="0" parTransId="{FF7854C6-135E-4019-B5ED-33F022CE314E}" sibTransId="{0F17F54D-F049-4977-8FF3-4CF112EE4183}"/>
    <dgm:cxn modelId="{530CAFDB-5A74-4498-8CEB-4630A96566D6}" type="presOf" srcId="{AC52D2EC-F367-4AD8-A915-2C29C3E46627}" destId="{1451B519-D935-4981-AF79-D304BF8AFAB4}" srcOrd="1" destOrd="0" presId="urn:microsoft.com/office/officeart/2005/8/layout/list1"/>
    <dgm:cxn modelId="{5379B5DB-355F-41BF-8BAA-14E665660C71}" type="presOf" srcId="{844001E6-CD68-455A-B556-D217164CA2FC}" destId="{1C24422E-FE90-48C7-A90E-BD040D05C508}" srcOrd="0" destOrd="0" presId="urn:microsoft.com/office/officeart/2005/8/layout/list1"/>
    <dgm:cxn modelId="{7F2542EB-2B37-4ED5-8198-EE7268703494}" type="presOf" srcId="{F9EE324C-FB2D-4D8E-B5FC-9061144ACC64}" destId="{3026CDE3-C599-4172-BBA1-158BC3332DB8}" srcOrd="0" destOrd="0" presId="urn:microsoft.com/office/officeart/2005/8/layout/list1"/>
    <dgm:cxn modelId="{02903EA3-A36C-42D3-A6E1-D423D01F2588}" type="presParOf" srcId="{E46814D6-C9FC-49CF-9960-3ECC08166726}" destId="{8F777573-B3C7-423C-8757-D836D62A6DD6}" srcOrd="0" destOrd="0" presId="urn:microsoft.com/office/officeart/2005/8/layout/list1"/>
    <dgm:cxn modelId="{29BB8F2D-AC69-4F98-9923-5EE6B7444269}" type="presParOf" srcId="{8F777573-B3C7-423C-8757-D836D62A6DD6}" destId="{64079B6D-2688-48EA-A06C-6E464C5886CE}" srcOrd="0" destOrd="0" presId="urn:microsoft.com/office/officeart/2005/8/layout/list1"/>
    <dgm:cxn modelId="{8932DF5A-3A95-4759-B261-16341E275B0B}" type="presParOf" srcId="{8F777573-B3C7-423C-8757-D836D62A6DD6}" destId="{BA6B386A-EEEB-442B-9955-F769B9FE9826}" srcOrd="1" destOrd="0" presId="urn:microsoft.com/office/officeart/2005/8/layout/list1"/>
    <dgm:cxn modelId="{CF35E098-97EA-4AC9-87F0-073958F4A7ED}" type="presParOf" srcId="{E46814D6-C9FC-49CF-9960-3ECC08166726}" destId="{7BEF6DF2-577A-4C4A-BC3C-933A5E91472D}" srcOrd="1" destOrd="0" presId="urn:microsoft.com/office/officeart/2005/8/layout/list1"/>
    <dgm:cxn modelId="{3AF63EB3-6A9D-41A1-B086-EF636FE6279A}" type="presParOf" srcId="{E46814D6-C9FC-49CF-9960-3ECC08166726}" destId="{195FC5FB-0B3E-49CA-A1B0-41C839D8F8B3}" srcOrd="2" destOrd="0" presId="urn:microsoft.com/office/officeart/2005/8/layout/list1"/>
    <dgm:cxn modelId="{C87819F4-DB9C-4540-B19F-48565A4AAE4B}" type="presParOf" srcId="{E46814D6-C9FC-49CF-9960-3ECC08166726}" destId="{DE319B9A-4CC4-4F28-981B-3E2085FB69D0}" srcOrd="3" destOrd="0" presId="urn:microsoft.com/office/officeart/2005/8/layout/list1"/>
    <dgm:cxn modelId="{6A990223-A691-471C-96D5-B9B5DCA33B47}" type="presParOf" srcId="{E46814D6-C9FC-49CF-9960-3ECC08166726}" destId="{5CEEA24F-A681-4567-A1B5-EE92DA882C99}" srcOrd="4" destOrd="0" presId="urn:microsoft.com/office/officeart/2005/8/layout/list1"/>
    <dgm:cxn modelId="{798A10F2-EFF4-464A-A3A4-74D1525BC39D}" type="presParOf" srcId="{5CEEA24F-A681-4567-A1B5-EE92DA882C99}" destId="{1C24422E-FE90-48C7-A90E-BD040D05C508}" srcOrd="0" destOrd="0" presId="urn:microsoft.com/office/officeart/2005/8/layout/list1"/>
    <dgm:cxn modelId="{6A982F79-7807-448C-A839-94F804FB5BE2}" type="presParOf" srcId="{5CEEA24F-A681-4567-A1B5-EE92DA882C99}" destId="{619D13D9-3BEE-4A3E-8630-D164B089F37D}" srcOrd="1" destOrd="0" presId="urn:microsoft.com/office/officeart/2005/8/layout/list1"/>
    <dgm:cxn modelId="{B4AB1C0E-7FB1-4E08-B942-1BB2DEBFC256}" type="presParOf" srcId="{E46814D6-C9FC-49CF-9960-3ECC08166726}" destId="{E3980E3B-1744-4236-9B52-E7F0F2415586}" srcOrd="5" destOrd="0" presId="urn:microsoft.com/office/officeart/2005/8/layout/list1"/>
    <dgm:cxn modelId="{65B73126-3858-4E02-B65E-71BAA9799D3F}" type="presParOf" srcId="{E46814D6-C9FC-49CF-9960-3ECC08166726}" destId="{B9FF337D-817F-4E6F-AC80-76A880F0D74B}" srcOrd="6" destOrd="0" presId="urn:microsoft.com/office/officeart/2005/8/layout/list1"/>
    <dgm:cxn modelId="{9AE11983-DA8E-4BCE-9B48-B6C011EFE3ED}" type="presParOf" srcId="{E46814D6-C9FC-49CF-9960-3ECC08166726}" destId="{08913688-6622-49F4-A367-76A6E98AC938}" srcOrd="7" destOrd="0" presId="urn:microsoft.com/office/officeart/2005/8/layout/list1"/>
    <dgm:cxn modelId="{374417E9-F782-4D95-ABEF-59DD477E8521}" type="presParOf" srcId="{E46814D6-C9FC-49CF-9960-3ECC08166726}" destId="{6ECA19FA-8B2D-44DB-97EB-102B0E2A37CE}" srcOrd="8" destOrd="0" presId="urn:microsoft.com/office/officeart/2005/8/layout/list1"/>
    <dgm:cxn modelId="{4C3F3E83-0612-4C51-BF9F-D39604A54956}" type="presParOf" srcId="{6ECA19FA-8B2D-44DB-97EB-102B0E2A37CE}" destId="{3026CDE3-C599-4172-BBA1-158BC3332DB8}" srcOrd="0" destOrd="0" presId="urn:microsoft.com/office/officeart/2005/8/layout/list1"/>
    <dgm:cxn modelId="{76AE5331-89A2-4C6E-A32B-65C11C961EC9}" type="presParOf" srcId="{6ECA19FA-8B2D-44DB-97EB-102B0E2A37CE}" destId="{A6B18376-8E06-4E0E-BAA6-F6B7120D8411}" srcOrd="1" destOrd="0" presId="urn:microsoft.com/office/officeart/2005/8/layout/list1"/>
    <dgm:cxn modelId="{567B779C-0BC1-4E64-B266-D7F2A139FA6D}" type="presParOf" srcId="{E46814D6-C9FC-49CF-9960-3ECC08166726}" destId="{C035165A-620F-48D8-8725-B31B123CC695}" srcOrd="9" destOrd="0" presId="urn:microsoft.com/office/officeart/2005/8/layout/list1"/>
    <dgm:cxn modelId="{E5298F38-763B-4A2B-A314-7697FB33F337}" type="presParOf" srcId="{E46814D6-C9FC-49CF-9960-3ECC08166726}" destId="{C7B736A4-B896-48D8-9B66-7BD2F67B0C10}" srcOrd="10" destOrd="0" presId="urn:microsoft.com/office/officeart/2005/8/layout/list1"/>
    <dgm:cxn modelId="{7BCC251F-92F7-4E7F-A8A4-95FFF7FFFCDC}" type="presParOf" srcId="{E46814D6-C9FC-49CF-9960-3ECC08166726}" destId="{2C9FF50D-C841-4D03-B2B1-B370D3E9014B}" srcOrd="11" destOrd="0" presId="urn:microsoft.com/office/officeart/2005/8/layout/list1"/>
    <dgm:cxn modelId="{E1BC43DC-DB98-494A-8439-0FE097826ECE}" type="presParOf" srcId="{E46814D6-C9FC-49CF-9960-3ECC08166726}" destId="{FF93EECA-8D05-4C09-B924-10B078DB71B2}" srcOrd="12" destOrd="0" presId="urn:microsoft.com/office/officeart/2005/8/layout/list1"/>
    <dgm:cxn modelId="{480D4E34-9BBB-43A5-BE2F-116AD845DFBA}" type="presParOf" srcId="{FF93EECA-8D05-4C09-B924-10B078DB71B2}" destId="{FECF0263-23E2-4103-AC2E-B1FC2BAD5F20}" srcOrd="0" destOrd="0" presId="urn:microsoft.com/office/officeart/2005/8/layout/list1"/>
    <dgm:cxn modelId="{C7FFBE12-D664-464C-B4B7-7A5AEA7020EE}" type="presParOf" srcId="{FF93EECA-8D05-4C09-B924-10B078DB71B2}" destId="{1451B519-D935-4981-AF79-D304BF8AFAB4}" srcOrd="1" destOrd="0" presId="urn:microsoft.com/office/officeart/2005/8/layout/list1"/>
    <dgm:cxn modelId="{CDFEE7BC-90D6-424D-82C4-F69C130268C2}" type="presParOf" srcId="{E46814D6-C9FC-49CF-9960-3ECC08166726}" destId="{396A6414-C402-4676-91AE-B81020A1E5DA}" srcOrd="13" destOrd="0" presId="urn:microsoft.com/office/officeart/2005/8/layout/list1"/>
    <dgm:cxn modelId="{F3A59F2C-053A-4A78-90B8-2692B2422D01}" type="presParOf" srcId="{E46814D6-C9FC-49CF-9960-3ECC08166726}" destId="{E7E89E43-81B4-4F1C-B23D-892E84241651}" srcOrd="14" destOrd="0" presId="urn:microsoft.com/office/officeart/2005/8/layout/list1"/>
    <dgm:cxn modelId="{A1D5DD98-2B1F-4016-A9AE-0961B3B53008}" type="presParOf" srcId="{E46814D6-C9FC-49CF-9960-3ECC08166726}" destId="{EFD81382-9A81-44F9-A06A-E1377C56DB0D}" srcOrd="15" destOrd="0" presId="urn:microsoft.com/office/officeart/2005/8/layout/list1"/>
    <dgm:cxn modelId="{B6598D0D-A235-4988-9D8E-2D405AD318CF}" type="presParOf" srcId="{E46814D6-C9FC-49CF-9960-3ECC08166726}" destId="{2A24CFED-46D3-47D7-8F92-8D58E62157A0}" srcOrd="16" destOrd="0" presId="urn:microsoft.com/office/officeart/2005/8/layout/list1"/>
    <dgm:cxn modelId="{F739A1B0-2A3A-4E8C-B637-203D49876BC5}" type="presParOf" srcId="{2A24CFED-46D3-47D7-8F92-8D58E62157A0}" destId="{3B2DF980-09AE-4B3B-AE3E-92A495127B95}" srcOrd="0" destOrd="0" presId="urn:microsoft.com/office/officeart/2005/8/layout/list1"/>
    <dgm:cxn modelId="{14C09841-7646-4F6F-9181-FD42442E0C62}" type="presParOf" srcId="{2A24CFED-46D3-47D7-8F92-8D58E62157A0}" destId="{D2C3ABB1-759C-4D60-ACD1-F364A8135FE5}" srcOrd="1" destOrd="0" presId="urn:microsoft.com/office/officeart/2005/8/layout/list1"/>
    <dgm:cxn modelId="{1F2C867B-C8D7-4934-A98F-E2ABAD3650C1}" type="presParOf" srcId="{E46814D6-C9FC-49CF-9960-3ECC08166726}" destId="{D43C4ACB-0789-4947-8CCF-4C732683804F}" srcOrd="17" destOrd="0" presId="urn:microsoft.com/office/officeart/2005/8/layout/list1"/>
    <dgm:cxn modelId="{E53E98DE-527E-4514-9C1B-BD11717E99D9}" type="presParOf" srcId="{E46814D6-C9FC-49CF-9960-3ECC08166726}" destId="{84473338-7FE3-4B2B-90BD-4BA127965996}" srcOrd="18" destOrd="0" presId="urn:microsoft.com/office/officeart/2005/8/layout/list1"/>
    <dgm:cxn modelId="{B482376B-D59F-436C-BFDC-9527A04B85ED}" type="presParOf" srcId="{E46814D6-C9FC-49CF-9960-3ECC08166726}" destId="{7CD3A3FD-A988-4BB1-943A-14EDB7749055}" srcOrd="19" destOrd="0" presId="urn:microsoft.com/office/officeart/2005/8/layout/list1"/>
    <dgm:cxn modelId="{493DB812-08E9-4408-9060-E0A1B8A65438}" type="presParOf" srcId="{E46814D6-C9FC-49CF-9960-3ECC08166726}" destId="{628DF063-9379-41CD-B72D-2BC958814755}" srcOrd="20" destOrd="0" presId="urn:microsoft.com/office/officeart/2005/8/layout/list1"/>
    <dgm:cxn modelId="{6A82C552-D058-4FA6-8FD7-6ACA07D1CAC1}" type="presParOf" srcId="{628DF063-9379-41CD-B72D-2BC958814755}" destId="{2EE99E53-1C37-43D6-AD63-E4646FB7D33E}" srcOrd="0" destOrd="0" presId="urn:microsoft.com/office/officeart/2005/8/layout/list1"/>
    <dgm:cxn modelId="{BA42712C-5B4B-4748-98E1-AEAC6CAF31B0}" type="presParOf" srcId="{628DF063-9379-41CD-B72D-2BC958814755}" destId="{C3053848-6794-42DF-9F8D-72F0975C0C52}" srcOrd="1" destOrd="0" presId="urn:microsoft.com/office/officeart/2005/8/layout/list1"/>
    <dgm:cxn modelId="{09BD71B5-D611-4EA2-A650-61BBED34B7C8}" type="presParOf" srcId="{E46814D6-C9FC-49CF-9960-3ECC08166726}" destId="{F76EF24C-84CB-48BD-AAED-F6362CA6FDCC}" srcOrd="21" destOrd="0" presId="urn:microsoft.com/office/officeart/2005/8/layout/list1"/>
    <dgm:cxn modelId="{D9EC5030-D510-459E-A484-3421FC8F818F}" type="presParOf" srcId="{E46814D6-C9FC-49CF-9960-3ECC08166726}" destId="{CE802373-EAB4-4EBB-A909-9A313CA2C7D2}" srcOrd="2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8C3EBA2-9521-41C9-88DB-1E619FFC19E1}" type="doc">
      <dgm:prSet loTypeId="urn:diagrams.loki3.com/BracketList" loCatId="list" qsTypeId="urn:microsoft.com/office/officeart/2005/8/quickstyle/simple1" qsCatId="simple" csTypeId="urn:microsoft.com/office/officeart/2005/8/colors/accent4_4" csCatId="accent4" phldr="1"/>
      <dgm:spPr/>
      <dgm:t>
        <a:bodyPr/>
        <a:lstStyle/>
        <a:p>
          <a:endParaRPr lang="en-ID"/>
        </a:p>
      </dgm:t>
    </dgm:pt>
    <dgm:pt modelId="{405ECBDD-A76E-4225-B405-44CAC7B9C021}">
      <dgm:prSet phldrT="[Text]"/>
      <dgm:spPr/>
      <dgm:t>
        <a:bodyPr/>
        <a:lstStyle/>
        <a:p>
          <a:r>
            <a:rPr lang="en-US" dirty="0"/>
            <a:t>Layered</a:t>
          </a:r>
          <a:endParaRPr lang="en-ID" dirty="0"/>
        </a:p>
      </dgm:t>
    </dgm:pt>
    <dgm:pt modelId="{9AEBA8E0-4582-4BB6-B78C-0FE8C0812B03}" type="parTrans" cxnId="{72791BBD-2863-4ED3-83AB-4EAC161E680F}">
      <dgm:prSet/>
      <dgm:spPr/>
      <dgm:t>
        <a:bodyPr/>
        <a:lstStyle/>
        <a:p>
          <a:endParaRPr lang="en-ID"/>
        </a:p>
      </dgm:t>
    </dgm:pt>
    <dgm:pt modelId="{3BDA4373-BF4E-4F47-ADCE-2E5978A7D1DD}" type="sibTrans" cxnId="{72791BBD-2863-4ED3-83AB-4EAC161E680F}">
      <dgm:prSet/>
      <dgm:spPr/>
      <dgm:t>
        <a:bodyPr/>
        <a:lstStyle/>
        <a:p>
          <a:endParaRPr lang="en-ID"/>
        </a:p>
      </dgm:t>
    </dgm:pt>
    <dgm:pt modelId="{A521F54F-D6CB-40D9-939F-1A32CB3BB05D}">
      <dgm:prSet phldrT="[Text]"/>
      <dgm:spPr/>
      <dgm:t>
        <a:bodyPr/>
        <a:lstStyle/>
        <a:p>
          <a:r>
            <a:rPr lang="en-US" dirty="0"/>
            <a:t>NMCs</a:t>
          </a:r>
          <a:endParaRPr lang="en-ID" dirty="0"/>
        </a:p>
      </dgm:t>
    </dgm:pt>
    <dgm:pt modelId="{1286E240-AC61-41FE-8334-FC9C456A80B3}" type="parTrans" cxnId="{C3386523-696E-4435-81EF-4E6ECD8A733C}">
      <dgm:prSet/>
      <dgm:spPr/>
      <dgm:t>
        <a:bodyPr/>
        <a:lstStyle/>
        <a:p>
          <a:endParaRPr lang="en-ID"/>
        </a:p>
      </dgm:t>
    </dgm:pt>
    <dgm:pt modelId="{6854E316-3FDB-4244-92B0-69CA3130268C}" type="sibTrans" cxnId="{C3386523-696E-4435-81EF-4E6ECD8A733C}">
      <dgm:prSet/>
      <dgm:spPr/>
      <dgm:t>
        <a:bodyPr/>
        <a:lstStyle/>
        <a:p>
          <a:endParaRPr lang="en-ID"/>
        </a:p>
      </dgm:t>
    </dgm:pt>
    <dgm:pt modelId="{36EB4988-13C5-4659-ABD8-247359227DC2}">
      <dgm:prSet phldrT="[Text]"/>
      <dgm:spPr/>
      <dgm:t>
        <a:bodyPr/>
        <a:lstStyle/>
        <a:p>
          <a:r>
            <a:rPr lang="en-US" dirty="0"/>
            <a:t>Spinel</a:t>
          </a:r>
          <a:endParaRPr lang="en-ID" dirty="0"/>
        </a:p>
      </dgm:t>
    </dgm:pt>
    <dgm:pt modelId="{7FCB796F-CB60-4D33-ACAD-255C023F6679}" type="parTrans" cxnId="{4EFA9C56-6D38-41E4-9801-C96E2E890D67}">
      <dgm:prSet/>
      <dgm:spPr/>
      <dgm:t>
        <a:bodyPr/>
        <a:lstStyle/>
        <a:p>
          <a:endParaRPr lang="en-ID"/>
        </a:p>
      </dgm:t>
    </dgm:pt>
    <dgm:pt modelId="{631AE285-9669-4891-B935-6636F722F0AF}" type="sibTrans" cxnId="{4EFA9C56-6D38-41E4-9801-C96E2E890D67}">
      <dgm:prSet/>
      <dgm:spPr/>
      <dgm:t>
        <a:bodyPr/>
        <a:lstStyle/>
        <a:p>
          <a:endParaRPr lang="en-ID"/>
        </a:p>
      </dgm:t>
    </dgm:pt>
    <dgm:pt modelId="{2FAF0206-2829-4757-B5FB-C952CAF4D2A0}">
      <dgm:prSet phldrT="[Text]"/>
      <dgm:spPr/>
      <dgm:t>
        <a:bodyPr/>
        <a:lstStyle/>
        <a:p>
          <a:r>
            <a:rPr lang="en-US" dirty="0"/>
            <a:t>LiNi</a:t>
          </a:r>
          <a:r>
            <a:rPr lang="en-US" baseline="-25000" dirty="0"/>
            <a:t>1.5</a:t>
          </a:r>
          <a:r>
            <a:rPr lang="en-US" baseline="0" dirty="0"/>
            <a:t>Mn</a:t>
          </a:r>
          <a:r>
            <a:rPr lang="en-US" baseline="-25000" dirty="0"/>
            <a:t>0.5</a:t>
          </a:r>
          <a:r>
            <a:rPr lang="en-US" baseline="0" dirty="0"/>
            <a:t>O</a:t>
          </a:r>
          <a:r>
            <a:rPr lang="en-US" baseline="-25000" dirty="0"/>
            <a:t>4</a:t>
          </a:r>
          <a:endParaRPr lang="en-ID" dirty="0"/>
        </a:p>
      </dgm:t>
    </dgm:pt>
    <dgm:pt modelId="{A477B3CE-FC4A-46D3-98D0-5065778ECC91}" type="parTrans" cxnId="{9DB7AD19-AA4F-4B02-84B7-138DD6617E47}">
      <dgm:prSet/>
      <dgm:spPr/>
      <dgm:t>
        <a:bodyPr/>
        <a:lstStyle/>
        <a:p>
          <a:endParaRPr lang="en-ID"/>
        </a:p>
      </dgm:t>
    </dgm:pt>
    <dgm:pt modelId="{145513FE-3885-4FEC-B108-5835C726EF81}" type="sibTrans" cxnId="{9DB7AD19-AA4F-4B02-84B7-138DD6617E47}">
      <dgm:prSet/>
      <dgm:spPr/>
      <dgm:t>
        <a:bodyPr/>
        <a:lstStyle/>
        <a:p>
          <a:endParaRPr lang="en-ID"/>
        </a:p>
      </dgm:t>
    </dgm:pt>
    <dgm:pt modelId="{5A3C4F98-3AA7-4C4C-92E0-4D12132D2DDB}">
      <dgm:prSet phldrT="[Text]"/>
      <dgm:spPr/>
      <dgm:t>
        <a:bodyPr/>
        <a:lstStyle/>
        <a:p>
          <a:r>
            <a:rPr lang="en-US" dirty="0"/>
            <a:t>NCA</a:t>
          </a:r>
          <a:endParaRPr lang="en-ID" dirty="0"/>
        </a:p>
      </dgm:t>
    </dgm:pt>
    <dgm:pt modelId="{044E8898-5BAF-4C46-B9F2-BB01965D2338}" type="parTrans" cxnId="{2DBE8D2D-1A9E-4590-8A42-B36FD84BD791}">
      <dgm:prSet/>
      <dgm:spPr/>
      <dgm:t>
        <a:bodyPr/>
        <a:lstStyle/>
        <a:p>
          <a:endParaRPr lang="en-ID"/>
        </a:p>
      </dgm:t>
    </dgm:pt>
    <dgm:pt modelId="{B502A089-EFF1-4B1B-8570-04C9D2B70B65}" type="sibTrans" cxnId="{2DBE8D2D-1A9E-4590-8A42-B36FD84BD791}">
      <dgm:prSet/>
      <dgm:spPr/>
      <dgm:t>
        <a:bodyPr/>
        <a:lstStyle/>
        <a:p>
          <a:endParaRPr lang="en-ID"/>
        </a:p>
      </dgm:t>
    </dgm:pt>
    <dgm:pt modelId="{AD13A2A8-B00C-4F25-BD59-6BD2EBAD4F6F}">
      <dgm:prSet phldrT="[Text]"/>
      <dgm:spPr/>
      <dgm:t>
        <a:bodyPr/>
        <a:lstStyle/>
        <a:p>
          <a:r>
            <a:rPr lang="en-US" dirty="0"/>
            <a:t>LNO (LiNiO</a:t>
          </a:r>
          <a:r>
            <a:rPr lang="en-US" baseline="-25000" dirty="0"/>
            <a:t>2</a:t>
          </a:r>
          <a:r>
            <a:rPr lang="en-US" baseline="0" dirty="0"/>
            <a:t>)</a:t>
          </a:r>
          <a:endParaRPr lang="en-ID" dirty="0"/>
        </a:p>
      </dgm:t>
    </dgm:pt>
    <dgm:pt modelId="{9E3B0C7D-311C-4C76-A56E-B1F855CED5B5}" type="parTrans" cxnId="{2FD363BF-0A79-49F4-894D-470DCA50EAC8}">
      <dgm:prSet/>
      <dgm:spPr/>
      <dgm:t>
        <a:bodyPr/>
        <a:lstStyle/>
        <a:p>
          <a:endParaRPr lang="en-ID"/>
        </a:p>
      </dgm:t>
    </dgm:pt>
    <dgm:pt modelId="{AD357388-14C5-4026-8845-7D76FD5F389B}" type="sibTrans" cxnId="{2FD363BF-0A79-49F4-894D-470DCA50EAC8}">
      <dgm:prSet/>
      <dgm:spPr/>
      <dgm:t>
        <a:bodyPr/>
        <a:lstStyle/>
        <a:p>
          <a:endParaRPr lang="en-ID"/>
        </a:p>
      </dgm:t>
    </dgm:pt>
    <dgm:pt modelId="{B6097C96-3EDD-4598-891E-8092A1EA2F3A}">
      <dgm:prSet phldrT="[Text]"/>
      <dgm:spPr/>
      <dgm:t>
        <a:bodyPr/>
        <a:lstStyle/>
        <a:p>
          <a:r>
            <a:rPr lang="en-US" dirty="0"/>
            <a:t>Olivine</a:t>
          </a:r>
          <a:endParaRPr lang="en-ID" dirty="0"/>
        </a:p>
      </dgm:t>
    </dgm:pt>
    <dgm:pt modelId="{E4E58A51-D37E-400D-8C55-8C7856331BA3}" type="parTrans" cxnId="{9597D8BB-9FE3-450B-8CB8-35C41DE4FF8A}">
      <dgm:prSet/>
      <dgm:spPr/>
      <dgm:t>
        <a:bodyPr/>
        <a:lstStyle/>
        <a:p>
          <a:endParaRPr lang="en-ID"/>
        </a:p>
      </dgm:t>
    </dgm:pt>
    <dgm:pt modelId="{CDEECDA7-0A0D-4246-BB4A-4617FD9BF134}" type="sibTrans" cxnId="{9597D8BB-9FE3-450B-8CB8-35C41DE4FF8A}">
      <dgm:prSet/>
      <dgm:spPr/>
      <dgm:t>
        <a:bodyPr/>
        <a:lstStyle/>
        <a:p>
          <a:endParaRPr lang="en-ID"/>
        </a:p>
      </dgm:t>
    </dgm:pt>
    <dgm:pt modelId="{76389154-C5F1-4A18-AB2F-77356FF998CE}">
      <dgm:prSet phldrT="[Text]"/>
      <dgm:spPr/>
      <dgm:t>
        <a:bodyPr/>
        <a:lstStyle/>
        <a:p>
          <a:r>
            <a:rPr lang="en-US" sz="3300" kern="1200" dirty="0"/>
            <a:t>LiNiPO</a:t>
          </a:r>
          <a:r>
            <a:rPr lang="en-US" sz="3300" kern="1200" baseline="-25000" dirty="0"/>
            <a:t>4</a:t>
          </a:r>
          <a:endParaRPr lang="en-ID" sz="3300" kern="1200" dirty="0"/>
        </a:p>
      </dgm:t>
    </dgm:pt>
    <dgm:pt modelId="{DBAEA4C6-2E18-41A8-811D-418BF24572E1}" type="parTrans" cxnId="{0DD3F865-5218-4735-A202-79CCB59CC20F}">
      <dgm:prSet/>
      <dgm:spPr/>
      <dgm:t>
        <a:bodyPr/>
        <a:lstStyle/>
        <a:p>
          <a:endParaRPr lang="en-ID"/>
        </a:p>
      </dgm:t>
    </dgm:pt>
    <dgm:pt modelId="{1A263A64-3F04-4C1A-8D36-806822702ECF}" type="sibTrans" cxnId="{0DD3F865-5218-4735-A202-79CCB59CC20F}">
      <dgm:prSet/>
      <dgm:spPr/>
      <dgm:t>
        <a:bodyPr/>
        <a:lstStyle/>
        <a:p>
          <a:endParaRPr lang="en-ID"/>
        </a:p>
      </dgm:t>
    </dgm:pt>
    <dgm:pt modelId="{5529F0A3-F326-4592-8871-910685E881E2}">
      <dgm:prSet phldrT="[Text]" custT="1"/>
      <dgm:spPr/>
      <dgm:t>
        <a:bodyPr/>
        <a:lstStyle/>
        <a:p>
          <a:r>
            <a:rPr lang="en-US" sz="3300" kern="1200" dirty="0"/>
            <a:t>LiNi</a:t>
          </a:r>
          <a:r>
            <a:rPr lang="en-US" sz="3300" kern="1200" baseline="-25000" dirty="0"/>
            <a:t>1-</a:t>
          </a:r>
          <a:r>
            <a:rPr lang="en-US" sz="3300" i="1" kern="1200" baseline="-25000" dirty="0"/>
            <a:t>x</a:t>
          </a:r>
          <a:r>
            <a:rPr lang="en-US" sz="3300" kern="1200" baseline="0" dirty="0"/>
            <a:t>M</a:t>
          </a:r>
          <a:r>
            <a:rPr lang="en-US" sz="3300" i="1" kern="1200" baseline="-25000" dirty="0">
              <a:solidFill>
                <a:prstClr val="white"/>
              </a:solidFill>
              <a:latin typeface="Arial"/>
              <a:ea typeface="Arial Unicode MS"/>
              <a:cs typeface="+mn-cs"/>
            </a:rPr>
            <a:t>x</a:t>
          </a:r>
          <a:r>
            <a:rPr lang="en-US" sz="3300" kern="1200" baseline="0" dirty="0"/>
            <a:t>PO</a:t>
          </a:r>
          <a:r>
            <a:rPr lang="en-US" sz="3300" kern="1200" baseline="-25000" dirty="0"/>
            <a:t>4</a:t>
          </a:r>
          <a:endParaRPr lang="en-ID" sz="3300" kern="1200" dirty="0"/>
        </a:p>
      </dgm:t>
    </dgm:pt>
    <dgm:pt modelId="{70FA21A7-7FD8-43CB-B940-205B9E581E6B}" type="parTrans" cxnId="{A465A37C-F499-422B-B655-BBE08EA9E46E}">
      <dgm:prSet/>
      <dgm:spPr/>
      <dgm:t>
        <a:bodyPr/>
        <a:lstStyle/>
        <a:p>
          <a:endParaRPr lang="en-ID"/>
        </a:p>
      </dgm:t>
    </dgm:pt>
    <dgm:pt modelId="{183C7969-F636-47D0-A42E-D9DDFA95B7FC}" type="sibTrans" cxnId="{A465A37C-F499-422B-B655-BBE08EA9E46E}">
      <dgm:prSet/>
      <dgm:spPr/>
      <dgm:t>
        <a:bodyPr/>
        <a:lstStyle/>
        <a:p>
          <a:endParaRPr lang="en-ID"/>
        </a:p>
      </dgm:t>
    </dgm:pt>
    <dgm:pt modelId="{5F67C7D0-2F8B-4C20-AAC8-C00EB46D7BC4}" type="pres">
      <dgm:prSet presAssocID="{B8C3EBA2-9521-41C9-88DB-1E619FFC19E1}" presName="Name0" presStyleCnt="0">
        <dgm:presLayoutVars>
          <dgm:dir/>
          <dgm:animLvl val="lvl"/>
          <dgm:resizeHandles val="exact"/>
        </dgm:presLayoutVars>
      </dgm:prSet>
      <dgm:spPr/>
    </dgm:pt>
    <dgm:pt modelId="{FF188DE6-8CF4-43AB-8F02-B43A212FF604}" type="pres">
      <dgm:prSet presAssocID="{405ECBDD-A76E-4225-B405-44CAC7B9C021}" presName="linNode" presStyleCnt="0"/>
      <dgm:spPr/>
    </dgm:pt>
    <dgm:pt modelId="{AFFE9393-2DC4-45A4-956E-14E7CBCB1DF2}" type="pres">
      <dgm:prSet presAssocID="{405ECBDD-A76E-4225-B405-44CAC7B9C021}" presName="parTx" presStyleLbl="revTx" presStyleIdx="0" presStyleCnt="3">
        <dgm:presLayoutVars>
          <dgm:chMax val="1"/>
          <dgm:bulletEnabled val="1"/>
        </dgm:presLayoutVars>
      </dgm:prSet>
      <dgm:spPr/>
    </dgm:pt>
    <dgm:pt modelId="{92644589-C9B5-491A-98DB-8D9B48F044D9}" type="pres">
      <dgm:prSet presAssocID="{405ECBDD-A76E-4225-B405-44CAC7B9C021}" presName="bracket" presStyleLbl="parChTrans1D1" presStyleIdx="0" presStyleCnt="3"/>
      <dgm:spPr/>
    </dgm:pt>
    <dgm:pt modelId="{72B2B8A5-6D00-4176-9BE7-315FB144FC7B}" type="pres">
      <dgm:prSet presAssocID="{405ECBDD-A76E-4225-B405-44CAC7B9C021}" presName="spH" presStyleCnt="0"/>
      <dgm:spPr/>
    </dgm:pt>
    <dgm:pt modelId="{F6B0589E-EF69-489E-ABEC-4FE568A10382}" type="pres">
      <dgm:prSet presAssocID="{405ECBDD-A76E-4225-B405-44CAC7B9C021}" presName="desTx" presStyleLbl="node1" presStyleIdx="0" presStyleCnt="3">
        <dgm:presLayoutVars>
          <dgm:bulletEnabled val="1"/>
        </dgm:presLayoutVars>
      </dgm:prSet>
      <dgm:spPr/>
    </dgm:pt>
    <dgm:pt modelId="{6B21CF06-91F6-4B38-8766-540D5FECBAFE}" type="pres">
      <dgm:prSet presAssocID="{3BDA4373-BF4E-4F47-ADCE-2E5978A7D1DD}" presName="spV" presStyleCnt="0"/>
      <dgm:spPr/>
    </dgm:pt>
    <dgm:pt modelId="{F86513BF-039A-4B4C-898D-99E2CCDBB43C}" type="pres">
      <dgm:prSet presAssocID="{36EB4988-13C5-4659-ABD8-247359227DC2}" presName="linNode" presStyleCnt="0"/>
      <dgm:spPr/>
    </dgm:pt>
    <dgm:pt modelId="{2E240625-8798-467D-912B-7F5535391114}" type="pres">
      <dgm:prSet presAssocID="{36EB4988-13C5-4659-ABD8-247359227DC2}" presName="parTx" presStyleLbl="revTx" presStyleIdx="1" presStyleCnt="3">
        <dgm:presLayoutVars>
          <dgm:chMax val="1"/>
          <dgm:bulletEnabled val="1"/>
        </dgm:presLayoutVars>
      </dgm:prSet>
      <dgm:spPr/>
    </dgm:pt>
    <dgm:pt modelId="{CB875EAD-3E36-43A8-B015-C912AEAAA747}" type="pres">
      <dgm:prSet presAssocID="{36EB4988-13C5-4659-ABD8-247359227DC2}" presName="bracket" presStyleLbl="parChTrans1D1" presStyleIdx="1" presStyleCnt="3"/>
      <dgm:spPr/>
    </dgm:pt>
    <dgm:pt modelId="{543F800C-FDC2-46F6-AC97-3C65E444C5A0}" type="pres">
      <dgm:prSet presAssocID="{36EB4988-13C5-4659-ABD8-247359227DC2}" presName="spH" presStyleCnt="0"/>
      <dgm:spPr/>
    </dgm:pt>
    <dgm:pt modelId="{787A34AE-E685-4CBF-8A54-003A5BC6A1C6}" type="pres">
      <dgm:prSet presAssocID="{36EB4988-13C5-4659-ABD8-247359227DC2}" presName="desTx" presStyleLbl="node1" presStyleIdx="1" presStyleCnt="3">
        <dgm:presLayoutVars>
          <dgm:bulletEnabled val="1"/>
        </dgm:presLayoutVars>
      </dgm:prSet>
      <dgm:spPr/>
    </dgm:pt>
    <dgm:pt modelId="{C28DD1A3-B086-46FE-9A8E-2A3DD62BF7AB}" type="pres">
      <dgm:prSet presAssocID="{631AE285-9669-4891-B935-6636F722F0AF}" presName="spV" presStyleCnt="0"/>
      <dgm:spPr/>
    </dgm:pt>
    <dgm:pt modelId="{925CD3C6-FDF8-4AC0-9A91-E98B72DBA914}" type="pres">
      <dgm:prSet presAssocID="{B6097C96-3EDD-4598-891E-8092A1EA2F3A}" presName="linNode" presStyleCnt="0"/>
      <dgm:spPr/>
    </dgm:pt>
    <dgm:pt modelId="{CA1492BC-BF15-4439-AA50-E32188F583A1}" type="pres">
      <dgm:prSet presAssocID="{B6097C96-3EDD-4598-891E-8092A1EA2F3A}" presName="parTx" presStyleLbl="revTx" presStyleIdx="2" presStyleCnt="3">
        <dgm:presLayoutVars>
          <dgm:chMax val="1"/>
          <dgm:bulletEnabled val="1"/>
        </dgm:presLayoutVars>
      </dgm:prSet>
      <dgm:spPr/>
    </dgm:pt>
    <dgm:pt modelId="{9080F13C-960D-4286-956E-DD2C6FAD7587}" type="pres">
      <dgm:prSet presAssocID="{B6097C96-3EDD-4598-891E-8092A1EA2F3A}" presName="bracket" presStyleLbl="parChTrans1D1" presStyleIdx="2" presStyleCnt="3"/>
      <dgm:spPr/>
    </dgm:pt>
    <dgm:pt modelId="{E806DB8E-D70F-4AE0-AF03-2FBD4B8E162B}" type="pres">
      <dgm:prSet presAssocID="{B6097C96-3EDD-4598-891E-8092A1EA2F3A}" presName="spH" presStyleCnt="0"/>
      <dgm:spPr/>
    </dgm:pt>
    <dgm:pt modelId="{1685C57E-34CA-44C5-8894-827B19825110}" type="pres">
      <dgm:prSet presAssocID="{B6097C96-3EDD-4598-891E-8092A1EA2F3A}" presName="desTx" presStyleLbl="node1" presStyleIdx="2" presStyleCnt="3">
        <dgm:presLayoutVars>
          <dgm:bulletEnabled val="1"/>
        </dgm:presLayoutVars>
      </dgm:prSet>
      <dgm:spPr/>
    </dgm:pt>
  </dgm:ptLst>
  <dgm:cxnLst>
    <dgm:cxn modelId="{6B11B000-8F81-4DE2-B6AB-168ECE81EC6A}" type="presOf" srcId="{5529F0A3-F326-4592-8871-910685E881E2}" destId="{1685C57E-34CA-44C5-8894-827B19825110}" srcOrd="0" destOrd="1" presId="urn:diagrams.loki3.com/BracketList"/>
    <dgm:cxn modelId="{9DB7AD19-AA4F-4B02-84B7-138DD6617E47}" srcId="{36EB4988-13C5-4659-ABD8-247359227DC2}" destId="{2FAF0206-2829-4757-B5FB-C952CAF4D2A0}" srcOrd="0" destOrd="0" parTransId="{A477B3CE-FC4A-46D3-98D0-5065778ECC91}" sibTransId="{145513FE-3885-4FEC-B108-5835C726EF81}"/>
    <dgm:cxn modelId="{C3386523-696E-4435-81EF-4E6ECD8A733C}" srcId="{405ECBDD-A76E-4225-B405-44CAC7B9C021}" destId="{A521F54F-D6CB-40D9-939F-1A32CB3BB05D}" srcOrd="0" destOrd="0" parTransId="{1286E240-AC61-41FE-8334-FC9C456A80B3}" sibTransId="{6854E316-3FDB-4244-92B0-69CA3130268C}"/>
    <dgm:cxn modelId="{3B7D2E2C-7A0F-4897-949D-5731BCC4496B}" type="presOf" srcId="{76389154-C5F1-4A18-AB2F-77356FF998CE}" destId="{1685C57E-34CA-44C5-8894-827B19825110}" srcOrd="0" destOrd="0" presId="urn:diagrams.loki3.com/BracketList"/>
    <dgm:cxn modelId="{2DBE8D2D-1A9E-4590-8A42-B36FD84BD791}" srcId="{405ECBDD-A76E-4225-B405-44CAC7B9C021}" destId="{5A3C4F98-3AA7-4C4C-92E0-4D12132D2DDB}" srcOrd="1" destOrd="0" parTransId="{044E8898-5BAF-4C46-B9F2-BB01965D2338}" sibTransId="{B502A089-EFF1-4B1B-8570-04C9D2B70B65}"/>
    <dgm:cxn modelId="{0DD3F865-5218-4735-A202-79CCB59CC20F}" srcId="{B6097C96-3EDD-4598-891E-8092A1EA2F3A}" destId="{76389154-C5F1-4A18-AB2F-77356FF998CE}" srcOrd="0" destOrd="0" parTransId="{DBAEA4C6-2E18-41A8-811D-418BF24572E1}" sibTransId="{1A263A64-3F04-4C1A-8D36-806822702ECF}"/>
    <dgm:cxn modelId="{BFE07F53-EB2B-4B7F-AE13-087F6C372DBD}" type="presOf" srcId="{B8C3EBA2-9521-41C9-88DB-1E619FFC19E1}" destId="{5F67C7D0-2F8B-4C20-AAC8-C00EB46D7BC4}" srcOrd="0" destOrd="0" presId="urn:diagrams.loki3.com/BracketList"/>
    <dgm:cxn modelId="{4EFA9C56-6D38-41E4-9801-C96E2E890D67}" srcId="{B8C3EBA2-9521-41C9-88DB-1E619FFC19E1}" destId="{36EB4988-13C5-4659-ABD8-247359227DC2}" srcOrd="1" destOrd="0" parTransId="{7FCB796F-CB60-4D33-ACAD-255C023F6679}" sibTransId="{631AE285-9669-4891-B935-6636F722F0AF}"/>
    <dgm:cxn modelId="{79165F77-239A-48F6-A006-58166D9ADCF3}" type="presOf" srcId="{AD13A2A8-B00C-4F25-BD59-6BD2EBAD4F6F}" destId="{F6B0589E-EF69-489E-ABEC-4FE568A10382}" srcOrd="0" destOrd="2" presId="urn:diagrams.loki3.com/BracketList"/>
    <dgm:cxn modelId="{A465A37C-F499-422B-B655-BBE08EA9E46E}" srcId="{B6097C96-3EDD-4598-891E-8092A1EA2F3A}" destId="{5529F0A3-F326-4592-8871-910685E881E2}" srcOrd="1" destOrd="0" parTransId="{70FA21A7-7FD8-43CB-B940-205B9E581E6B}" sibTransId="{183C7969-F636-47D0-A42E-D9DDFA95B7FC}"/>
    <dgm:cxn modelId="{01551393-0630-4357-8E5F-A3845AF743DD}" type="presOf" srcId="{405ECBDD-A76E-4225-B405-44CAC7B9C021}" destId="{AFFE9393-2DC4-45A4-956E-14E7CBCB1DF2}" srcOrd="0" destOrd="0" presId="urn:diagrams.loki3.com/BracketList"/>
    <dgm:cxn modelId="{9597D8BB-9FE3-450B-8CB8-35C41DE4FF8A}" srcId="{B8C3EBA2-9521-41C9-88DB-1E619FFC19E1}" destId="{B6097C96-3EDD-4598-891E-8092A1EA2F3A}" srcOrd="2" destOrd="0" parTransId="{E4E58A51-D37E-400D-8C55-8C7856331BA3}" sibTransId="{CDEECDA7-0A0D-4246-BB4A-4617FD9BF134}"/>
    <dgm:cxn modelId="{72791BBD-2863-4ED3-83AB-4EAC161E680F}" srcId="{B8C3EBA2-9521-41C9-88DB-1E619FFC19E1}" destId="{405ECBDD-A76E-4225-B405-44CAC7B9C021}" srcOrd="0" destOrd="0" parTransId="{9AEBA8E0-4582-4BB6-B78C-0FE8C0812B03}" sibTransId="{3BDA4373-BF4E-4F47-ADCE-2E5978A7D1DD}"/>
    <dgm:cxn modelId="{2FD363BF-0A79-49F4-894D-470DCA50EAC8}" srcId="{405ECBDD-A76E-4225-B405-44CAC7B9C021}" destId="{AD13A2A8-B00C-4F25-BD59-6BD2EBAD4F6F}" srcOrd="2" destOrd="0" parTransId="{9E3B0C7D-311C-4C76-A56E-B1F855CED5B5}" sibTransId="{AD357388-14C5-4026-8845-7D76FD5F389B}"/>
    <dgm:cxn modelId="{A034ACC0-4373-4D70-8DB4-75C3C2CE08A9}" type="presOf" srcId="{A521F54F-D6CB-40D9-939F-1A32CB3BB05D}" destId="{F6B0589E-EF69-489E-ABEC-4FE568A10382}" srcOrd="0" destOrd="0" presId="urn:diagrams.loki3.com/BracketList"/>
    <dgm:cxn modelId="{04791DE1-2316-4627-8EB0-4953EEF0C800}" type="presOf" srcId="{36EB4988-13C5-4659-ABD8-247359227DC2}" destId="{2E240625-8798-467D-912B-7F5535391114}" srcOrd="0" destOrd="0" presId="urn:diagrams.loki3.com/BracketList"/>
    <dgm:cxn modelId="{05204BEB-5B11-4212-900F-C22962A652D6}" type="presOf" srcId="{B6097C96-3EDD-4598-891E-8092A1EA2F3A}" destId="{CA1492BC-BF15-4439-AA50-E32188F583A1}" srcOrd="0" destOrd="0" presId="urn:diagrams.loki3.com/BracketList"/>
    <dgm:cxn modelId="{0D0891F3-00E0-42F5-A6ED-ADF78ADF761D}" type="presOf" srcId="{5A3C4F98-3AA7-4C4C-92E0-4D12132D2DDB}" destId="{F6B0589E-EF69-489E-ABEC-4FE568A10382}" srcOrd="0" destOrd="1" presId="urn:diagrams.loki3.com/BracketList"/>
    <dgm:cxn modelId="{5F954AFB-DE79-48CC-8087-AD9A39AA5FDD}" type="presOf" srcId="{2FAF0206-2829-4757-B5FB-C952CAF4D2A0}" destId="{787A34AE-E685-4CBF-8A54-003A5BC6A1C6}" srcOrd="0" destOrd="0" presId="urn:diagrams.loki3.com/BracketList"/>
    <dgm:cxn modelId="{E9753498-A368-4541-BC27-3E07194A4E2E}" type="presParOf" srcId="{5F67C7D0-2F8B-4C20-AAC8-C00EB46D7BC4}" destId="{FF188DE6-8CF4-43AB-8F02-B43A212FF604}" srcOrd="0" destOrd="0" presId="urn:diagrams.loki3.com/BracketList"/>
    <dgm:cxn modelId="{F81ACB8B-1BDA-4851-989C-6A1DE28BEEED}" type="presParOf" srcId="{FF188DE6-8CF4-43AB-8F02-B43A212FF604}" destId="{AFFE9393-2DC4-45A4-956E-14E7CBCB1DF2}" srcOrd="0" destOrd="0" presId="urn:diagrams.loki3.com/BracketList"/>
    <dgm:cxn modelId="{623BA90F-DBA0-4E47-8CC9-CB0C01986347}" type="presParOf" srcId="{FF188DE6-8CF4-43AB-8F02-B43A212FF604}" destId="{92644589-C9B5-491A-98DB-8D9B48F044D9}" srcOrd="1" destOrd="0" presId="urn:diagrams.loki3.com/BracketList"/>
    <dgm:cxn modelId="{519EE6A3-759C-4C34-8FEA-CABF737AD9D1}" type="presParOf" srcId="{FF188DE6-8CF4-43AB-8F02-B43A212FF604}" destId="{72B2B8A5-6D00-4176-9BE7-315FB144FC7B}" srcOrd="2" destOrd="0" presId="urn:diagrams.loki3.com/BracketList"/>
    <dgm:cxn modelId="{AD67BDD9-0BE0-41D3-A5A8-9B1B571E4449}" type="presParOf" srcId="{FF188DE6-8CF4-43AB-8F02-B43A212FF604}" destId="{F6B0589E-EF69-489E-ABEC-4FE568A10382}" srcOrd="3" destOrd="0" presId="urn:diagrams.loki3.com/BracketList"/>
    <dgm:cxn modelId="{EBA4DA92-A830-4614-9F79-49415B44FBB6}" type="presParOf" srcId="{5F67C7D0-2F8B-4C20-AAC8-C00EB46D7BC4}" destId="{6B21CF06-91F6-4B38-8766-540D5FECBAFE}" srcOrd="1" destOrd="0" presId="urn:diagrams.loki3.com/BracketList"/>
    <dgm:cxn modelId="{4DD1FAC0-281C-4987-A8B0-34208F8AB99E}" type="presParOf" srcId="{5F67C7D0-2F8B-4C20-AAC8-C00EB46D7BC4}" destId="{F86513BF-039A-4B4C-898D-99E2CCDBB43C}" srcOrd="2" destOrd="0" presId="urn:diagrams.loki3.com/BracketList"/>
    <dgm:cxn modelId="{2B47D10F-CD80-457B-BA35-469BCF63C47F}" type="presParOf" srcId="{F86513BF-039A-4B4C-898D-99E2CCDBB43C}" destId="{2E240625-8798-467D-912B-7F5535391114}" srcOrd="0" destOrd="0" presId="urn:diagrams.loki3.com/BracketList"/>
    <dgm:cxn modelId="{2EA0B78B-00AB-4503-9DA2-C576EA7328E1}" type="presParOf" srcId="{F86513BF-039A-4B4C-898D-99E2CCDBB43C}" destId="{CB875EAD-3E36-43A8-B015-C912AEAAA747}" srcOrd="1" destOrd="0" presId="urn:diagrams.loki3.com/BracketList"/>
    <dgm:cxn modelId="{58D2611E-4141-41A6-83DA-2B65C7BCF824}" type="presParOf" srcId="{F86513BF-039A-4B4C-898D-99E2CCDBB43C}" destId="{543F800C-FDC2-46F6-AC97-3C65E444C5A0}" srcOrd="2" destOrd="0" presId="urn:diagrams.loki3.com/BracketList"/>
    <dgm:cxn modelId="{25C5F3B9-6160-4247-84AC-4A80B0DE0583}" type="presParOf" srcId="{F86513BF-039A-4B4C-898D-99E2CCDBB43C}" destId="{787A34AE-E685-4CBF-8A54-003A5BC6A1C6}" srcOrd="3" destOrd="0" presId="urn:diagrams.loki3.com/BracketList"/>
    <dgm:cxn modelId="{75B9619A-FC4A-44D6-A0D7-DCDA432ADA1E}" type="presParOf" srcId="{5F67C7D0-2F8B-4C20-AAC8-C00EB46D7BC4}" destId="{C28DD1A3-B086-46FE-9A8E-2A3DD62BF7AB}" srcOrd="3" destOrd="0" presId="urn:diagrams.loki3.com/BracketList"/>
    <dgm:cxn modelId="{66CCDB64-7C65-4AC0-A727-8120BBD86C81}" type="presParOf" srcId="{5F67C7D0-2F8B-4C20-AAC8-C00EB46D7BC4}" destId="{925CD3C6-FDF8-4AC0-9A91-E98B72DBA914}" srcOrd="4" destOrd="0" presId="urn:diagrams.loki3.com/BracketList"/>
    <dgm:cxn modelId="{553D25E5-3541-4317-B626-47A8C24AD223}" type="presParOf" srcId="{925CD3C6-FDF8-4AC0-9A91-E98B72DBA914}" destId="{CA1492BC-BF15-4439-AA50-E32188F583A1}" srcOrd="0" destOrd="0" presId="urn:diagrams.loki3.com/BracketList"/>
    <dgm:cxn modelId="{5B51D7AB-7216-4A1C-B824-29CFC5F5D775}" type="presParOf" srcId="{925CD3C6-FDF8-4AC0-9A91-E98B72DBA914}" destId="{9080F13C-960D-4286-956E-DD2C6FAD7587}" srcOrd="1" destOrd="0" presId="urn:diagrams.loki3.com/BracketList"/>
    <dgm:cxn modelId="{572E8969-845A-4943-81F3-C4233E9A181E}" type="presParOf" srcId="{925CD3C6-FDF8-4AC0-9A91-E98B72DBA914}" destId="{E806DB8E-D70F-4AE0-AF03-2FBD4B8E162B}" srcOrd="2" destOrd="0" presId="urn:diagrams.loki3.com/BracketList"/>
    <dgm:cxn modelId="{71A6FF0F-72D0-4713-AA32-94296A9286A7}" type="presParOf" srcId="{925CD3C6-FDF8-4AC0-9A91-E98B72DBA914}" destId="{1685C57E-34CA-44C5-8894-827B19825110}" srcOrd="3" destOrd="0" presId="urn:diagrams.loki3.com/Bracke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C2F6BA-EDDB-4C60-A6F1-9D104017D461}">
      <dsp:nvSpPr>
        <dsp:cNvPr id="0" name=""/>
        <dsp:cNvSpPr/>
      </dsp:nvSpPr>
      <dsp:spPr>
        <a:xfrm>
          <a:off x="3101511" y="1474176"/>
          <a:ext cx="1873742" cy="1620862"/>
        </a:xfrm>
        <a:prstGeom prst="hexagon">
          <a:avLst>
            <a:gd name="adj" fmla="val 28570"/>
            <a:gd name="vf" fmla="val 11547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dirty="0"/>
            <a:t>Ni Based Anodes</a:t>
          </a:r>
          <a:endParaRPr lang="en-ID" sz="1700" kern="1200" dirty="0"/>
        </a:p>
      </dsp:txBody>
      <dsp:txXfrm>
        <a:off x="3412016" y="1742776"/>
        <a:ext cx="1252732" cy="1083662"/>
      </dsp:txXfrm>
    </dsp:sp>
    <dsp:sp modelId="{2BDE50A0-DE9E-49D6-8B6B-069B6C640D7B}">
      <dsp:nvSpPr>
        <dsp:cNvPr id="0" name=""/>
        <dsp:cNvSpPr/>
      </dsp:nvSpPr>
      <dsp:spPr>
        <a:xfrm>
          <a:off x="4274833" y="698702"/>
          <a:ext cx="706957" cy="60913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sp>
    <dsp:sp modelId="{D754FF8C-CC6D-4A8D-9E93-E3C616175D5E}">
      <dsp:nvSpPr>
        <dsp:cNvPr id="0" name=""/>
        <dsp:cNvSpPr/>
      </dsp:nvSpPr>
      <dsp:spPr>
        <a:xfrm>
          <a:off x="3274109" y="0"/>
          <a:ext cx="1535518" cy="1328403"/>
        </a:xfrm>
        <a:prstGeom prst="hexagon">
          <a:avLst>
            <a:gd name="adj" fmla="val 28570"/>
            <a:gd name="vf" fmla="val 11547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dirty="0"/>
            <a:t>Metallic Nickel</a:t>
          </a:r>
          <a:endParaRPr lang="en-ID" sz="1700" kern="1200" dirty="0"/>
        </a:p>
      </dsp:txBody>
      <dsp:txXfrm>
        <a:off x="3528577" y="220145"/>
        <a:ext cx="1026582" cy="888113"/>
      </dsp:txXfrm>
    </dsp:sp>
    <dsp:sp modelId="{6B0B11E3-9818-4BBE-B6E5-586B66604FFA}">
      <dsp:nvSpPr>
        <dsp:cNvPr id="0" name=""/>
        <dsp:cNvSpPr/>
      </dsp:nvSpPr>
      <dsp:spPr>
        <a:xfrm>
          <a:off x="5099907" y="1837465"/>
          <a:ext cx="706957" cy="60913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sp>
    <dsp:sp modelId="{11302F7C-990D-44D8-9464-B11257D414D2}">
      <dsp:nvSpPr>
        <dsp:cNvPr id="0" name=""/>
        <dsp:cNvSpPr/>
      </dsp:nvSpPr>
      <dsp:spPr>
        <a:xfrm>
          <a:off x="4682358" y="817057"/>
          <a:ext cx="1535518" cy="1328403"/>
        </a:xfrm>
        <a:prstGeom prst="hexagon">
          <a:avLst>
            <a:gd name="adj" fmla="val 28570"/>
            <a:gd name="vf" fmla="val 11547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dirty="0"/>
            <a:t>Nickel Oxides</a:t>
          </a:r>
          <a:endParaRPr lang="en-ID" sz="1700" kern="1200" dirty="0"/>
        </a:p>
      </dsp:txBody>
      <dsp:txXfrm>
        <a:off x="4936826" y="1037202"/>
        <a:ext cx="1026582" cy="888113"/>
      </dsp:txXfrm>
    </dsp:sp>
    <dsp:sp modelId="{72A874D9-8AB0-4F48-8DF3-CCF2C561D8BD}">
      <dsp:nvSpPr>
        <dsp:cNvPr id="0" name=""/>
        <dsp:cNvSpPr/>
      </dsp:nvSpPr>
      <dsp:spPr>
        <a:xfrm>
          <a:off x="4526757" y="3122913"/>
          <a:ext cx="706957" cy="60913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sp>
    <dsp:sp modelId="{5CD206FA-0D19-44B8-B09E-E07513024405}">
      <dsp:nvSpPr>
        <dsp:cNvPr id="0" name=""/>
        <dsp:cNvSpPr/>
      </dsp:nvSpPr>
      <dsp:spPr>
        <a:xfrm>
          <a:off x="4682358" y="2423297"/>
          <a:ext cx="1535518" cy="1328403"/>
        </a:xfrm>
        <a:prstGeom prst="hexagon">
          <a:avLst>
            <a:gd name="adj" fmla="val 28570"/>
            <a:gd name="vf" fmla="val 11547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dirty="0"/>
            <a:t>Nickel Hydroxide</a:t>
          </a:r>
          <a:endParaRPr lang="en-ID" sz="1700" kern="1200" dirty="0"/>
        </a:p>
      </dsp:txBody>
      <dsp:txXfrm>
        <a:off x="4936826" y="2643442"/>
        <a:ext cx="1026582" cy="888113"/>
      </dsp:txXfrm>
    </dsp:sp>
    <dsp:sp modelId="{77A1D4A9-6452-4CFB-9DCC-B29B145F3CE2}">
      <dsp:nvSpPr>
        <dsp:cNvPr id="0" name=""/>
        <dsp:cNvSpPr/>
      </dsp:nvSpPr>
      <dsp:spPr>
        <a:xfrm>
          <a:off x="3104997" y="3256348"/>
          <a:ext cx="706957" cy="60913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sp>
    <dsp:sp modelId="{9784A4ED-2BD9-4E83-A6AB-42A31D738827}">
      <dsp:nvSpPr>
        <dsp:cNvPr id="0" name=""/>
        <dsp:cNvSpPr/>
      </dsp:nvSpPr>
      <dsp:spPr>
        <a:xfrm>
          <a:off x="3274109" y="3241268"/>
          <a:ext cx="1535518" cy="1328403"/>
        </a:xfrm>
        <a:prstGeom prst="hexagon">
          <a:avLst>
            <a:gd name="adj" fmla="val 28570"/>
            <a:gd name="vf" fmla="val 11547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dirty="0"/>
            <a:t>Nickel Sulfide</a:t>
          </a:r>
          <a:endParaRPr lang="en-ID" sz="1700" kern="1200" dirty="0"/>
        </a:p>
      </dsp:txBody>
      <dsp:txXfrm>
        <a:off x="3528577" y="3461413"/>
        <a:ext cx="1026582" cy="888113"/>
      </dsp:txXfrm>
    </dsp:sp>
    <dsp:sp modelId="{796C50EC-8E4F-4E2F-AF08-041AF8559A89}">
      <dsp:nvSpPr>
        <dsp:cNvPr id="0" name=""/>
        <dsp:cNvSpPr/>
      </dsp:nvSpPr>
      <dsp:spPr>
        <a:xfrm>
          <a:off x="2266412" y="2118042"/>
          <a:ext cx="706957" cy="60913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sp>
    <dsp:sp modelId="{E48512F3-9554-42CA-BC8C-E60398FDCA56}">
      <dsp:nvSpPr>
        <dsp:cNvPr id="0" name=""/>
        <dsp:cNvSpPr/>
      </dsp:nvSpPr>
      <dsp:spPr>
        <a:xfrm>
          <a:off x="1859323" y="2424210"/>
          <a:ext cx="1535518" cy="1328403"/>
        </a:xfrm>
        <a:prstGeom prst="hexagon">
          <a:avLst>
            <a:gd name="adj" fmla="val 28570"/>
            <a:gd name="vf" fmla="val 11547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dirty="0"/>
            <a:t>Nickel Oxalate</a:t>
          </a:r>
          <a:endParaRPr lang="en-ID" sz="1700" kern="1200" dirty="0"/>
        </a:p>
      </dsp:txBody>
      <dsp:txXfrm>
        <a:off x="2113791" y="2644355"/>
        <a:ext cx="1026582" cy="888113"/>
      </dsp:txXfrm>
    </dsp:sp>
    <dsp:sp modelId="{7C5F99B2-9C98-49A3-B2C2-87703680310F}">
      <dsp:nvSpPr>
        <dsp:cNvPr id="0" name=""/>
        <dsp:cNvSpPr/>
      </dsp:nvSpPr>
      <dsp:spPr>
        <a:xfrm>
          <a:off x="1859323" y="815229"/>
          <a:ext cx="1535518" cy="1328403"/>
        </a:xfrm>
        <a:prstGeom prst="hexagon">
          <a:avLst>
            <a:gd name="adj" fmla="val 28570"/>
            <a:gd name="vf" fmla="val 11547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dirty="0"/>
            <a:t>Derivate of Nickel Oxides</a:t>
          </a:r>
          <a:endParaRPr lang="en-ID" sz="1700" kern="1200" dirty="0"/>
        </a:p>
      </dsp:txBody>
      <dsp:txXfrm>
        <a:off x="2113791" y="1035374"/>
        <a:ext cx="1026582" cy="88811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5FC5FB-0B3E-49CA-A1B0-41C839D8F8B3}">
      <dsp:nvSpPr>
        <dsp:cNvPr id="0" name=""/>
        <dsp:cNvSpPr/>
      </dsp:nvSpPr>
      <dsp:spPr>
        <a:xfrm>
          <a:off x="0" y="336933"/>
          <a:ext cx="4653990" cy="5040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A6B386A-EEEB-442B-9955-F769B9FE9826}">
      <dsp:nvSpPr>
        <dsp:cNvPr id="0" name=""/>
        <dsp:cNvSpPr/>
      </dsp:nvSpPr>
      <dsp:spPr>
        <a:xfrm>
          <a:off x="232699" y="41733"/>
          <a:ext cx="3257793" cy="59040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3137" tIns="0" rIns="123137" bIns="0" numCol="1" spcCol="1270" anchor="ctr" anchorCtr="0">
          <a:noAutofit/>
        </a:bodyPr>
        <a:lstStyle/>
        <a:p>
          <a:pPr marL="0" lvl="0" indent="0" algn="l" defTabSz="889000">
            <a:lnSpc>
              <a:spcPct val="90000"/>
            </a:lnSpc>
            <a:spcBef>
              <a:spcPct val="0"/>
            </a:spcBef>
            <a:spcAft>
              <a:spcPct val="35000"/>
            </a:spcAft>
            <a:buNone/>
          </a:pPr>
          <a:r>
            <a:rPr lang="en-US" sz="2000" kern="1200" dirty="0"/>
            <a:t>Nano-sheets</a:t>
          </a:r>
          <a:endParaRPr lang="en-ID" sz="2000" kern="1200" dirty="0"/>
        </a:p>
      </dsp:txBody>
      <dsp:txXfrm>
        <a:off x="261520" y="70554"/>
        <a:ext cx="3200151" cy="532758"/>
      </dsp:txXfrm>
    </dsp:sp>
    <dsp:sp modelId="{B9FF337D-817F-4E6F-AC80-76A880F0D74B}">
      <dsp:nvSpPr>
        <dsp:cNvPr id="0" name=""/>
        <dsp:cNvSpPr/>
      </dsp:nvSpPr>
      <dsp:spPr>
        <a:xfrm>
          <a:off x="0" y="1244133"/>
          <a:ext cx="4653990" cy="504000"/>
        </a:xfrm>
        <a:prstGeom prst="rect">
          <a:avLst/>
        </a:prstGeom>
        <a:solidFill>
          <a:schemeClr val="lt1">
            <a:alpha val="90000"/>
            <a:hueOff val="0"/>
            <a:satOff val="0"/>
            <a:lumOff val="0"/>
            <a:alphaOff val="0"/>
          </a:schemeClr>
        </a:solidFill>
        <a:ln w="12700" cap="flat" cmpd="sng" algn="ctr">
          <a:solidFill>
            <a:schemeClr val="accent1">
              <a:shade val="50000"/>
              <a:hueOff val="70336"/>
              <a:satOff val="-1436"/>
              <a:lumOff val="13733"/>
              <a:alphaOff val="0"/>
            </a:schemeClr>
          </a:solidFill>
          <a:prstDash val="solid"/>
          <a:miter lim="800000"/>
        </a:ln>
        <a:effectLst/>
      </dsp:spPr>
      <dsp:style>
        <a:lnRef idx="2">
          <a:scrgbClr r="0" g="0" b="0"/>
        </a:lnRef>
        <a:fillRef idx="1">
          <a:scrgbClr r="0" g="0" b="0"/>
        </a:fillRef>
        <a:effectRef idx="0">
          <a:scrgbClr r="0" g="0" b="0"/>
        </a:effectRef>
        <a:fontRef idx="minor"/>
      </dsp:style>
    </dsp:sp>
    <dsp:sp modelId="{619D13D9-3BEE-4A3E-8630-D164B089F37D}">
      <dsp:nvSpPr>
        <dsp:cNvPr id="0" name=""/>
        <dsp:cNvSpPr/>
      </dsp:nvSpPr>
      <dsp:spPr>
        <a:xfrm>
          <a:off x="232699" y="948933"/>
          <a:ext cx="3257793" cy="590400"/>
        </a:xfrm>
        <a:prstGeom prst="roundRect">
          <a:avLst/>
        </a:prstGeom>
        <a:solidFill>
          <a:schemeClr val="accent1">
            <a:shade val="50000"/>
            <a:hueOff val="70336"/>
            <a:satOff val="-1436"/>
            <a:lumOff val="1373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3137" tIns="0" rIns="123137" bIns="0" numCol="1" spcCol="1270" anchor="ctr" anchorCtr="0">
          <a:noAutofit/>
        </a:bodyPr>
        <a:lstStyle/>
        <a:p>
          <a:pPr marL="0" lvl="0" indent="0" algn="l" defTabSz="889000">
            <a:lnSpc>
              <a:spcPct val="90000"/>
            </a:lnSpc>
            <a:spcBef>
              <a:spcPct val="0"/>
            </a:spcBef>
            <a:spcAft>
              <a:spcPct val="35000"/>
            </a:spcAft>
            <a:buNone/>
          </a:pPr>
          <a:r>
            <a:rPr lang="en-US" sz="2000" kern="1200" dirty="0"/>
            <a:t>Nano-flakes </a:t>
          </a:r>
          <a:endParaRPr lang="en-ID" sz="2000" kern="1200" dirty="0"/>
        </a:p>
      </dsp:txBody>
      <dsp:txXfrm>
        <a:off x="261520" y="977754"/>
        <a:ext cx="3200151" cy="532758"/>
      </dsp:txXfrm>
    </dsp:sp>
    <dsp:sp modelId="{C7B736A4-B896-48D8-9B66-7BD2F67B0C10}">
      <dsp:nvSpPr>
        <dsp:cNvPr id="0" name=""/>
        <dsp:cNvSpPr/>
      </dsp:nvSpPr>
      <dsp:spPr>
        <a:xfrm>
          <a:off x="0" y="2151333"/>
          <a:ext cx="4653990" cy="504000"/>
        </a:xfrm>
        <a:prstGeom prst="rect">
          <a:avLst/>
        </a:prstGeom>
        <a:solidFill>
          <a:schemeClr val="lt1">
            <a:alpha val="90000"/>
            <a:hueOff val="0"/>
            <a:satOff val="0"/>
            <a:lumOff val="0"/>
            <a:alphaOff val="0"/>
          </a:schemeClr>
        </a:solidFill>
        <a:ln w="12700" cap="flat" cmpd="sng" algn="ctr">
          <a:solidFill>
            <a:schemeClr val="accent1">
              <a:shade val="50000"/>
              <a:hueOff val="140672"/>
              <a:satOff val="-2873"/>
              <a:lumOff val="27465"/>
              <a:alphaOff val="0"/>
            </a:schemeClr>
          </a:solidFill>
          <a:prstDash val="solid"/>
          <a:miter lim="800000"/>
        </a:ln>
        <a:effectLst/>
      </dsp:spPr>
      <dsp:style>
        <a:lnRef idx="2">
          <a:scrgbClr r="0" g="0" b="0"/>
        </a:lnRef>
        <a:fillRef idx="1">
          <a:scrgbClr r="0" g="0" b="0"/>
        </a:fillRef>
        <a:effectRef idx="0">
          <a:scrgbClr r="0" g="0" b="0"/>
        </a:effectRef>
        <a:fontRef idx="minor"/>
      </dsp:style>
    </dsp:sp>
    <dsp:sp modelId="{A6B18376-8E06-4E0E-BAA6-F6B7120D8411}">
      <dsp:nvSpPr>
        <dsp:cNvPr id="0" name=""/>
        <dsp:cNvSpPr/>
      </dsp:nvSpPr>
      <dsp:spPr>
        <a:xfrm>
          <a:off x="232699" y="1856133"/>
          <a:ext cx="3257793" cy="590400"/>
        </a:xfrm>
        <a:prstGeom prst="roundRect">
          <a:avLst/>
        </a:prstGeom>
        <a:solidFill>
          <a:schemeClr val="accent1">
            <a:shade val="50000"/>
            <a:hueOff val="140672"/>
            <a:satOff val="-2873"/>
            <a:lumOff val="274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3137" tIns="0" rIns="123137" bIns="0" numCol="1" spcCol="1270" anchor="ctr" anchorCtr="0">
          <a:noAutofit/>
        </a:bodyPr>
        <a:lstStyle/>
        <a:p>
          <a:pPr marL="0" lvl="0" indent="0" algn="l" defTabSz="889000">
            <a:lnSpc>
              <a:spcPct val="90000"/>
            </a:lnSpc>
            <a:spcBef>
              <a:spcPct val="0"/>
            </a:spcBef>
            <a:spcAft>
              <a:spcPct val="35000"/>
            </a:spcAft>
            <a:buNone/>
          </a:pPr>
          <a:r>
            <a:rPr lang="en-US" sz="2000" kern="1200" dirty="0"/>
            <a:t>Nano-plates </a:t>
          </a:r>
        </a:p>
      </dsp:txBody>
      <dsp:txXfrm>
        <a:off x="261520" y="1884954"/>
        <a:ext cx="3200151" cy="532758"/>
      </dsp:txXfrm>
    </dsp:sp>
    <dsp:sp modelId="{E7E89E43-81B4-4F1C-B23D-892E84241651}">
      <dsp:nvSpPr>
        <dsp:cNvPr id="0" name=""/>
        <dsp:cNvSpPr/>
      </dsp:nvSpPr>
      <dsp:spPr>
        <a:xfrm>
          <a:off x="0" y="3058533"/>
          <a:ext cx="4653990" cy="504000"/>
        </a:xfrm>
        <a:prstGeom prst="rect">
          <a:avLst/>
        </a:prstGeom>
        <a:solidFill>
          <a:schemeClr val="lt1">
            <a:alpha val="90000"/>
            <a:hueOff val="0"/>
            <a:satOff val="0"/>
            <a:lumOff val="0"/>
            <a:alphaOff val="0"/>
          </a:schemeClr>
        </a:solidFill>
        <a:ln w="12700" cap="flat" cmpd="sng" algn="ctr">
          <a:solidFill>
            <a:schemeClr val="accent1">
              <a:shade val="50000"/>
              <a:hueOff val="211008"/>
              <a:satOff val="-4309"/>
              <a:lumOff val="41198"/>
              <a:alphaOff val="0"/>
            </a:schemeClr>
          </a:solidFill>
          <a:prstDash val="solid"/>
          <a:miter lim="800000"/>
        </a:ln>
        <a:effectLst/>
      </dsp:spPr>
      <dsp:style>
        <a:lnRef idx="2">
          <a:scrgbClr r="0" g="0" b="0"/>
        </a:lnRef>
        <a:fillRef idx="1">
          <a:scrgbClr r="0" g="0" b="0"/>
        </a:fillRef>
        <a:effectRef idx="0">
          <a:scrgbClr r="0" g="0" b="0"/>
        </a:effectRef>
        <a:fontRef idx="minor"/>
      </dsp:style>
    </dsp:sp>
    <dsp:sp modelId="{1451B519-D935-4981-AF79-D304BF8AFAB4}">
      <dsp:nvSpPr>
        <dsp:cNvPr id="0" name=""/>
        <dsp:cNvSpPr/>
      </dsp:nvSpPr>
      <dsp:spPr>
        <a:xfrm>
          <a:off x="232699" y="2763333"/>
          <a:ext cx="3257793" cy="590400"/>
        </a:xfrm>
        <a:prstGeom prst="roundRect">
          <a:avLst/>
        </a:prstGeom>
        <a:solidFill>
          <a:schemeClr val="accent1">
            <a:shade val="50000"/>
            <a:hueOff val="211008"/>
            <a:satOff val="-4309"/>
            <a:lumOff val="4119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3137" tIns="0" rIns="123137" bIns="0" numCol="1" spcCol="1270" anchor="ctr" anchorCtr="0">
          <a:noAutofit/>
        </a:bodyPr>
        <a:lstStyle/>
        <a:p>
          <a:pPr marL="0" lvl="0" indent="0" algn="l" defTabSz="889000">
            <a:lnSpc>
              <a:spcPct val="90000"/>
            </a:lnSpc>
            <a:spcBef>
              <a:spcPct val="0"/>
            </a:spcBef>
            <a:spcAft>
              <a:spcPct val="35000"/>
            </a:spcAft>
            <a:buNone/>
          </a:pPr>
          <a:r>
            <a:rPr lang="en-US" sz="2000" kern="1200" dirty="0"/>
            <a:t>Nano-rods</a:t>
          </a:r>
        </a:p>
      </dsp:txBody>
      <dsp:txXfrm>
        <a:off x="261520" y="2792154"/>
        <a:ext cx="3200151" cy="532758"/>
      </dsp:txXfrm>
    </dsp:sp>
    <dsp:sp modelId="{84473338-7FE3-4B2B-90BD-4BA127965996}">
      <dsp:nvSpPr>
        <dsp:cNvPr id="0" name=""/>
        <dsp:cNvSpPr/>
      </dsp:nvSpPr>
      <dsp:spPr>
        <a:xfrm>
          <a:off x="0" y="3965733"/>
          <a:ext cx="4653990" cy="504000"/>
        </a:xfrm>
        <a:prstGeom prst="rect">
          <a:avLst/>
        </a:prstGeom>
        <a:solidFill>
          <a:schemeClr val="lt1">
            <a:alpha val="90000"/>
            <a:hueOff val="0"/>
            <a:satOff val="0"/>
            <a:lumOff val="0"/>
            <a:alphaOff val="0"/>
          </a:schemeClr>
        </a:solidFill>
        <a:ln w="12700" cap="flat" cmpd="sng" algn="ctr">
          <a:solidFill>
            <a:schemeClr val="accent1">
              <a:shade val="50000"/>
              <a:hueOff val="140672"/>
              <a:satOff val="-2873"/>
              <a:lumOff val="27465"/>
              <a:alphaOff val="0"/>
            </a:schemeClr>
          </a:solidFill>
          <a:prstDash val="solid"/>
          <a:miter lim="800000"/>
        </a:ln>
        <a:effectLst/>
      </dsp:spPr>
      <dsp:style>
        <a:lnRef idx="2">
          <a:scrgbClr r="0" g="0" b="0"/>
        </a:lnRef>
        <a:fillRef idx="1">
          <a:scrgbClr r="0" g="0" b="0"/>
        </a:fillRef>
        <a:effectRef idx="0">
          <a:scrgbClr r="0" g="0" b="0"/>
        </a:effectRef>
        <a:fontRef idx="minor"/>
      </dsp:style>
    </dsp:sp>
    <dsp:sp modelId="{D2C3ABB1-759C-4D60-ACD1-F364A8135FE5}">
      <dsp:nvSpPr>
        <dsp:cNvPr id="0" name=""/>
        <dsp:cNvSpPr/>
      </dsp:nvSpPr>
      <dsp:spPr>
        <a:xfrm>
          <a:off x="232699" y="3670533"/>
          <a:ext cx="3257793" cy="590400"/>
        </a:xfrm>
        <a:prstGeom prst="roundRect">
          <a:avLst/>
        </a:prstGeom>
        <a:solidFill>
          <a:schemeClr val="accent1">
            <a:shade val="50000"/>
            <a:hueOff val="140672"/>
            <a:satOff val="-2873"/>
            <a:lumOff val="274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3137" tIns="0" rIns="123137" bIns="0" numCol="1" spcCol="1270" anchor="ctr" anchorCtr="0">
          <a:noAutofit/>
        </a:bodyPr>
        <a:lstStyle/>
        <a:p>
          <a:pPr marL="0" lvl="0" indent="0" algn="l" defTabSz="889000">
            <a:lnSpc>
              <a:spcPct val="90000"/>
            </a:lnSpc>
            <a:spcBef>
              <a:spcPct val="0"/>
            </a:spcBef>
            <a:spcAft>
              <a:spcPct val="35000"/>
            </a:spcAft>
            <a:buNone/>
          </a:pPr>
          <a:r>
            <a:rPr lang="en-US" sz="2000" kern="1200"/>
            <a:t>Nano-spikes</a:t>
          </a:r>
          <a:endParaRPr lang="en-US" sz="2000" kern="1200" dirty="0"/>
        </a:p>
      </dsp:txBody>
      <dsp:txXfrm>
        <a:off x="261520" y="3699354"/>
        <a:ext cx="3200151" cy="532758"/>
      </dsp:txXfrm>
    </dsp:sp>
    <dsp:sp modelId="{CE802373-EAB4-4EBB-A909-9A313CA2C7D2}">
      <dsp:nvSpPr>
        <dsp:cNvPr id="0" name=""/>
        <dsp:cNvSpPr/>
      </dsp:nvSpPr>
      <dsp:spPr>
        <a:xfrm>
          <a:off x="0" y="4872933"/>
          <a:ext cx="4653990" cy="504000"/>
        </a:xfrm>
        <a:prstGeom prst="rect">
          <a:avLst/>
        </a:prstGeom>
        <a:solidFill>
          <a:schemeClr val="lt1">
            <a:alpha val="90000"/>
            <a:hueOff val="0"/>
            <a:satOff val="0"/>
            <a:lumOff val="0"/>
            <a:alphaOff val="0"/>
          </a:schemeClr>
        </a:solidFill>
        <a:ln w="12700" cap="flat" cmpd="sng" algn="ctr">
          <a:solidFill>
            <a:schemeClr val="accent1">
              <a:shade val="50000"/>
              <a:hueOff val="70336"/>
              <a:satOff val="-1436"/>
              <a:lumOff val="13733"/>
              <a:alphaOff val="0"/>
            </a:schemeClr>
          </a:solidFill>
          <a:prstDash val="solid"/>
          <a:miter lim="800000"/>
        </a:ln>
        <a:effectLst/>
      </dsp:spPr>
      <dsp:style>
        <a:lnRef idx="2">
          <a:scrgbClr r="0" g="0" b="0"/>
        </a:lnRef>
        <a:fillRef idx="1">
          <a:scrgbClr r="0" g="0" b="0"/>
        </a:fillRef>
        <a:effectRef idx="0">
          <a:scrgbClr r="0" g="0" b="0"/>
        </a:effectRef>
        <a:fontRef idx="minor"/>
      </dsp:style>
    </dsp:sp>
    <dsp:sp modelId="{C3053848-6794-42DF-9F8D-72F0975C0C52}">
      <dsp:nvSpPr>
        <dsp:cNvPr id="0" name=""/>
        <dsp:cNvSpPr/>
      </dsp:nvSpPr>
      <dsp:spPr>
        <a:xfrm>
          <a:off x="232699" y="4577733"/>
          <a:ext cx="3257793" cy="590400"/>
        </a:xfrm>
        <a:prstGeom prst="roundRect">
          <a:avLst/>
        </a:prstGeom>
        <a:solidFill>
          <a:schemeClr val="accent1">
            <a:shade val="50000"/>
            <a:hueOff val="70336"/>
            <a:satOff val="-1436"/>
            <a:lumOff val="1373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3137" tIns="0" rIns="123137" bIns="0" numCol="1" spcCol="1270" anchor="ctr" anchorCtr="0">
          <a:noAutofit/>
        </a:bodyPr>
        <a:lstStyle/>
        <a:p>
          <a:pPr marL="0" lvl="0" indent="0" algn="l" defTabSz="889000">
            <a:lnSpc>
              <a:spcPct val="90000"/>
            </a:lnSpc>
            <a:spcBef>
              <a:spcPct val="0"/>
            </a:spcBef>
            <a:spcAft>
              <a:spcPct val="35000"/>
            </a:spcAft>
            <a:buNone/>
          </a:pPr>
          <a:r>
            <a:rPr lang="en-US" sz="2000" kern="1200" dirty="0"/>
            <a:t>Urchin/Flower like </a:t>
          </a:r>
        </a:p>
      </dsp:txBody>
      <dsp:txXfrm>
        <a:off x="261520" y="4606554"/>
        <a:ext cx="3200151" cy="53275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FE9393-2DC4-45A4-956E-14E7CBCB1DF2}">
      <dsp:nvSpPr>
        <dsp:cNvPr id="0" name=""/>
        <dsp:cNvSpPr/>
      </dsp:nvSpPr>
      <dsp:spPr>
        <a:xfrm>
          <a:off x="0" y="1314361"/>
          <a:ext cx="2032000" cy="653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4696" tIns="83820" rIns="234696" bIns="83820" numCol="1" spcCol="1270" anchor="ctr" anchorCtr="0">
          <a:noAutofit/>
        </a:bodyPr>
        <a:lstStyle/>
        <a:p>
          <a:pPr marL="0" lvl="0" indent="0" algn="r" defTabSz="1466850">
            <a:lnSpc>
              <a:spcPct val="90000"/>
            </a:lnSpc>
            <a:spcBef>
              <a:spcPct val="0"/>
            </a:spcBef>
            <a:spcAft>
              <a:spcPct val="35000"/>
            </a:spcAft>
            <a:buNone/>
          </a:pPr>
          <a:r>
            <a:rPr lang="en-US" sz="3300" kern="1200" dirty="0"/>
            <a:t>Layered</a:t>
          </a:r>
          <a:endParaRPr lang="en-ID" sz="3300" kern="1200" dirty="0"/>
        </a:p>
      </dsp:txBody>
      <dsp:txXfrm>
        <a:off x="0" y="1314361"/>
        <a:ext cx="2032000" cy="653400"/>
      </dsp:txXfrm>
    </dsp:sp>
    <dsp:sp modelId="{92644589-C9B5-491A-98DB-8D9B48F044D9}">
      <dsp:nvSpPr>
        <dsp:cNvPr id="0" name=""/>
        <dsp:cNvSpPr/>
      </dsp:nvSpPr>
      <dsp:spPr>
        <a:xfrm>
          <a:off x="2031999" y="783474"/>
          <a:ext cx="406400" cy="1715175"/>
        </a:xfrm>
        <a:prstGeom prst="leftBrace">
          <a:avLst>
            <a:gd name="adj1" fmla="val 35000"/>
            <a:gd name="adj2" fmla="val 50000"/>
          </a:avLst>
        </a:prstGeom>
        <a:no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6B0589E-EF69-489E-ABEC-4FE568A10382}">
      <dsp:nvSpPr>
        <dsp:cNvPr id="0" name=""/>
        <dsp:cNvSpPr/>
      </dsp:nvSpPr>
      <dsp:spPr>
        <a:xfrm>
          <a:off x="2600959" y="783474"/>
          <a:ext cx="5527040" cy="1715175"/>
        </a:xfrm>
        <a:prstGeom prst="rect">
          <a:avLst/>
        </a:prstGeom>
        <a:solidFill>
          <a:schemeClr val="accent4">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285750" lvl="1" indent="-285750" algn="l" defTabSz="1466850">
            <a:lnSpc>
              <a:spcPct val="90000"/>
            </a:lnSpc>
            <a:spcBef>
              <a:spcPct val="0"/>
            </a:spcBef>
            <a:spcAft>
              <a:spcPct val="15000"/>
            </a:spcAft>
            <a:buChar char="•"/>
          </a:pPr>
          <a:r>
            <a:rPr lang="en-US" sz="3300" kern="1200" dirty="0"/>
            <a:t>NMCs</a:t>
          </a:r>
          <a:endParaRPr lang="en-ID" sz="3300" kern="1200" dirty="0"/>
        </a:p>
        <a:p>
          <a:pPr marL="285750" lvl="1" indent="-285750" algn="l" defTabSz="1466850">
            <a:lnSpc>
              <a:spcPct val="90000"/>
            </a:lnSpc>
            <a:spcBef>
              <a:spcPct val="0"/>
            </a:spcBef>
            <a:spcAft>
              <a:spcPct val="15000"/>
            </a:spcAft>
            <a:buChar char="•"/>
          </a:pPr>
          <a:r>
            <a:rPr lang="en-US" sz="3300" kern="1200" dirty="0"/>
            <a:t>NCA</a:t>
          </a:r>
          <a:endParaRPr lang="en-ID" sz="3300" kern="1200" dirty="0"/>
        </a:p>
        <a:p>
          <a:pPr marL="285750" lvl="1" indent="-285750" algn="l" defTabSz="1466850">
            <a:lnSpc>
              <a:spcPct val="90000"/>
            </a:lnSpc>
            <a:spcBef>
              <a:spcPct val="0"/>
            </a:spcBef>
            <a:spcAft>
              <a:spcPct val="15000"/>
            </a:spcAft>
            <a:buChar char="•"/>
          </a:pPr>
          <a:r>
            <a:rPr lang="en-US" sz="3300" kern="1200" dirty="0"/>
            <a:t>LNO (LiNiO</a:t>
          </a:r>
          <a:r>
            <a:rPr lang="en-US" sz="3300" kern="1200" baseline="-25000" dirty="0"/>
            <a:t>2</a:t>
          </a:r>
          <a:r>
            <a:rPr lang="en-US" sz="3300" kern="1200" baseline="0" dirty="0"/>
            <a:t>)</a:t>
          </a:r>
          <a:endParaRPr lang="en-ID" sz="3300" kern="1200" dirty="0"/>
        </a:p>
      </dsp:txBody>
      <dsp:txXfrm>
        <a:off x="2600959" y="783474"/>
        <a:ext cx="5527040" cy="1715175"/>
      </dsp:txXfrm>
    </dsp:sp>
    <dsp:sp modelId="{2E240625-8798-467D-912B-7F5535391114}">
      <dsp:nvSpPr>
        <dsp:cNvPr id="0" name=""/>
        <dsp:cNvSpPr/>
      </dsp:nvSpPr>
      <dsp:spPr>
        <a:xfrm>
          <a:off x="0" y="2637867"/>
          <a:ext cx="2032000" cy="653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4696" tIns="83820" rIns="234696" bIns="83820" numCol="1" spcCol="1270" anchor="ctr" anchorCtr="0">
          <a:noAutofit/>
        </a:bodyPr>
        <a:lstStyle/>
        <a:p>
          <a:pPr marL="0" lvl="0" indent="0" algn="r" defTabSz="1466850">
            <a:lnSpc>
              <a:spcPct val="90000"/>
            </a:lnSpc>
            <a:spcBef>
              <a:spcPct val="0"/>
            </a:spcBef>
            <a:spcAft>
              <a:spcPct val="35000"/>
            </a:spcAft>
            <a:buNone/>
          </a:pPr>
          <a:r>
            <a:rPr lang="en-US" sz="3300" kern="1200" dirty="0"/>
            <a:t>Spinel</a:t>
          </a:r>
          <a:endParaRPr lang="en-ID" sz="3300" kern="1200" dirty="0"/>
        </a:p>
      </dsp:txBody>
      <dsp:txXfrm>
        <a:off x="0" y="2637867"/>
        <a:ext cx="2032000" cy="653400"/>
      </dsp:txXfrm>
    </dsp:sp>
    <dsp:sp modelId="{CB875EAD-3E36-43A8-B015-C912AEAAA747}">
      <dsp:nvSpPr>
        <dsp:cNvPr id="0" name=""/>
        <dsp:cNvSpPr/>
      </dsp:nvSpPr>
      <dsp:spPr>
        <a:xfrm>
          <a:off x="2031999" y="2617449"/>
          <a:ext cx="406400" cy="694237"/>
        </a:xfrm>
        <a:prstGeom prst="leftBrace">
          <a:avLst>
            <a:gd name="adj1" fmla="val 35000"/>
            <a:gd name="adj2" fmla="val 50000"/>
          </a:avLst>
        </a:prstGeom>
        <a:no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87A34AE-E685-4CBF-8A54-003A5BC6A1C6}">
      <dsp:nvSpPr>
        <dsp:cNvPr id="0" name=""/>
        <dsp:cNvSpPr/>
      </dsp:nvSpPr>
      <dsp:spPr>
        <a:xfrm>
          <a:off x="2600959" y="2617449"/>
          <a:ext cx="5527040" cy="694237"/>
        </a:xfrm>
        <a:prstGeom prst="rect">
          <a:avLst/>
        </a:prstGeom>
        <a:solidFill>
          <a:schemeClr val="accent4">
            <a:shade val="50000"/>
            <a:hueOff val="117995"/>
            <a:satOff val="5450"/>
            <a:lumOff val="2568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285750" lvl="1" indent="-285750" algn="l" defTabSz="1466850">
            <a:lnSpc>
              <a:spcPct val="90000"/>
            </a:lnSpc>
            <a:spcBef>
              <a:spcPct val="0"/>
            </a:spcBef>
            <a:spcAft>
              <a:spcPct val="15000"/>
            </a:spcAft>
            <a:buChar char="•"/>
          </a:pPr>
          <a:r>
            <a:rPr lang="en-US" sz="3300" kern="1200" dirty="0"/>
            <a:t>LiNi</a:t>
          </a:r>
          <a:r>
            <a:rPr lang="en-US" sz="3300" kern="1200" baseline="-25000" dirty="0"/>
            <a:t>1.5</a:t>
          </a:r>
          <a:r>
            <a:rPr lang="en-US" sz="3300" kern="1200" baseline="0" dirty="0"/>
            <a:t>Mn</a:t>
          </a:r>
          <a:r>
            <a:rPr lang="en-US" sz="3300" kern="1200" baseline="-25000" dirty="0"/>
            <a:t>0.5</a:t>
          </a:r>
          <a:r>
            <a:rPr lang="en-US" sz="3300" kern="1200" baseline="0" dirty="0"/>
            <a:t>O</a:t>
          </a:r>
          <a:r>
            <a:rPr lang="en-US" sz="3300" kern="1200" baseline="-25000" dirty="0"/>
            <a:t>4</a:t>
          </a:r>
          <a:endParaRPr lang="en-ID" sz="3300" kern="1200" dirty="0"/>
        </a:p>
      </dsp:txBody>
      <dsp:txXfrm>
        <a:off x="2600959" y="2617449"/>
        <a:ext cx="5527040" cy="694237"/>
      </dsp:txXfrm>
    </dsp:sp>
    <dsp:sp modelId="{CA1492BC-BF15-4439-AA50-E32188F583A1}">
      <dsp:nvSpPr>
        <dsp:cNvPr id="0" name=""/>
        <dsp:cNvSpPr/>
      </dsp:nvSpPr>
      <dsp:spPr>
        <a:xfrm>
          <a:off x="0" y="3706139"/>
          <a:ext cx="2032000" cy="653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4696" tIns="83820" rIns="234696" bIns="83820" numCol="1" spcCol="1270" anchor="ctr" anchorCtr="0">
          <a:noAutofit/>
        </a:bodyPr>
        <a:lstStyle/>
        <a:p>
          <a:pPr marL="0" lvl="0" indent="0" algn="r" defTabSz="1466850">
            <a:lnSpc>
              <a:spcPct val="90000"/>
            </a:lnSpc>
            <a:spcBef>
              <a:spcPct val="0"/>
            </a:spcBef>
            <a:spcAft>
              <a:spcPct val="35000"/>
            </a:spcAft>
            <a:buNone/>
          </a:pPr>
          <a:r>
            <a:rPr lang="en-US" sz="3300" kern="1200" dirty="0"/>
            <a:t>Olivine</a:t>
          </a:r>
          <a:endParaRPr lang="en-ID" sz="3300" kern="1200" dirty="0"/>
        </a:p>
      </dsp:txBody>
      <dsp:txXfrm>
        <a:off x="0" y="3706139"/>
        <a:ext cx="2032000" cy="653400"/>
      </dsp:txXfrm>
    </dsp:sp>
    <dsp:sp modelId="{9080F13C-960D-4286-956E-DD2C6FAD7587}">
      <dsp:nvSpPr>
        <dsp:cNvPr id="0" name=""/>
        <dsp:cNvSpPr/>
      </dsp:nvSpPr>
      <dsp:spPr>
        <a:xfrm>
          <a:off x="2031999" y="3430486"/>
          <a:ext cx="406400" cy="1204706"/>
        </a:xfrm>
        <a:prstGeom prst="leftBrace">
          <a:avLst>
            <a:gd name="adj1" fmla="val 35000"/>
            <a:gd name="adj2" fmla="val 50000"/>
          </a:avLst>
        </a:prstGeom>
        <a:no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685C57E-34CA-44C5-8894-827B19825110}">
      <dsp:nvSpPr>
        <dsp:cNvPr id="0" name=""/>
        <dsp:cNvSpPr/>
      </dsp:nvSpPr>
      <dsp:spPr>
        <a:xfrm>
          <a:off x="2600959" y="3430486"/>
          <a:ext cx="5527040" cy="1204706"/>
        </a:xfrm>
        <a:prstGeom prst="rect">
          <a:avLst/>
        </a:prstGeom>
        <a:solidFill>
          <a:schemeClr val="accent4">
            <a:shade val="50000"/>
            <a:hueOff val="117995"/>
            <a:satOff val="5450"/>
            <a:lumOff val="2568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285750" lvl="1" indent="-285750" algn="l" defTabSz="1466850">
            <a:lnSpc>
              <a:spcPct val="90000"/>
            </a:lnSpc>
            <a:spcBef>
              <a:spcPct val="0"/>
            </a:spcBef>
            <a:spcAft>
              <a:spcPct val="15000"/>
            </a:spcAft>
            <a:buChar char="•"/>
          </a:pPr>
          <a:r>
            <a:rPr lang="en-US" sz="3300" kern="1200" dirty="0"/>
            <a:t>LiNiPO</a:t>
          </a:r>
          <a:r>
            <a:rPr lang="en-US" sz="3300" kern="1200" baseline="-25000" dirty="0"/>
            <a:t>4</a:t>
          </a:r>
          <a:endParaRPr lang="en-ID" sz="3300" kern="1200" dirty="0"/>
        </a:p>
        <a:p>
          <a:pPr marL="285750" lvl="1" indent="-285750" algn="l" defTabSz="1466850">
            <a:lnSpc>
              <a:spcPct val="90000"/>
            </a:lnSpc>
            <a:spcBef>
              <a:spcPct val="0"/>
            </a:spcBef>
            <a:spcAft>
              <a:spcPct val="15000"/>
            </a:spcAft>
            <a:buChar char="•"/>
          </a:pPr>
          <a:r>
            <a:rPr lang="en-US" sz="3300" kern="1200" dirty="0"/>
            <a:t>LiNi</a:t>
          </a:r>
          <a:r>
            <a:rPr lang="en-US" sz="3300" kern="1200" baseline="-25000" dirty="0"/>
            <a:t>1-</a:t>
          </a:r>
          <a:r>
            <a:rPr lang="en-US" sz="3300" i="1" kern="1200" baseline="-25000" dirty="0"/>
            <a:t>x</a:t>
          </a:r>
          <a:r>
            <a:rPr lang="en-US" sz="3300" kern="1200" baseline="0" dirty="0"/>
            <a:t>M</a:t>
          </a:r>
          <a:r>
            <a:rPr lang="en-US" sz="3300" i="1" kern="1200" baseline="-25000" dirty="0">
              <a:solidFill>
                <a:prstClr val="white"/>
              </a:solidFill>
              <a:latin typeface="Arial"/>
              <a:ea typeface="Arial Unicode MS"/>
              <a:cs typeface="+mn-cs"/>
            </a:rPr>
            <a:t>x</a:t>
          </a:r>
          <a:r>
            <a:rPr lang="en-US" sz="3300" kern="1200" baseline="0" dirty="0"/>
            <a:t>PO</a:t>
          </a:r>
          <a:r>
            <a:rPr lang="en-US" sz="3300" kern="1200" baseline="-25000" dirty="0"/>
            <a:t>4</a:t>
          </a:r>
          <a:endParaRPr lang="en-ID" sz="3300" kern="1200" dirty="0"/>
        </a:p>
      </dsp:txBody>
      <dsp:txXfrm>
        <a:off x="2600959" y="3430486"/>
        <a:ext cx="5527040" cy="1204706"/>
      </dsp:txXfrm>
    </dsp:sp>
  </dsp:spTree>
</dsp:drawing>
</file>

<file path=ppt/diagrams/layout1.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837945-4006-4577-8651-2A3ACF5451E0}" type="datetimeFigureOut">
              <a:rPr lang="en-ID" smtClean="0"/>
              <a:t>28/02/2023</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62C6A8-DE3C-40D8-B82C-33B526B53A12}" type="slidenum">
              <a:rPr lang="en-ID" smtClean="0"/>
              <a:t>‹#›</a:t>
            </a:fld>
            <a:endParaRPr lang="en-ID"/>
          </a:p>
        </p:txBody>
      </p:sp>
    </p:spTree>
    <p:extLst>
      <p:ext uri="{BB962C8B-B14F-4D97-AF65-F5344CB8AC3E}">
        <p14:creationId xmlns:p14="http://schemas.microsoft.com/office/powerpoint/2010/main" val="2352577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7691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2667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Contents slide layou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A92229B2-6268-4EC0-A8DA-5DF723C2C962}"/>
              </a:ext>
            </a:extLst>
          </p:cNvPr>
          <p:cNvSpPr>
            <a:spLocks noGrp="1"/>
          </p:cNvSpPr>
          <p:nvPr>
            <p:ph type="pic" idx="10" hasCustomPrompt="1"/>
          </p:nvPr>
        </p:nvSpPr>
        <p:spPr>
          <a:xfrm>
            <a:off x="3551914" y="879140"/>
            <a:ext cx="5088662" cy="5099611"/>
          </a:xfrm>
          <a:custGeom>
            <a:avLst/>
            <a:gdLst>
              <a:gd name="connsiteX0" fmla="*/ 557910 w 5088662"/>
              <a:gd name="connsiteY0" fmla="*/ 3631601 h 5099611"/>
              <a:gd name="connsiteX1" fmla="*/ 3028649 w 5088662"/>
              <a:gd name="connsiteY1" fmla="*/ 3631601 h 5099611"/>
              <a:gd name="connsiteX2" fmla="*/ 3024027 w 5088662"/>
              <a:gd name="connsiteY2" fmla="*/ 3644308 h 5099611"/>
              <a:gd name="connsiteX3" fmla="*/ 2362738 w 5088662"/>
              <a:gd name="connsiteY3" fmla="*/ 4791313 h 5099611"/>
              <a:gd name="connsiteX4" fmla="*/ 2338483 w 5088662"/>
              <a:gd name="connsiteY4" fmla="*/ 4802864 h 5099611"/>
              <a:gd name="connsiteX5" fmla="*/ 1607310 w 5088662"/>
              <a:gd name="connsiteY5" fmla="*/ 4608809 h 5099611"/>
              <a:gd name="connsiteX6" fmla="*/ 568882 w 5088662"/>
              <a:gd name="connsiteY6" fmla="*/ 3651817 h 5099611"/>
              <a:gd name="connsiteX7" fmla="*/ 557910 w 5088662"/>
              <a:gd name="connsiteY7" fmla="*/ 3631601 h 5099611"/>
              <a:gd name="connsiteX8" fmla="*/ 3723435 w 5088662"/>
              <a:gd name="connsiteY8" fmla="*/ 2669411 h 5099611"/>
              <a:gd name="connsiteX9" fmla="*/ 3734410 w 5088662"/>
              <a:gd name="connsiteY9" fmla="*/ 2687316 h 5099611"/>
              <a:gd name="connsiteX10" fmla="*/ 4391655 w 5088662"/>
              <a:gd name="connsiteY10" fmla="*/ 3825081 h 5099611"/>
              <a:gd name="connsiteX11" fmla="*/ 4391079 w 5088662"/>
              <a:gd name="connsiteY11" fmla="*/ 3856845 h 5099611"/>
              <a:gd name="connsiteX12" fmla="*/ 3253313 w 5088662"/>
              <a:gd name="connsiteY12" fmla="*/ 4698908 h 5099611"/>
              <a:gd name="connsiteX13" fmla="*/ 2529071 w 5088662"/>
              <a:gd name="connsiteY13" fmla="*/ 4812683 h 5099611"/>
              <a:gd name="connsiteX14" fmla="*/ 2486332 w 5088662"/>
              <a:gd name="connsiteY14" fmla="*/ 4812107 h 5099611"/>
              <a:gd name="connsiteX15" fmla="*/ 3723435 w 5088662"/>
              <a:gd name="connsiteY15" fmla="*/ 2669411 h 5099611"/>
              <a:gd name="connsiteX16" fmla="*/ 4570691 w 5088662"/>
              <a:gd name="connsiteY16" fmla="*/ 1586517 h 5099611"/>
              <a:gd name="connsiteX17" fmla="*/ 4598989 w 5088662"/>
              <a:gd name="connsiteY17" fmla="*/ 1604422 h 5099611"/>
              <a:gd name="connsiteX18" fmla="*/ 4797666 w 5088662"/>
              <a:gd name="connsiteY18" fmla="*/ 2367359 h 5099611"/>
              <a:gd name="connsiteX19" fmla="*/ 4485214 w 5088662"/>
              <a:gd name="connsiteY19" fmla="*/ 3710729 h 5099611"/>
              <a:gd name="connsiteX20" fmla="*/ 4477129 w 5088662"/>
              <a:gd name="connsiteY20" fmla="*/ 3724589 h 5099611"/>
              <a:gd name="connsiteX21" fmla="*/ 4472507 w 5088662"/>
              <a:gd name="connsiteY21" fmla="*/ 3727476 h 5099611"/>
              <a:gd name="connsiteX22" fmla="*/ 3236562 w 5088662"/>
              <a:gd name="connsiteY22" fmla="*/ 1588249 h 5099611"/>
              <a:gd name="connsiteX23" fmla="*/ 3257930 w 5088662"/>
              <a:gd name="connsiteY23" fmla="*/ 1587093 h 5099611"/>
              <a:gd name="connsiteX24" fmla="*/ 4570691 w 5088662"/>
              <a:gd name="connsiteY24" fmla="*/ 1586517 h 5099611"/>
              <a:gd name="connsiteX25" fmla="*/ 614508 w 5088662"/>
              <a:gd name="connsiteY25" fmla="*/ 1370514 h 5099611"/>
              <a:gd name="connsiteX26" fmla="*/ 1851608 w 5088662"/>
              <a:gd name="connsiteY26" fmla="*/ 3513210 h 5099611"/>
              <a:gd name="connsiteX27" fmla="*/ 1825618 w 5088662"/>
              <a:gd name="connsiteY27" fmla="*/ 3513210 h 5099611"/>
              <a:gd name="connsiteX28" fmla="*/ 519213 w 5088662"/>
              <a:gd name="connsiteY28" fmla="*/ 3513786 h 5099611"/>
              <a:gd name="connsiteX29" fmla="*/ 486870 w 5088662"/>
              <a:gd name="connsiteY29" fmla="*/ 3492418 h 5099611"/>
              <a:gd name="connsiteX30" fmla="*/ 289925 w 5088662"/>
              <a:gd name="connsiteY30" fmla="*/ 2731791 h 5099611"/>
              <a:gd name="connsiteX31" fmla="*/ 602377 w 5088662"/>
              <a:gd name="connsiteY31" fmla="*/ 1388995 h 5099611"/>
              <a:gd name="connsiteX32" fmla="*/ 614508 w 5088662"/>
              <a:gd name="connsiteY32" fmla="*/ 1370514 h 5099611"/>
              <a:gd name="connsiteX33" fmla="*/ 2753159 w 5088662"/>
              <a:gd name="connsiteY33" fmla="*/ 297437 h 5099611"/>
              <a:gd name="connsiteX34" fmla="*/ 3803136 w 5088662"/>
              <a:gd name="connsiteY34" fmla="*/ 671109 h 5099611"/>
              <a:gd name="connsiteX35" fmla="*/ 4518716 w 5088662"/>
              <a:gd name="connsiteY35" fmla="*/ 1447329 h 5099611"/>
              <a:gd name="connsiteX36" fmla="*/ 4529688 w 5088662"/>
              <a:gd name="connsiteY36" fmla="*/ 1468120 h 5099611"/>
              <a:gd name="connsiteX37" fmla="*/ 2057215 w 5088662"/>
              <a:gd name="connsiteY37" fmla="*/ 1468120 h 5099611"/>
              <a:gd name="connsiteX38" fmla="*/ 2066456 w 5088662"/>
              <a:gd name="connsiteY38" fmla="*/ 1450216 h 5099611"/>
              <a:gd name="connsiteX39" fmla="*/ 2721972 w 5088662"/>
              <a:gd name="connsiteY39" fmla="*/ 314187 h 5099611"/>
              <a:gd name="connsiteX40" fmla="*/ 2753159 w 5088662"/>
              <a:gd name="connsiteY40" fmla="*/ 297437 h 5099611"/>
              <a:gd name="connsiteX41" fmla="*/ 2570655 w 5088662"/>
              <a:gd name="connsiteY41" fmla="*/ 288193 h 5099611"/>
              <a:gd name="connsiteX42" fmla="*/ 2601264 w 5088662"/>
              <a:gd name="connsiteY42" fmla="*/ 288193 h 5099611"/>
              <a:gd name="connsiteX43" fmla="*/ 1364161 w 5088662"/>
              <a:gd name="connsiteY43" fmla="*/ 2431468 h 5099611"/>
              <a:gd name="connsiteX44" fmla="*/ 1353189 w 5088662"/>
              <a:gd name="connsiteY44" fmla="*/ 2414140 h 5099611"/>
              <a:gd name="connsiteX45" fmla="*/ 695941 w 5088662"/>
              <a:gd name="connsiteY45" fmla="*/ 1276374 h 5099611"/>
              <a:gd name="connsiteX46" fmla="*/ 697673 w 5088662"/>
              <a:gd name="connsiteY46" fmla="*/ 1242879 h 5099611"/>
              <a:gd name="connsiteX47" fmla="*/ 2131141 w 5088662"/>
              <a:gd name="connsiteY47" fmla="*/ 326313 h 5099611"/>
              <a:gd name="connsiteX48" fmla="*/ 2570655 w 5088662"/>
              <a:gd name="connsiteY48" fmla="*/ 288193 h 5099611"/>
              <a:gd name="connsiteX49" fmla="*/ 2558524 w 5088662"/>
              <a:gd name="connsiteY49" fmla="*/ 183083 h 5099611"/>
              <a:gd name="connsiteX50" fmla="*/ 170953 w 5088662"/>
              <a:gd name="connsiteY50" fmla="*/ 2549284 h 5099611"/>
              <a:gd name="connsiteX51" fmla="*/ 2543509 w 5088662"/>
              <a:gd name="connsiteY51" fmla="*/ 4916642 h 5099611"/>
              <a:gd name="connsiteX52" fmla="*/ 4917219 w 5088662"/>
              <a:gd name="connsiteY52" fmla="*/ 2552172 h 5099611"/>
              <a:gd name="connsiteX53" fmla="*/ 2558524 w 5088662"/>
              <a:gd name="connsiteY53" fmla="*/ 183083 h 5099611"/>
              <a:gd name="connsiteX54" fmla="*/ 2641691 w 5088662"/>
              <a:gd name="connsiteY54" fmla="*/ 0 h 5099611"/>
              <a:gd name="connsiteX55" fmla="*/ 2732943 w 5088662"/>
              <a:gd name="connsiteY55" fmla="*/ 6929 h 5099611"/>
              <a:gd name="connsiteX56" fmla="*/ 4065917 w 5088662"/>
              <a:gd name="connsiteY56" fmla="*/ 506507 h 5099611"/>
              <a:gd name="connsiteX57" fmla="*/ 4984213 w 5088662"/>
              <a:gd name="connsiteY57" fmla="*/ 1826775 h 5099611"/>
              <a:gd name="connsiteX58" fmla="*/ 5077775 w 5088662"/>
              <a:gd name="connsiteY58" fmla="*/ 2780304 h 5099611"/>
              <a:gd name="connsiteX59" fmla="*/ 4590329 w 5088662"/>
              <a:gd name="connsiteY59" fmla="*/ 4064764 h 5099611"/>
              <a:gd name="connsiteX60" fmla="*/ 3558255 w 5088662"/>
              <a:gd name="connsiteY60" fmla="*/ 4888921 h 5099611"/>
              <a:gd name="connsiteX61" fmla="*/ 2885993 w 5088662"/>
              <a:gd name="connsiteY61" fmla="*/ 5076623 h 5099611"/>
              <a:gd name="connsiteX62" fmla="*/ 2179654 w 5088662"/>
              <a:gd name="connsiteY62" fmla="*/ 5073159 h 5099611"/>
              <a:gd name="connsiteX63" fmla="*/ 139765 w 5088662"/>
              <a:gd name="connsiteY63" fmla="*/ 3384417 h 5099611"/>
              <a:gd name="connsiteX64" fmla="*/ 2887 w 5088662"/>
              <a:gd name="connsiteY64" fmla="*/ 2667105 h 5099611"/>
              <a:gd name="connsiteX65" fmla="*/ 0 w 5088662"/>
              <a:gd name="connsiteY65" fmla="*/ 2645734 h 5099611"/>
              <a:gd name="connsiteX66" fmla="*/ 0 w 5088662"/>
              <a:gd name="connsiteY66" fmla="*/ 2454566 h 5099611"/>
              <a:gd name="connsiteX67" fmla="*/ 2887 w 5088662"/>
              <a:gd name="connsiteY67" fmla="*/ 2433198 h 5099611"/>
              <a:gd name="connsiteX68" fmla="*/ 78545 w 5088662"/>
              <a:gd name="connsiteY68" fmla="*/ 1920338 h 5099611"/>
              <a:gd name="connsiteX69" fmla="*/ 974318 w 5088662"/>
              <a:gd name="connsiteY69" fmla="*/ 544624 h 5099611"/>
              <a:gd name="connsiteX70" fmla="*/ 2355805 w 5088662"/>
              <a:gd name="connsiteY70" fmla="*/ 7508 h 5099611"/>
              <a:gd name="connsiteX71" fmla="*/ 2447060 w 5088662"/>
              <a:gd name="connsiteY71" fmla="*/ 576 h 5099611"/>
              <a:gd name="connsiteX72" fmla="*/ 2641691 w 5088662"/>
              <a:gd name="connsiteY72" fmla="*/ 0 h 509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5088662" h="5099611">
                <a:moveTo>
                  <a:pt x="557910" y="3631601"/>
                </a:moveTo>
                <a:cubicBezTo>
                  <a:pt x="1382643" y="3631601"/>
                  <a:pt x="2204492" y="3631601"/>
                  <a:pt x="3028649" y="3631601"/>
                </a:cubicBezTo>
                <a:cubicBezTo>
                  <a:pt x="3026914" y="3636223"/>
                  <a:pt x="3026338" y="3640842"/>
                  <a:pt x="3024027" y="3644308"/>
                </a:cubicBezTo>
                <a:cubicBezTo>
                  <a:pt x="2803406" y="4026641"/>
                  <a:pt x="2582782" y="4408977"/>
                  <a:pt x="2362738" y="4791313"/>
                </a:cubicBezTo>
                <a:cubicBezTo>
                  <a:pt x="2356385" y="4801708"/>
                  <a:pt x="2350031" y="4803440"/>
                  <a:pt x="2338483" y="4802864"/>
                </a:cubicBezTo>
                <a:cubicBezTo>
                  <a:pt x="2083784" y="4779761"/>
                  <a:pt x="1839482" y="4716231"/>
                  <a:pt x="1607310" y="4608809"/>
                </a:cubicBezTo>
                <a:cubicBezTo>
                  <a:pt x="1158556" y="4401468"/>
                  <a:pt x="813185" y="4082086"/>
                  <a:pt x="568882" y="3651817"/>
                </a:cubicBezTo>
                <a:cubicBezTo>
                  <a:pt x="565419" y="3646040"/>
                  <a:pt x="562532" y="3640265"/>
                  <a:pt x="557910" y="3631601"/>
                </a:cubicBezTo>
                <a:close/>
                <a:moveTo>
                  <a:pt x="3723435" y="2669411"/>
                </a:moveTo>
                <a:cubicBezTo>
                  <a:pt x="3728057" y="2676341"/>
                  <a:pt x="3731520" y="2681539"/>
                  <a:pt x="3734410" y="2687316"/>
                </a:cubicBezTo>
                <a:cubicBezTo>
                  <a:pt x="3953299" y="3066762"/>
                  <a:pt x="4172189" y="3445632"/>
                  <a:pt x="4391655" y="3825081"/>
                </a:cubicBezTo>
                <a:cubicBezTo>
                  <a:pt x="4398587" y="3836630"/>
                  <a:pt x="4399743" y="3844718"/>
                  <a:pt x="4391079" y="3856845"/>
                </a:cubicBezTo>
                <a:cubicBezTo>
                  <a:pt x="4101729" y="4258818"/>
                  <a:pt x="3723435" y="4540659"/>
                  <a:pt x="3253313" y="4698908"/>
                </a:cubicBezTo>
                <a:cubicBezTo>
                  <a:pt x="3018253" y="4778032"/>
                  <a:pt x="2776261" y="4813839"/>
                  <a:pt x="2529071" y="4812683"/>
                </a:cubicBezTo>
                <a:cubicBezTo>
                  <a:pt x="2516364" y="4812107"/>
                  <a:pt x="2503658" y="4812107"/>
                  <a:pt x="2486332" y="4812107"/>
                </a:cubicBezTo>
                <a:cubicBezTo>
                  <a:pt x="2900432" y="4095371"/>
                  <a:pt x="3311066" y="3383257"/>
                  <a:pt x="3723435" y="2669411"/>
                </a:cubicBezTo>
                <a:close/>
                <a:moveTo>
                  <a:pt x="4570691" y="1586517"/>
                </a:moveTo>
                <a:cubicBezTo>
                  <a:pt x="4585130" y="1586517"/>
                  <a:pt x="4592639" y="1590560"/>
                  <a:pt x="4598989" y="1604422"/>
                </a:cubicBezTo>
                <a:cubicBezTo>
                  <a:pt x="4709880" y="1846990"/>
                  <a:pt x="4777450" y="2101109"/>
                  <a:pt x="4797666" y="2367359"/>
                </a:cubicBezTo>
                <a:cubicBezTo>
                  <a:pt x="4834627" y="2847876"/>
                  <a:pt x="4730093" y="3295474"/>
                  <a:pt x="4485214" y="3710729"/>
                </a:cubicBezTo>
                <a:cubicBezTo>
                  <a:pt x="4482327" y="3715348"/>
                  <a:pt x="4480016" y="3719970"/>
                  <a:pt x="4477129" y="3724589"/>
                </a:cubicBezTo>
                <a:cubicBezTo>
                  <a:pt x="4476550" y="3725168"/>
                  <a:pt x="4475397" y="3725744"/>
                  <a:pt x="4472507" y="3727476"/>
                </a:cubicBezTo>
                <a:cubicBezTo>
                  <a:pt x="4060719" y="3014786"/>
                  <a:pt x="3649506" y="2303249"/>
                  <a:pt x="3236562" y="1588249"/>
                </a:cubicBezTo>
                <a:cubicBezTo>
                  <a:pt x="3245803" y="1587673"/>
                  <a:pt x="3252156" y="1587093"/>
                  <a:pt x="3257930" y="1587093"/>
                </a:cubicBezTo>
                <a:cubicBezTo>
                  <a:pt x="3695711" y="1587093"/>
                  <a:pt x="4132910" y="1587093"/>
                  <a:pt x="4570691" y="1586517"/>
                </a:cubicBezTo>
                <a:close/>
                <a:moveTo>
                  <a:pt x="614508" y="1370514"/>
                </a:moveTo>
                <a:cubicBezTo>
                  <a:pt x="1026875" y="2084939"/>
                  <a:pt x="1438085" y="2797053"/>
                  <a:pt x="1851608" y="3513210"/>
                </a:cubicBezTo>
                <a:cubicBezTo>
                  <a:pt x="1840057" y="3513210"/>
                  <a:pt x="1832548" y="3513210"/>
                  <a:pt x="1825618" y="3513210"/>
                </a:cubicBezTo>
                <a:cubicBezTo>
                  <a:pt x="1390151" y="3513210"/>
                  <a:pt x="954681" y="3513210"/>
                  <a:pt x="519213" y="3513786"/>
                </a:cubicBezTo>
                <a:cubicBezTo>
                  <a:pt x="501885" y="3513786"/>
                  <a:pt x="493800" y="3508012"/>
                  <a:pt x="486870" y="3492418"/>
                </a:cubicBezTo>
                <a:cubicBezTo>
                  <a:pt x="377135" y="3250426"/>
                  <a:pt x="309565" y="2996883"/>
                  <a:pt x="289925" y="2731791"/>
                </a:cubicBezTo>
                <a:cubicBezTo>
                  <a:pt x="253543" y="2251270"/>
                  <a:pt x="357498" y="1803674"/>
                  <a:pt x="602377" y="1388995"/>
                </a:cubicBezTo>
                <a:cubicBezTo>
                  <a:pt x="605843" y="1383221"/>
                  <a:pt x="609310" y="1378023"/>
                  <a:pt x="614508" y="1370514"/>
                </a:cubicBezTo>
                <a:close/>
                <a:moveTo>
                  <a:pt x="2753159" y="297437"/>
                </a:moveTo>
                <a:cubicBezTo>
                  <a:pt x="3134916" y="333823"/>
                  <a:pt x="3485486" y="457418"/>
                  <a:pt x="3803136" y="671109"/>
                </a:cubicBezTo>
                <a:cubicBezTo>
                  <a:pt x="4103461" y="872673"/>
                  <a:pt x="4341407" y="1131990"/>
                  <a:pt x="4518716" y="1447329"/>
                </a:cubicBezTo>
                <a:cubicBezTo>
                  <a:pt x="4522759" y="1453682"/>
                  <a:pt x="4525646" y="1460035"/>
                  <a:pt x="4529688" y="1468120"/>
                </a:cubicBezTo>
                <a:cubicBezTo>
                  <a:pt x="3704954" y="1468120"/>
                  <a:pt x="2882528" y="1468120"/>
                  <a:pt x="2057215" y="1468120"/>
                </a:cubicBezTo>
                <a:cubicBezTo>
                  <a:pt x="2060681" y="1461767"/>
                  <a:pt x="2062989" y="1455993"/>
                  <a:pt x="2066456" y="1450216"/>
                </a:cubicBezTo>
                <a:cubicBezTo>
                  <a:pt x="2284769" y="1071347"/>
                  <a:pt x="2503658" y="693056"/>
                  <a:pt x="2721972" y="314187"/>
                </a:cubicBezTo>
                <a:cubicBezTo>
                  <a:pt x="2729477" y="300904"/>
                  <a:pt x="2736986" y="296282"/>
                  <a:pt x="2753159" y="297437"/>
                </a:cubicBezTo>
                <a:close/>
                <a:moveTo>
                  <a:pt x="2570655" y="288193"/>
                </a:moveTo>
                <a:cubicBezTo>
                  <a:pt x="2579319" y="288193"/>
                  <a:pt x="2587404" y="288193"/>
                  <a:pt x="2601264" y="288193"/>
                </a:cubicBezTo>
                <a:cubicBezTo>
                  <a:pt x="2187742" y="1004350"/>
                  <a:pt x="1777106" y="1716464"/>
                  <a:pt x="1364161" y="2431468"/>
                </a:cubicBezTo>
                <a:cubicBezTo>
                  <a:pt x="1359542" y="2423959"/>
                  <a:pt x="1356076" y="2419338"/>
                  <a:pt x="1353189" y="2414140"/>
                </a:cubicBezTo>
                <a:cubicBezTo>
                  <a:pt x="1134299" y="2034694"/>
                  <a:pt x="915410" y="1655823"/>
                  <a:pt x="695941" y="1276374"/>
                </a:cubicBezTo>
                <a:cubicBezTo>
                  <a:pt x="688432" y="1263670"/>
                  <a:pt x="689011" y="1255006"/>
                  <a:pt x="697673" y="1242879"/>
                </a:cubicBezTo>
                <a:cubicBezTo>
                  <a:pt x="1056330" y="750809"/>
                  <a:pt x="1532806" y="442976"/>
                  <a:pt x="2131141" y="326313"/>
                </a:cubicBezTo>
                <a:cubicBezTo>
                  <a:pt x="2276107" y="298013"/>
                  <a:pt x="2423381" y="287038"/>
                  <a:pt x="2570655" y="288193"/>
                </a:cubicBezTo>
                <a:close/>
                <a:moveTo>
                  <a:pt x="2558524" y="183083"/>
                </a:moveTo>
                <a:cubicBezTo>
                  <a:pt x="1241144" y="175574"/>
                  <a:pt x="171532" y="1238835"/>
                  <a:pt x="170953" y="2549284"/>
                </a:cubicBezTo>
                <a:cubicBezTo>
                  <a:pt x="170953" y="3856270"/>
                  <a:pt x="1233638" y="4916642"/>
                  <a:pt x="2543509" y="4916642"/>
                </a:cubicBezTo>
                <a:cubicBezTo>
                  <a:pt x="3853381" y="4916642"/>
                  <a:pt x="4915484" y="3858581"/>
                  <a:pt x="4917219" y="2552172"/>
                </a:cubicBezTo>
                <a:cubicBezTo>
                  <a:pt x="4918374" y="1247497"/>
                  <a:pt x="3860887" y="190589"/>
                  <a:pt x="2558524" y="183083"/>
                </a:cubicBezTo>
                <a:close/>
                <a:moveTo>
                  <a:pt x="2641691" y="0"/>
                </a:moveTo>
                <a:cubicBezTo>
                  <a:pt x="2672302" y="2310"/>
                  <a:pt x="2702334" y="4621"/>
                  <a:pt x="2732943" y="6929"/>
                </a:cubicBezTo>
                <a:cubicBezTo>
                  <a:pt x="3225587" y="44470"/>
                  <a:pt x="3671454" y="209649"/>
                  <a:pt x="4065917" y="506507"/>
                </a:cubicBezTo>
                <a:cubicBezTo>
                  <a:pt x="4516402" y="845525"/>
                  <a:pt x="4823077" y="1286769"/>
                  <a:pt x="4984213" y="1826775"/>
                </a:cubicBezTo>
                <a:cubicBezTo>
                  <a:pt x="5077199" y="2138072"/>
                  <a:pt x="5107231" y="2456301"/>
                  <a:pt x="5077775" y="2780304"/>
                </a:cubicBezTo>
                <a:cubicBezTo>
                  <a:pt x="5034460" y="3253889"/>
                  <a:pt x="4872169" y="3682428"/>
                  <a:pt x="4590329" y="4064764"/>
                </a:cubicBezTo>
                <a:cubicBezTo>
                  <a:pt x="4320036" y="4430927"/>
                  <a:pt x="3975241" y="4705841"/>
                  <a:pt x="3558255" y="4888921"/>
                </a:cubicBezTo>
                <a:cubicBezTo>
                  <a:pt x="3342832" y="4983639"/>
                  <a:pt x="3118742" y="5045435"/>
                  <a:pt x="2885993" y="5076623"/>
                </a:cubicBezTo>
                <a:cubicBezTo>
                  <a:pt x="2650355" y="5108389"/>
                  <a:pt x="2414717" y="5107234"/>
                  <a:pt x="2179654" y="5073159"/>
                </a:cubicBezTo>
                <a:cubicBezTo>
                  <a:pt x="1237101" y="4936281"/>
                  <a:pt x="454528" y="4288851"/>
                  <a:pt x="139765" y="3384417"/>
                </a:cubicBezTo>
                <a:cubicBezTo>
                  <a:pt x="58909" y="3152242"/>
                  <a:pt x="13862" y="2913140"/>
                  <a:pt x="2887" y="2667105"/>
                </a:cubicBezTo>
                <a:cubicBezTo>
                  <a:pt x="2311" y="2660173"/>
                  <a:pt x="1156" y="2652664"/>
                  <a:pt x="0" y="2645734"/>
                </a:cubicBezTo>
                <a:cubicBezTo>
                  <a:pt x="0" y="2582204"/>
                  <a:pt x="0" y="2518097"/>
                  <a:pt x="0" y="2454566"/>
                </a:cubicBezTo>
                <a:cubicBezTo>
                  <a:pt x="1156" y="2447637"/>
                  <a:pt x="2887" y="2440128"/>
                  <a:pt x="2887" y="2433198"/>
                </a:cubicBezTo>
                <a:cubicBezTo>
                  <a:pt x="10396" y="2259356"/>
                  <a:pt x="34654" y="2088403"/>
                  <a:pt x="78545" y="1920338"/>
                </a:cubicBezTo>
                <a:cubicBezTo>
                  <a:pt x="223511" y="1361851"/>
                  <a:pt x="522101" y="901547"/>
                  <a:pt x="974318" y="544624"/>
                </a:cubicBezTo>
                <a:cubicBezTo>
                  <a:pt x="1379177" y="224666"/>
                  <a:pt x="1841213" y="47357"/>
                  <a:pt x="2355805" y="7508"/>
                </a:cubicBezTo>
                <a:cubicBezTo>
                  <a:pt x="2386416" y="5198"/>
                  <a:pt x="2416448" y="2887"/>
                  <a:pt x="2447060" y="576"/>
                </a:cubicBezTo>
                <a:cubicBezTo>
                  <a:pt x="2511743" y="0"/>
                  <a:pt x="2576429" y="0"/>
                  <a:pt x="2641691" y="0"/>
                </a:cubicBezTo>
                <a:close/>
              </a:path>
            </a:pathLst>
          </a:custGeom>
          <a:solidFill>
            <a:schemeClr val="bg1">
              <a:lumMod val="95000"/>
            </a:schemeClr>
          </a:solidFill>
          <a:ln w="12700">
            <a:noFill/>
          </a:ln>
        </p:spPr>
        <p:txBody>
          <a:bodyPr wrap="square" anchor="ctr">
            <a:noAutofit/>
          </a:bodyP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Tree>
    <p:extLst>
      <p:ext uri="{BB962C8B-B14F-4D97-AF65-F5344CB8AC3E}">
        <p14:creationId xmlns:p14="http://schemas.microsoft.com/office/powerpoint/2010/main" val="24452834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86846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55743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5_Contents slide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A6E8EC8-91BF-4FA6-BDC2-A603DAE93845}"/>
              </a:ext>
            </a:extLst>
          </p:cNvPr>
          <p:cNvSpPr/>
          <p:nvPr userDrawn="1"/>
        </p:nvSpPr>
        <p:spPr>
          <a:xfrm>
            <a:off x="0" y="0"/>
            <a:ext cx="12192000" cy="11059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11" name="Graphic 11">
            <a:extLst>
              <a:ext uri="{FF2B5EF4-FFF2-40B4-BE49-F238E27FC236}">
                <a16:creationId xmlns:a16="http://schemas.microsoft.com/office/drawing/2014/main" id="{390AB839-EB3F-48B7-A2EC-A88412D09B80}"/>
              </a:ext>
            </a:extLst>
          </p:cNvPr>
          <p:cNvGrpSpPr/>
          <p:nvPr userDrawn="1"/>
        </p:nvGrpSpPr>
        <p:grpSpPr>
          <a:xfrm rot="20940000">
            <a:off x="9327756" y="361555"/>
            <a:ext cx="2699896" cy="435132"/>
            <a:chOff x="667265" y="831768"/>
            <a:chExt cx="7797114" cy="1256630"/>
          </a:xfrm>
          <a:solidFill>
            <a:schemeClr val="bg1"/>
          </a:solidFill>
        </p:grpSpPr>
        <p:sp>
          <p:nvSpPr>
            <p:cNvPr id="12" name="Freeform: Shape 11">
              <a:extLst>
                <a:ext uri="{FF2B5EF4-FFF2-40B4-BE49-F238E27FC236}">
                  <a16:creationId xmlns:a16="http://schemas.microsoft.com/office/drawing/2014/main" id="{B8D5A175-7F21-4880-A6FB-98ECC267A5AA}"/>
                </a:ext>
              </a:extLst>
            </p:cNvPr>
            <p:cNvSpPr/>
            <p:nvPr/>
          </p:nvSpPr>
          <p:spPr>
            <a:xfrm>
              <a:off x="5891074" y="1069798"/>
              <a:ext cx="2572876" cy="541765"/>
            </a:xfrm>
            <a:custGeom>
              <a:avLst/>
              <a:gdLst>
                <a:gd name="connsiteX0" fmla="*/ 0 w 2572876"/>
                <a:gd name="connsiteY0" fmla="*/ 0 h 541765"/>
                <a:gd name="connsiteX1" fmla="*/ 2571161 w 2572876"/>
                <a:gd name="connsiteY1" fmla="*/ 0 h 541765"/>
                <a:gd name="connsiteX2" fmla="*/ 2572876 w 2572876"/>
                <a:gd name="connsiteY2" fmla="*/ 28306 h 541765"/>
                <a:gd name="connsiteX3" fmla="*/ 2498679 w 2572876"/>
                <a:gd name="connsiteY3" fmla="*/ 37742 h 541765"/>
                <a:gd name="connsiteX4" fmla="*/ 1501523 w 2572876"/>
                <a:gd name="connsiteY4" fmla="*/ 42031 h 541765"/>
                <a:gd name="connsiteX5" fmla="*/ 1329112 w 2572876"/>
                <a:gd name="connsiteY5" fmla="*/ 76770 h 541765"/>
                <a:gd name="connsiteX6" fmla="*/ 1406311 w 2572876"/>
                <a:gd name="connsiteY6" fmla="*/ 336674 h 541765"/>
                <a:gd name="connsiteX7" fmla="*/ 1396876 w 2572876"/>
                <a:gd name="connsiteY7" fmla="*/ 452473 h 541765"/>
                <a:gd name="connsiteX8" fmla="*/ 1372429 w 2572876"/>
                <a:gd name="connsiteY8" fmla="*/ 535676 h 541765"/>
                <a:gd name="connsiteX9" fmla="*/ 1217602 w 2572876"/>
                <a:gd name="connsiteY9" fmla="*/ 537820 h 541765"/>
                <a:gd name="connsiteX10" fmla="*/ 1198731 w 2572876"/>
                <a:gd name="connsiteY10" fmla="*/ 498792 h 541765"/>
                <a:gd name="connsiteX11" fmla="*/ 1188867 w 2572876"/>
                <a:gd name="connsiteY11" fmla="*/ 396718 h 541765"/>
                <a:gd name="connsiteX12" fmla="*/ 30879 w 2572876"/>
                <a:gd name="connsiteY12" fmla="*/ 396718 h 541765"/>
                <a:gd name="connsiteX13" fmla="*/ 30879 w 2572876"/>
                <a:gd name="connsiteY13" fmla="*/ 147536 h 541765"/>
                <a:gd name="connsiteX14" fmla="*/ 1184578 w 2572876"/>
                <a:gd name="connsiteY14" fmla="*/ 353400 h 541765"/>
                <a:gd name="connsiteX15" fmla="*/ 1272499 w 2572876"/>
                <a:gd name="connsiteY15" fmla="*/ 76770 h 541765"/>
                <a:gd name="connsiteX16" fmla="*/ 1257918 w 2572876"/>
                <a:gd name="connsiteY16" fmla="*/ 57470 h 541765"/>
                <a:gd name="connsiteX17" fmla="*/ 1061488 w 2572876"/>
                <a:gd name="connsiteY17" fmla="*/ 42888 h 541765"/>
                <a:gd name="connsiteX18" fmla="*/ 57899 w 2572876"/>
                <a:gd name="connsiteY18" fmla="*/ 36455 h 541765"/>
                <a:gd name="connsiteX19" fmla="*/ 0 w 2572876"/>
                <a:gd name="connsiteY19" fmla="*/ 28306 h 541765"/>
                <a:gd name="connsiteX20" fmla="*/ 0 w 2572876"/>
                <a:gd name="connsiteY20" fmla="*/ 0 h 541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72876" h="541765">
                  <a:moveTo>
                    <a:pt x="0" y="0"/>
                  </a:moveTo>
                  <a:cubicBezTo>
                    <a:pt x="856911" y="0"/>
                    <a:pt x="1714250" y="0"/>
                    <a:pt x="2571161" y="0"/>
                  </a:cubicBezTo>
                  <a:cubicBezTo>
                    <a:pt x="2571589" y="9435"/>
                    <a:pt x="2572448" y="18871"/>
                    <a:pt x="2572876" y="28306"/>
                  </a:cubicBezTo>
                  <a:cubicBezTo>
                    <a:pt x="2548001" y="31737"/>
                    <a:pt x="2523555" y="37742"/>
                    <a:pt x="2498679" y="37742"/>
                  </a:cubicBezTo>
                  <a:cubicBezTo>
                    <a:pt x="2166294" y="39457"/>
                    <a:pt x="1833909" y="39457"/>
                    <a:pt x="1501523" y="42031"/>
                  </a:cubicBezTo>
                  <a:cubicBezTo>
                    <a:pt x="1447055" y="42460"/>
                    <a:pt x="1332114" y="39457"/>
                    <a:pt x="1329112" y="76770"/>
                  </a:cubicBezTo>
                  <a:cubicBezTo>
                    <a:pt x="1442338" y="147536"/>
                    <a:pt x="1412316" y="241033"/>
                    <a:pt x="1406311" y="336674"/>
                  </a:cubicBezTo>
                  <a:cubicBezTo>
                    <a:pt x="1403738" y="375273"/>
                    <a:pt x="1402880" y="414302"/>
                    <a:pt x="1396876" y="452473"/>
                  </a:cubicBezTo>
                  <a:cubicBezTo>
                    <a:pt x="1392158" y="482066"/>
                    <a:pt x="1385725" y="533103"/>
                    <a:pt x="1372429" y="535676"/>
                  </a:cubicBezTo>
                  <a:cubicBezTo>
                    <a:pt x="1322679" y="545540"/>
                    <a:pt x="1269497" y="541252"/>
                    <a:pt x="1217602" y="537820"/>
                  </a:cubicBezTo>
                  <a:cubicBezTo>
                    <a:pt x="1210311" y="537392"/>
                    <a:pt x="1200876" y="512945"/>
                    <a:pt x="1198731" y="498792"/>
                  </a:cubicBezTo>
                  <a:cubicBezTo>
                    <a:pt x="1193585" y="467484"/>
                    <a:pt x="1192298" y="435746"/>
                    <a:pt x="1188867" y="396718"/>
                  </a:cubicBezTo>
                  <a:cubicBezTo>
                    <a:pt x="800727" y="396718"/>
                    <a:pt x="415160" y="396718"/>
                    <a:pt x="30879" y="396718"/>
                  </a:cubicBezTo>
                  <a:cubicBezTo>
                    <a:pt x="30879" y="310512"/>
                    <a:pt x="30879" y="232455"/>
                    <a:pt x="30879" y="147536"/>
                  </a:cubicBezTo>
                  <a:cubicBezTo>
                    <a:pt x="413873" y="215729"/>
                    <a:pt x="796009" y="283921"/>
                    <a:pt x="1184578" y="353400"/>
                  </a:cubicBezTo>
                  <a:cubicBezTo>
                    <a:pt x="1194871" y="253899"/>
                    <a:pt x="1137830" y="138530"/>
                    <a:pt x="1272499" y="76770"/>
                  </a:cubicBezTo>
                  <a:cubicBezTo>
                    <a:pt x="1267782" y="70337"/>
                    <a:pt x="1262635" y="63904"/>
                    <a:pt x="1257918" y="57470"/>
                  </a:cubicBezTo>
                  <a:cubicBezTo>
                    <a:pt x="1192298" y="52324"/>
                    <a:pt x="1127108" y="43746"/>
                    <a:pt x="1061488" y="42888"/>
                  </a:cubicBezTo>
                  <a:cubicBezTo>
                    <a:pt x="726959" y="39886"/>
                    <a:pt x="392429" y="39028"/>
                    <a:pt x="57899" y="36455"/>
                  </a:cubicBezTo>
                  <a:cubicBezTo>
                    <a:pt x="38600" y="36455"/>
                    <a:pt x="19300" y="31309"/>
                    <a:pt x="0" y="28306"/>
                  </a:cubicBezTo>
                  <a:cubicBezTo>
                    <a:pt x="0" y="19300"/>
                    <a:pt x="0" y="9435"/>
                    <a:pt x="0" y="0"/>
                  </a:cubicBezTo>
                  <a:close/>
                </a:path>
              </a:pathLst>
            </a:custGeom>
            <a:grpFill/>
            <a:ln w="4286"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8B667888-3BA1-49F8-A27D-4584006D4928}"/>
                </a:ext>
              </a:extLst>
            </p:cNvPr>
            <p:cNvSpPr/>
            <p:nvPr/>
          </p:nvSpPr>
          <p:spPr>
            <a:xfrm>
              <a:off x="667265" y="1064933"/>
              <a:ext cx="2571589" cy="551438"/>
            </a:xfrm>
            <a:custGeom>
              <a:avLst/>
              <a:gdLst>
                <a:gd name="connsiteX0" fmla="*/ 2533419 w 2571589"/>
                <a:gd name="connsiteY0" fmla="*/ 161407 h 551438"/>
                <a:gd name="connsiteX1" fmla="*/ 2533419 w 2571589"/>
                <a:gd name="connsiteY1" fmla="*/ 396865 h 551438"/>
                <a:gd name="connsiteX2" fmla="*/ 1402022 w 2571589"/>
                <a:gd name="connsiteY2" fmla="*/ 396865 h 551438"/>
                <a:gd name="connsiteX3" fmla="*/ 1395160 w 2571589"/>
                <a:gd name="connsiteY3" fmla="*/ 474922 h 551438"/>
                <a:gd name="connsiteX4" fmla="*/ 1313243 w 2571589"/>
                <a:gd name="connsiteY4" fmla="*/ 549976 h 551438"/>
                <a:gd name="connsiteX5" fmla="*/ 1245909 w 2571589"/>
                <a:gd name="connsiteY5" fmla="*/ 547832 h 551438"/>
                <a:gd name="connsiteX6" fmla="*/ 1196158 w 2571589"/>
                <a:gd name="connsiteY6" fmla="*/ 500226 h 551438"/>
                <a:gd name="connsiteX7" fmla="*/ 1180289 w 2571589"/>
                <a:gd name="connsiteY7" fmla="*/ 200865 h 551438"/>
                <a:gd name="connsiteX8" fmla="*/ 1256631 w 2571589"/>
                <a:gd name="connsiteY8" fmla="*/ 65766 h 551438"/>
                <a:gd name="connsiteX9" fmla="*/ 1094084 w 2571589"/>
                <a:gd name="connsiteY9" fmla="*/ 46895 h 551438"/>
                <a:gd name="connsiteX10" fmla="*/ 90495 w 2571589"/>
                <a:gd name="connsiteY10" fmla="*/ 43893 h 551438"/>
                <a:gd name="connsiteX11" fmla="*/ 0 w 2571589"/>
                <a:gd name="connsiteY11" fmla="*/ 22020 h 551438"/>
                <a:gd name="connsiteX12" fmla="*/ 2569874 w 2571589"/>
                <a:gd name="connsiteY12" fmla="*/ 9582 h 551438"/>
                <a:gd name="connsiteX13" fmla="*/ 2571589 w 2571589"/>
                <a:gd name="connsiteY13" fmla="*/ 34029 h 551438"/>
                <a:gd name="connsiteX14" fmla="*/ 2503826 w 2571589"/>
                <a:gd name="connsiteY14" fmla="*/ 42178 h 551438"/>
                <a:gd name="connsiteX15" fmla="*/ 1500237 w 2571589"/>
                <a:gd name="connsiteY15" fmla="*/ 47324 h 551438"/>
                <a:gd name="connsiteX16" fmla="*/ 1326539 w 2571589"/>
                <a:gd name="connsiteY16" fmla="*/ 71771 h 551438"/>
                <a:gd name="connsiteX17" fmla="*/ 1404596 w 2571589"/>
                <a:gd name="connsiteY17" fmla="*/ 362983 h 551438"/>
                <a:gd name="connsiteX18" fmla="*/ 2533419 w 2571589"/>
                <a:gd name="connsiteY18" fmla="*/ 161407 h 551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71589" h="551438">
                  <a:moveTo>
                    <a:pt x="2533419" y="161407"/>
                  </a:moveTo>
                  <a:cubicBezTo>
                    <a:pt x="2533419" y="245469"/>
                    <a:pt x="2533419" y="317950"/>
                    <a:pt x="2533419" y="396865"/>
                  </a:cubicBezTo>
                  <a:cubicBezTo>
                    <a:pt x="2162434" y="396865"/>
                    <a:pt x="1785874" y="396865"/>
                    <a:pt x="1402022" y="396865"/>
                  </a:cubicBezTo>
                  <a:cubicBezTo>
                    <a:pt x="1399020" y="426886"/>
                    <a:pt x="1393445" y="451333"/>
                    <a:pt x="1395160" y="474922"/>
                  </a:cubicBezTo>
                  <a:cubicBezTo>
                    <a:pt x="1399878" y="536681"/>
                    <a:pt x="1370285" y="556409"/>
                    <a:pt x="1313243" y="549976"/>
                  </a:cubicBezTo>
                  <a:cubicBezTo>
                    <a:pt x="1290941" y="547403"/>
                    <a:pt x="1265208" y="555981"/>
                    <a:pt x="1245909" y="547832"/>
                  </a:cubicBezTo>
                  <a:cubicBezTo>
                    <a:pt x="1225751" y="539254"/>
                    <a:pt x="1198302" y="518239"/>
                    <a:pt x="1196158" y="500226"/>
                  </a:cubicBezTo>
                  <a:cubicBezTo>
                    <a:pt x="1185865" y="400725"/>
                    <a:pt x="1174285" y="299937"/>
                    <a:pt x="1180289" y="200865"/>
                  </a:cubicBezTo>
                  <a:cubicBezTo>
                    <a:pt x="1182863" y="157976"/>
                    <a:pt x="1225751" y="117661"/>
                    <a:pt x="1256631" y="65766"/>
                  </a:cubicBezTo>
                  <a:cubicBezTo>
                    <a:pt x="1202162" y="58904"/>
                    <a:pt x="1148123" y="47324"/>
                    <a:pt x="1094084" y="46895"/>
                  </a:cubicBezTo>
                  <a:cubicBezTo>
                    <a:pt x="759554" y="44322"/>
                    <a:pt x="425024" y="44751"/>
                    <a:pt x="90495" y="43893"/>
                  </a:cubicBezTo>
                  <a:cubicBezTo>
                    <a:pt x="60473" y="43035"/>
                    <a:pt x="30022" y="38318"/>
                    <a:pt x="0" y="22020"/>
                  </a:cubicBezTo>
                  <a:cubicBezTo>
                    <a:pt x="856911" y="-3284"/>
                    <a:pt x="1713392" y="-5857"/>
                    <a:pt x="2569874" y="9582"/>
                  </a:cubicBezTo>
                  <a:cubicBezTo>
                    <a:pt x="2570303" y="17731"/>
                    <a:pt x="2571161" y="25880"/>
                    <a:pt x="2571589" y="34029"/>
                  </a:cubicBezTo>
                  <a:cubicBezTo>
                    <a:pt x="2548859" y="37031"/>
                    <a:pt x="2526557" y="42178"/>
                    <a:pt x="2503826" y="42178"/>
                  </a:cubicBezTo>
                  <a:cubicBezTo>
                    <a:pt x="2169296" y="43893"/>
                    <a:pt x="1834766" y="44322"/>
                    <a:pt x="1500237" y="47324"/>
                  </a:cubicBezTo>
                  <a:cubicBezTo>
                    <a:pt x="1444911" y="47753"/>
                    <a:pt x="1389585" y="57617"/>
                    <a:pt x="1326539" y="71771"/>
                  </a:cubicBezTo>
                  <a:cubicBezTo>
                    <a:pt x="1439764" y="144681"/>
                    <a:pt x="1409313" y="252331"/>
                    <a:pt x="1404596" y="362983"/>
                  </a:cubicBezTo>
                  <a:cubicBezTo>
                    <a:pt x="1784158" y="294790"/>
                    <a:pt x="2156430" y="228742"/>
                    <a:pt x="2533419" y="161407"/>
                  </a:cubicBezTo>
                  <a:close/>
                </a:path>
              </a:pathLst>
            </a:custGeom>
            <a:grpFill/>
            <a:ln w="4286"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8ADC7F61-84BA-4085-AF00-62D4ABDF2221}"/>
                </a:ext>
              </a:extLst>
            </p:cNvPr>
            <p:cNvSpPr/>
            <p:nvPr/>
          </p:nvSpPr>
          <p:spPr>
            <a:xfrm>
              <a:off x="3309004" y="1194603"/>
              <a:ext cx="43504" cy="281347"/>
            </a:xfrm>
            <a:custGeom>
              <a:avLst/>
              <a:gdLst>
                <a:gd name="connsiteX0" fmla="*/ 43504 w 43504"/>
                <a:gd name="connsiteY0" fmla="*/ 0 h 281347"/>
                <a:gd name="connsiteX1" fmla="*/ 43504 w 43504"/>
                <a:gd name="connsiteY1" fmla="*/ 281348 h 281347"/>
                <a:gd name="connsiteX2" fmla="*/ 3189 w 43504"/>
                <a:gd name="connsiteY2" fmla="*/ 120945 h 281347"/>
                <a:gd name="connsiteX3" fmla="*/ 43504 w 43504"/>
                <a:gd name="connsiteY3" fmla="*/ 0 h 281347"/>
              </a:gdLst>
              <a:ahLst/>
              <a:cxnLst>
                <a:cxn ang="0">
                  <a:pos x="connsiteX0" y="connsiteY0"/>
                </a:cxn>
                <a:cxn ang="0">
                  <a:pos x="connsiteX1" y="connsiteY1"/>
                </a:cxn>
                <a:cxn ang="0">
                  <a:pos x="connsiteX2" y="connsiteY2"/>
                </a:cxn>
                <a:cxn ang="0">
                  <a:pos x="connsiteX3" y="connsiteY3"/>
                </a:cxn>
              </a:cxnLst>
              <a:rect l="l" t="t" r="r" b="b"/>
              <a:pathLst>
                <a:path w="43504" h="281347">
                  <a:moveTo>
                    <a:pt x="43504" y="0"/>
                  </a:moveTo>
                  <a:cubicBezTo>
                    <a:pt x="43504" y="96499"/>
                    <a:pt x="43504" y="180560"/>
                    <a:pt x="43504" y="281348"/>
                  </a:cubicBezTo>
                  <a:cubicBezTo>
                    <a:pt x="-7104" y="227737"/>
                    <a:pt x="6191" y="170267"/>
                    <a:pt x="3189" y="120945"/>
                  </a:cubicBezTo>
                  <a:cubicBezTo>
                    <a:pt x="187" y="81488"/>
                    <a:pt x="-11822" y="31309"/>
                    <a:pt x="43504" y="0"/>
                  </a:cubicBezTo>
                  <a:close/>
                </a:path>
              </a:pathLst>
            </a:custGeom>
            <a:grpFill/>
            <a:ln w="4286"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E91F4821-1E48-42E9-839A-6252B657A067}"/>
                </a:ext>
              </a:extLst>
            </p:cNvPr>
            <p:cNvSpPr/>
            <p:nvPr/>
          </p:nvSpPr>
          <p:spPr>
            <a:xfrm>
              <a:off x="5769270" y="1193317"/>
              <a:ext cx="41866" cy="283921"/>
            </a:xfrm>
            <a:custGeom>
              <a:avLst/>
              <a:gdLst>
                <a:gd name="connsiteX0" fmla="*/ 0 w 41866"/>
                <a:gd name="connsiteY0" fmla="*/ 0 h 283921"/>
                <a:gd name="connsiteX1" fmla="*/ 0 w 41866"/>
                <a:gd name="connsiteY1" fmla="*/ 283921 h 283921"/>
                <a:gd name="connsiteX2" fmla="*/ 0 w 41866"/>
                <a:gd name="connsiteY2" fmla="*/ 0 h 283921"/>
              </a:gdLst>
              <a:ahLst/>
              <a:cxnLst>
                <a:cxn ang="0">
                  <a:pos x="connsiteX0" y="connsiteY0"/>
                </a:cxn>
                <a:cxn ang="0">
                  <a:pos x="connsiteX1" y="connsiteY1"/>
                </a:cxn>
                <a:cxn ang="0">
                  <a:pos x="connsiteX2" y="connsiteY2"/>
                </a:cxn>
              </a:cxnLst>
              <a:rect l="l" t="t" r="r" b="b"/>
              <a:pathLst>
                <a:path w="41866" h="283921">
                  <a:moveTo>
                    <a:pt x="0" y="0"/>
                  </a:moveTo>
                  <a:cubicBezTo>
                    <a:pt x="51895" y="27020"/>
                    <a:pt x="59615" y="194713"/>
                    <a:pt x="0" y="283921"/>
                  </a:cubicBezTo>
                  <a:cubicBezTo>
                    <a:pt x="0" y="180560"/>
                    <a:pt x="0" y="91781"/>
                    <a:pt x="0" y="0"/>
                  </a:cubicBezTo>
                  <a:close/>
                </a:path>
              </a:pathLst>
            </a:custGeom>
            <a:grpFill/>
            <a:ln w="4286"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F2B31002-D53D-4247-BCB4-6406D12ED9F7}"/>
                </a:ext>
              </a:extLst>
            </p:cNvPr>
            <p:cNvSpPr/>
            <p:nvPr/>
          </p:nvSpPr>
          <p:spPr>
            <a:xfrm>
              <a:off x="4584263" y="1800187"/>
              <a:ext cx="161260" cy="161260"/>
            </a:xfrm>
            <a:custGeom>
              <a:avLst/>
              <a:gdLst>
                <a:gd name="connsiteX0" fmla="*/ 0 w 161260"/>
                <a:gd name="connsiteY0" fmla="*/ 80630 h 161260"/>
                <a:gd name="connsiteX1" fmla="*/ 80630 w 161260"/>
                <a:gd name="connsiteY1" fmla="*/ 161260 h 161260"/>
                <a:gd name="connsiteX2" fmla="*/ 161261 w 161260"/>
                <a:gd name="connsiteY2" fmla="*/ 80630 h 161260"/>
                <a:gd name="connsiteX3" fmla="*/ 80630 w 161260"/>
                <a:gd name="connsiteY3" fmla="*/ 0 h 161260"/>
                <a:gd name="connsiteX4" fmla="*/ 0 w 161260"/>
                <a:gd name="connsiteY4" fmla="*/ 80630 h 161260"/>
                <a:gd name="connsiteX5" fmla="*/ 81059 w 161260"/>
                <a:gd name="connsiteY5" fmla="*/ 42459 h 161260"/>
                <a:gd name="connsiteX6" fmla="*/ 119659 w 161260"/>
                <a:gd name="connsiteY6" fmla="*/ 81059 h 161260"/>
                <a:gd name="connsiteX7" fmla="*/ 81059 w 161260"/>
                <a:gd name="connsiteY7" fmla="*/ 119659 h 161260"/>
                <a:gd name="connsiteX8" fmla="*/ 42460 w 161260"/>
                <a:gd name="connsiteY8" fmla="*/ 81059 h 161260"/>
                <a:gd name="connsiteX9" fmla="*/ 81059 w 161260"/>
                <a:gd name="connsiteY9" fmla="*/ 42459 h 161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1260" h="161260">
                  <a:moveTo>
                    <a:pt x="0" y="80630"/>
                  </a:moveTo>
                  <a:cubicBezTo>
                    <a:pt x="0" y="125234"/>
                    <a:pt x="36026" y="161260"/>
                    <a:pt x="80630" y="161260"/>
                  </a:cubicBezTo>
                  <a:cubicBezTo>
                    <a:pt x="125234" y="161260"/>
                    <a:pt x="161261" y="125234"/>
                    <a:pt x="161261" y="80630"/>
                  </a:cubicBezTo>
                  <a:cubicBezTo>
                    <a:pt x="161261" y="36026"/>
                    <a:pt x="125234" y="0"/>
                    <a:pt x="80630" y="0"/>
                  </a:cubicBezTo>
                  <a:cubicBezTo>
                    <a:pt x="36455" y="0"/>
                    <a:pt x="0" y="36026"/>
                    <a:pt x="0" y="80630"/>
                  </a:cubicBezTo>
                  <a:close/>
                  <a:moveTo>
                    <a:pt x="81059" y="42459"/>
                  </a:moveTo>
                  <a:cubicBezTo>
                    <a:pt x="102074" y="42459"/>
                    <a:pt x="119659" y="59615"/>
                    <a:pt x="119659" y="81059"/>
                  </a:cubicBezTo>
                  <a:cubicBezTo>
                    <a:pt x="119659" y="102074"/>
                    <a:pt x="102503" y="119659"/>
                    <a:pt x="81059" y="119659"/>
                  </a:cubicBezTo>
                  <a:cubicBezTo>
                    <a:pt x="60044" y="119659"/>
                    <a:pt x="42460" y="102503"/>
                    <a:pt x="42460" y="81059"/>
                  </a:cubicBezTo>
                  <a:cubicBezTo>
                    <a:pt x="42460" y="59615"/>
                    <a:pt x="59615" y="42459"/>
                    <a:pt x="81059" y="42459"/>
                  </a:cubicBezTo>
                  <a:close/>
                </a:path>
              </a:pathLst>
            </a:custGeom>
            <a:grpFill/>
            <a:ln w="4286"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40C6512F-EE64-4E95-AB89-CA6690EF1EE4}"/>
                </a:ext>
              </a:extLst>
            </p:cNvPr>
            <p:cNvSpPr/>
            <p:nvPr/>
          </p:nvSpPr>
          <p:spPr>
            <a:xfrm>
              <a:off x="2815116" y="831871"/>
              <a:ext cx="3510845" cy="1257441"/>
            </a:xfrm>
            <a:custGeom>
              <a:avLst/>
              <a:gdLst>
                <a:gd name="connsiteX0" fmla="*/ 3458951 w 3510845"/>
                <a:gd name="connsiteY0" fmla="*/ 1202916 h 1257441"/>
                <a:gd name="connsiteX1" fmla="*/ 3413489 w 3510845"/>
                <a:gd name="connsiteY1" fmla="*/ 1167318 h 1257441"/>
                <a:gd name="connsiteX2" fmla="*/ 2842215 w 3510845"/>
                <a:gd name="connsiteY2" fmla="*/ 635073 h 1257441"/>
                <a:gd name="connsiteX3" fmla="*/ 2842215 w 3510845"/>
                <a:gd name="connsiteY3" fmla="*/ 417629 h 1257441"/>
                <a:gd name="connsiteX4" fmla="*/ 2756439 w 3510845"/>
                <a:gd name="connsiteY4" fmla="*/ 319843 h 1257441"/>
                <a:gd name="connsiteX5" fmla="*/ 2245209 w 3510845"/>
                <a:gd name="connsiteY5" fmla="*/ 231065 h 1257441"/>
                <a:gd name="connsiteX6" fmla="*/ 2152999 w 3510845"/>
                <a:gd name="connsiteY6" fmla="*/ 167590 h 1257441"/>
                <a:gd name="connsiteX7" fmla="*/ 2051353 w 3510845"/>
                <a:gd name="connsiteY7" fmla="*/ 72377 h 1257441"/>
                <a:gd name="connsiteX8" fmla="*/ 1467213 w 3510845"/>
                <a:gd name="connsiteY8" fmla="*/ 69804 h 1257441"/>
                <a:gd name="connsiteX9" fmla="*/ 1353987 w 3510845"/>
                <a:gd name="connsiteY9" fmla="*/ 181314 h 1257441"/>
                <a:gd name="connsiteX10" fmla="*/ 1277646 w 3510845"/>
                <a:gd name="connsiteY10" fmla="*/ 234496 h 1257441"/>
                <a:gd name="connsiteX11" fmla="*/ 719668 w 3510845"/>
                <a:gd name="connsiteY11" fmla="*/ 332281 h 1257441"/>
                <a:gd name="connsiteX12" fmla="*/ 650617 w 3510845"/>
                <a:gd name="connsiteY12" fmla="*/ 406049 h 1257441"/>
                <a:gd name="connsiteX13" fmla="*/ 654477 w 3510845"/>
                <a:gd name="connsiteY13" fmla="*/ 596474 h 1257441"/>
                <a:gd name="connsiteX14" fmla="*/ 630889 w 3510845"/>
                <a:gd name="connsiteY14" fmla="*/ 650513 h 1257441"/>
                <a:gd name="connsiteX15" fmla="*/ 96928 w 3510845"/>
                <a:gd name="connsiteY15" fmla="*/ 1160027 h 1257441"/>
                <a:gd name="connsiteX16" fmla="*/ 29164 w 3510845"/>
                <a:gd name="connsiteY16" fmla="*/ 1205060 h 1257441"/>
                <a:gd name="connsiteX17" fmla="*/ 0 w 3510845"/>
                <a:gd name="connsiteY17" fmla="*/ 1235511 h 1257441"/>
                <a:gd name="connsiteX18" fmla="*/ 31309 w 3510845"/>
                <a:gd name="connsiteY18" fmla="*/ 1255668 h 1257441"/>
                <a:gd name="connsiteX19" fmla="*/ 195142 w 3510845"/>
                <a:gd name="connsiteY19" fmla="*/ 1255668 h 1257441"/>
                <a:gd name="connsiteX20" fmla="*/ 226880 w 3510845"/>
                <a:gd name="connsiteY20" fmla="*/ 1230364 h 1257441"/>
                <a:gd name="connsiteX21" fmla="*/ 195571 w 3510845"/>
                <a:gd name="connsiteY21" fmla="*/ 1205060 h 1257441"/>
                <a:gd name="connsiteX22" fmla="*/ 160403 w 3510845"/>
                <a:gd name="connsiteY22" fmla="*/ 1195625 h 1257441"/>
                <a:gd name="connsiteX23" fmla="*/ 258617 w 3510845"/>
                <a:gd name="connsiteY23" fmla="*/ 1087975 h 1257441"/>
                <a:gd name="connsiteX24" fmla="*/ 1058057 w 3510845"/>
                <a:gd name="connsiteY24" fmla="*/ 647082 h 1257441"/>
                <a:gd name="connsiteX25" fmla="*/ 1162276 w 3510845"/>
                <a:gd name="connsiteY25" fmla="*/ 702837 h 1257441"/>
                <a:gd name="connsiteX26" fmla="*/ 1287510 w 3510845"/>
                <a:gd name="connsiteY26" fmla="*/ 793331 h 1257441"/>
                <a:gd name="connsiteX27" fmla="*/ 1622040 w 3510845"/>
                <a:gd name="connsiteY27" fmla="*/ 789471 h 1257441"/>
                <a:gd name="connsiteX28" fmla="*/ 1680797 w 3510845"/>
                <a:gd name="connsiteY28" fmla="*/ 874819 h 1257441"/>
                <a:gd name="connsiteX29" fmla="*/ 1669646 w 3510845"/>
                <a:gd name="connsiteY29" fmla="*/ 901839 h 1257441"/>
                <a:gd name="connsiteX30" fmla="*/ 1551703 w 3510845"/>
                <a:gd name="connsiteY30" fmla="*/ 1022355 h 1257441"/>
                <a:gd name="connsiteX31" fmla="*/ 1551703 w 3510845"/>
                <a:gd name="connsiteY31" fmla="*/ 1090548 h 1257441"/>
                <a:gd name="connsiteX32" fmla="*/ 1639195 w 3510845"/>
                <a:gd name="connsiteY32" fmla="*/ 1180614 h 1257441"/>
                <a:gd name="connsiteX33" fmla="*/ 1823616 w 3510845"/>
                <a:gd name="connsiteY33" fmla="*/ 1180185 h 1257441"/>
                <a:gd name="connsiteX34" fmla="*/ 1970294 w 3510845"/>
                <a:gd name="connsiteY34" fmla="*/ 1033935 h 1257441"/>
                <a:gd name="connsiteX35" fmla="*/ 1848920 w 3510845"/>
                <a:gd name="connsiteY35" fmla="*/ 899266 h 1257441"/>
                <a:gd name="connsiteX36" fmla="*/ 1933410 w 3510845"/>
                <a:gd name="connsiteY36" fmla="*/ 786040 h 1257441"/>
                <a:gd name="connsiteX37" fmla="*/ 2179161 w 3510845"/>
                <a:gd name="connsiteY37" fmla="*/ 786898 h 1257441"/>
                <a:gd name="connsiteX38" fmla="*/ 2391887 w 3510845"/>
                <a:gd name="connsiteY38" fmla="*/ 650942 h 1257441"/>
                <a:gd name="connsiteX39" fmla="*/ 2405611 w 3510845"/>
                <a:gd name="connsiteY39" fmla="*/ 635931 h 1257441"/>
                <a:gd name="connsiteX40" fmla="*/ 3341008 w 3510845"/>
                <a:gd name="connsiteY40" fmla="*/ 1190478 h 1257441"/>
                <a:gd name="connsiteX41" fmla="*/ 3281393 w 3510845"/>
                <a:gd name="connsiteY41" fmla="*/ 1224360 h 1257441"/>
                <a:gd name="connsiteX42" fmla="*/ 3297261 w 3510845"/>
                <a:gd name="connsiteY42" fmla="*/ 1253524 h 1257441"/>
                <a:gd name="connsiteX43" fmla="*/ 3508273 w 3510845"/>
                <a:gd name="connsiteY43" fmla="*/ 1254811 h 1257441"/>
                <a:gd name="connsiteX44" fmla="*/ 3510846 w 3510845"/>
                <a:gd name="connsiteY44" fmla="*/ 1220071 h 1257441"/>
                <a:gd name="connsiteX45" fmla="*/ 3458951 w 3510845"/>
                <a:gd name="connsiteY45" fmla="*/ 1202916 h 1257441"/>
                <a:gd name="connsiteX46" fmla="*/ 1213313 w 3510845"/>
                <a:gd name="connsiteY46" fmla="*/ 664237 h 1257441"/>
                <a:gd name="connsiteX47" fmla="*/ 1220175 w 3510845"/>
                <a:gd name="connsiteY47" fmla="*/ 657375 h 1257441"/>
                <a:gd name="connsiteX48" fmla="*/ 1540552 w 3510845"/>
                <a:gd name="connsiteY48" fmla="*/ 657375 h 1257441"/>
                <a:gd name="connsiteX49" fmla="*/ 1547414 w 3510845"/>
                <a:gd name="connsiteY49" fmla="*/ 664237 h 1257441"/>
                <a:gd name="connsiteX50" fmla="*/ 1540552 w 3510845"/>
                <a:gd name="connsiteY50" fmla="*/ 671099 h 1257441"/>
                <a:gd name="connsiteX51" fmla="*/ 1220175 w 3510845"/>
                <a:gd name="connsiteY51" fmla="*/ 671099 h 1257441"/>
                <a:gd name="connsiteX52" fmla="*/ 1213313 w 3510845"/>
                <a:gd name="connsiteY52" fmla="*/ 664237 h 1257441"/>
                <a:gd name="connsiteX53" fmla="*/ 1227467 w 3510845"/>
                <a:gd name="connsiteY53" fmla="*/ 695975 h 1257441"/>
                <a:gd name="connsiteX54" fmla="*/ 1234329 w 3510845"/>
                <a:gd name="connsiteY54" fmla="*/ 689113 h 1257441"/>
                <a:gd name="connsiteX55" fmla="*/ 1554705 w 3510845"/>
                <a:gd name="connsiteY55" fmla="*/ 689113 h 1257441"/>
                <a:gd name="connsiteX56" fmla="*/ 1561567 w 3510845"/>
                <a:gd name="connsiteY56" fmla="*/ 695975 h 1257441"/>
                <a:gd name="connsiteX57" fmla="*/ 1554705 w 3510845"/>
                <a:gd name="connsiteY57" fmla="*/ 702837 h 1257441"/>
                <a:gd name="connsiteX58" fmla="*/ 1234329 w 3510845"/>
                <a:gd name="connsiteY58" fmla="*/ 702837 h 1257441"/>
                <a:gd name="connsiteX59" fmla="*/ 1227467 w 3510845"/>
                <a:gd name="connsiteY59" fmla="*/ 695975 h 1257441"/>
                <a:gd name="connsiteX60" fmla="*/ 1569287 w 3510845"/>
                <a:gd name="connsiteY60" fmla="*/ 734574 h 1257441"/>
                <a:gd name="connsiteX61" fmla="*/ 1248911 w 3510845"/>
                <a:gd name="connsiteY61" fmla="*/ 734574 h 1257441"/>
                <a:gd name="connsiteX62" fmla="*/ 1242049 w 3510845"/>
                <a:gd name="connsiteY62" fmla="*/ 727712 h 1257441"/>
                <a:gd name="connsiteX63" fmla="*/ 1248911 w 3510845"/>
                <a:gd name="connsiteY63" fmla="*/ 720850 h 1257441"/>
                <a:gd name="connsiteX64" fmla="*/ 1569287 w 3510845"/>
                <a:gd name="connsiteY64" fmla="*/ 720850 h 1257441"/>
                <a:gd name="connsiteX65" fmla="*/ 1576149 w 3510845"/>
                <a:gd name="connsiteY65" fmla="*/ 727712 h 1257441"/>
                <a:gd name="connsiteX66" fmla="*/ 1569287 w 3510845"/>
                <a:gd name="connsiteY66" fmla="*/ 734574 h 1257441"/>
                <a:gd name="connsiteX67" fmla="*/ 1850206 w 3510845"/>
                <a:gd name="connsiteY67" fmla="*/ 968316 h 1257441"/>
                <a:gd name="connsiteX68" fmla="*/ 1930837 w 3510845"/>
                <a:gd name="connsiteY68" fmla="*/ 1048946 h 1257441"/>
                <a:gd name="connsiteX69" fmla="*/ 1850206 w 3510845"/>
                <a:gd name="connsiteY69" fmla="*/ 1129576 h 1257441"/>
                <a:gd name="connsiteX70" fmla="*/ 1769576 w 3510845"/>
                <a:gd name="connsiteY70" fmla="*/ 1048946 h 1257441"/>
                <a:gd name="connsiteX71" fmla="*/ 1850206 w 3510845"/>
                <a:gd name="connsiteY71" fmla="*/ 968316 h 1257441"/>
                <a:gd name="connsiteX72" fmla="*/ 2272657 w 3510845"/>
                <a:gd name="connsiteY72" fmla="*/ 734574 h 1257441"/>
                <a:gd name="connsiteX73" fmla="*/ 1952281 w 3510845"/>
                <a:gd name="connsiteY73" fmla="*/ 734574 h 1257441"/>
                <a:gd name="connsiteX74" fmla="*/ 1945419 w 3510845"/>
                <a:gd name="connsiteY74" fmla="*/ 727712 h 1257441"/>
                <a:gd name="connsiteX75" fmla="*/ 1952281 w 3510845"/>
                <a:gd name="connsiteY75" fmla="*/ 720850 h 1257441"/>
                <a:gd name="connsiteX76" fmla="*/ 2272657 w 3510845"/>
                <a:gd name="connsiteY76" fmla="*/ 720850 h 1257441"/>
                <a:gd name="connsiteX77" fmla="*/ 2279520 w 3510845"/>
                <a:gd name="connsiteY77" fmla="*/ 727712 h 1257441"/>
                <a:gd name="connsiteX78" fmla="*/ 2272657 w 3510845"/>
                <a:gd name="connsiteY78" fmla="*/ 734574 h 1257441"/>
                <a:gd name="connsiteX79" fmla="*/ 2287239 w 3510845"/>
                <a:gd name="connsiteY79" fmla="*/ 702837 h 1257441"/>
                <a:gd name="connsiteX80" fmla="*/ 1966863 w 3510845"/>
                <a:gd name="connsiteY80" fmla="*/ 702837 h 1257441"/>
                <a:gd name="connsiteX81" fmla="*/ 1960001 w 3510845"/>
                <a:gd name="connsiteY81" fmla="*/ 695975 h 1257441"/>
                <a:gd name="connsiteX82" fmla="*/ 1966863 w 3510845"/>
                <a:gd name="connsiteY82" fmla="*/ 689113 h 1257441"/>
                <a:gd name="connsiteX83" fmla="*/ 2287239 w 3510845"/>
                <a:gd name="connsiteY83" fmla="*/ 689113 h 1257441"/>
                <a:gd name="connsiteX84" fmla="*/ 2294101 w 3510845"/>
                <a:gd name="connsiteY84" fmla="*/ 695975 h 1257441"/>
                <a:gd name="connsiteX85" fmla="*/ 2287239 w 3510845"/>
                <a:gd name="connsiteY85" fmla="*/ 702837 h 1257441"/>
                <a:gd name="connsiteX86" fmla="*/ 2301393 w 3510845"/>
                <a:gd name="connsiteY86" fmla="*/ 671528 h 1257441"/>
                <a:gd name="connsiteX87" fmla="*/ 1981016 w 3510845"/>
                <a:gd name="connsiteY87" fmla="*/ 671528 h 1257441"/>
                <a:gd name="connsiteX88" fmla="*/ 1974154 w 3510845"/>
                <a:gd name="connsiteY88" fmla="*/ 664666 h 1257441"/>
                <a:gd name="connsiteX89" fmla="*/ 1981016 w 3510845"/>
                <a:gd name="connsiteY89" fmla="*/ 657804 h 1257441"/>
                <a:gd name="connsiteX90" fmla="*/ 2301393 w 3510845"/>
                <a:gd name="connsiteY90" fmla="*/ 657804 h 1257441"/>
                <a:gd name="connsiteX91" fmla="*/ 2308255 w 3510845"/>
                <a:gd name="connsiteY91" fmla="*/ 664666 h 1257441"/>
                <a:gd name="connsiteX92" fmla="*/ 2301393 w 3510845"/>
                <a:gd name="connsiteY92" fmla="*/ 671528 h 125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3510845" h="1257441">
                  <a:moveTo>
                    <a:pt x="3458951" y="1202916"/>
                  </a:moveTo>
                  <a:cubicBezTo>
                    <a:pt x="3442225" y="1193909"/>
                    <a:pt x="3424211" y="1182329"/>
                    <a:pt x="3413489" y="1167318"/>
                  </a:cubicBezTo>
                  <a:cubicBezTo>
                    <a:pt x="3257804" y="947730"/>
                    <a:pt x="3081104" y="750872"/>
                    <a:pt x="2842215" y="635073"/>
                  </a:cubicBezTo>
                  <a:cubicBezTo>
                    <a:pt x="2842215" y="557874"/>
                    <a:pt x="2842215" y="487966"/>
                    <a:pt x="2842215" y="417629"/>
                  </a:cubicBezTo>
                  <a:cubicBezTo>
                    <a:pt x="2842215" y="360159"/>
                    <a:pt x="2820343" y="329279"/>
                    <a:pt x="2756439" y="319843"/>
                  </a:cubicBezTo>
                  <a:cubicBezTo>
                    <a:pt x="2585314" y="294539"/>
                    <a:pt x="2415905" y="260658"/>
                    <a:pt x="2245209" y="231065"/>
                  </a:cubicBezTo>
                  <a:cubicBezTo>
                    <a:pt x="2204036" y="223773"/>
                    <a:pt x="2174014" y="215196"/>
                    <a:pt x="2152999" y="167590"/>
                  </a:cubicBezTo>
                  <a:cubicBezTo>
                    <a:pt x="2135414" y="128132"/>
                    <a:pt x="2092097" y="92535"/>
                    <a:pt x="2051353" y="72377"/>
                  </a:cubicBezTo>
                  <a:cubicBezTo>
                    <a:pt x="1858784" y="-23693"/>
                    <a:pt x="1660640" y="-23693"/>
                    <a:pt x="1467213" y="69804"/>
                  </a:cubicBezTo>
                  <a:cubicBezTo>
                    <a:pt x="1421322" y="92106"/>
                    <a:pt x="1379292" y="136281"/>
                    <a:pt x="1353987" y="181314"/>
                  </a:cubicBezTo>
                  <a:cubicBezTo>
                    <a:pt x="1333830" y="217340"/>
                    <a:pt x="1312386" y="228491"/>
                    <a:pt x="1277646" y="234496"/>
                  </a:cubicBezTo>
                  <a:cubicBezTo>
                    <a:pt x="1091510" y="267091"/>
                    <a:pt x="905803" y="301402"/>
                    <a:pt x="719668" y="332281"/>
                  </a:cubicBezTo>
                  <a:cubicBezTo>
                    <a:pt x="673777" y="340001"/>
                    <a:pt x="649331" y="358443"/>
                    <a:pt x="650617" y="406049"/>
                  </a:cubicBezTo>
                  <a:cubicBezTo>
                    <a:pt x="652333" y="469524"/>
                    <a:pt x="655764" y="532999"/>
                    <a:pt x="654477" y="596474"/>
                  </a:cubicBezTo>
                  <a:cubicBezTo>
                    <a:pt x="654048" y="614916"/>
                    <a:pt x="644613" y="642793"/>
                    <a:pt x="630889" y="650513"/>
                  </a:cubicBezTo>
                  <a:cubicBezTo>
                    <a:pt x="406153" y="771458"/>
                    <a:pt x="243606" y="957165"/>
                    <a:pt x="96928" y="1160027"/>
                  </a:cubicBezTo>
                  <a:cubicBezTo>
                    <a:pt x="81917" y="1180614"/>
                    <a:pt x="51466" y="1188763"/>
                    <a:pt x="29164" y="1205060"/>
                  </a:cubicBezTo>
                  <a:cubicBezTo>
                    <a:pt x="18013" y="1213209"/>
                    <a:pt x="9864" y="1225218"/>
                    <a:pt x="0" y="1235511"/>
                  </a:cubicBezTo>
                  <a:cubicBezTo>
                    <a:pt x="10293" y="1242373"/>
                    <a:pt x="20587" y="1255240"/>
                    <a:pt x="31309" y="1255668"/>
                  </a:cubicBezTo>
                  <a:cubicBezTo>
                    <a:pt x="85777" y="1257813"/>
                    <a:pt x="140674" y="1258242"/>
                    <a:pt x="195142" y="1255668"/>
                  </a:cubicBezTo>
                  <a:cubicBezTo>
                    <a:pt x="206293" y="1255240"/>
                    <a:pt x="216587" y="1238942"/>
                    <a:pt x="226880" y="1230364"/>
                  </a:cubicBezTo>
                  <a:cubicBezTo>
                    <a:pt x="216587" y="1221786"/>
                    <a:pt x="206722" y="1211922"/>
                    <a:pt x="195571" y="1205060"/>
                  </a:cubicBezTo>
                  <a:cubicBezTo>
                    <a:pt x="187851" y="1200342"/>
                    <a:pt x="177987" y="1199913"/>
                    <a:pt x="160403" y="1195625"/>
                  </a:cubicBezTo>
                  <a:cubicBezTo>
                    <a:pt x="197287" y="1154881"/>
                    <a:pt x="226022" y="1119283"/>
                    <a:pt x="258617" y="1087975"/>
                  </a:cubicBezTo>
                  <a:cubicBezTo>
                    <a:pt x="484639" y="867528"/>
                    <a:pt x="762127" y="741436"/>
                    <a:pt x="1058057" y="647082"/>
                  </a:cubicBezTo>
                  <a:cubicBezTo>
                    <a:pt x="1119388" y="627782"/>
                    <a:pt x="1152412" y="636789"/>
                    <a:pt x="1162276" y="702837"/>
                  </a:cubicBezTo>
                  <a:cubicBezTo>
                    <a:pt x="1173427" y="774889"/>
                    <a:pt x="1215458" y="797620"/>
                    <a:pt x="1287510" y="793331"/>
                  </a:cubicBezTo>
                  <a:cubicBezTo>
                    <a:pt x="1398591" y="786898"/>
                    <a:pt x="1510530" y="790329"/>
                    <a:pt x="1622040" y="789471"/>
                  </a:cubicBezTo>
                  <a:cubicBezTo>
                    <a:pt x="1694092" y="789043"/>
                    <a:pt x="1704386" y="804482"/>
                    <a:pt x="1680797" y="874819"/>
                  </a:cubicBezTo>
                  <a:cubicBezTo>
                    <a:pt x="1677366" y="884684"/>
                    <a:pt x="1672648" y="894119"/>
                    <a:pt x="1669646" y="901839"/>
                  </a:cubicBezTo>
                  <a:cubicBezTo>
                    <a:pt x="1555563" y="907415"/>
                    <a:pt x="1550845" y="912132"/>
                    <a:pt x="1551703" y="1022355"/>
                  </a:cubicBezTo>
                  <a:cubicBezTo>
                    <a:pt x="1551703" y="1045086"/>
                    <a:pt x="1552990" y="1067817"/>
                    <a:pt x="1551703" y="1090548"/>
                  </a:cubicBezTo>
                  <a:cubicBezTo>
                    <a:pt x="1547414" y="1154023"/>
                    <a:pt x="1573576" y="1183616"/>
                    <a:pt x="1639195" y="1180614"/>
                  </a:cubicBezTo>
                  <a:cubicBezTo>
                    <a:pt x="1700526" y="1178040"/>
                    <a:pt x="1762285" y="1180185"/>
                    <a:pt x="1823616" y="1180185"/>
                  </a:cubicBezTo>
                  <a:cubicBezTo>
                    <a:pt x="1970723" y="1180185"/>
                    <a:pt x="1970723" y="1180185"/>
                    <a:pt x="1970294" y="1033935"/>
                  </a:cubicBezTo>
                  <a:cubicBezTo>
                    <a:pt x="1969865" y="912561"/>
                    <a:pt x="1969865" y="912561"/>
                    <a:pt x="1848920" y="899266"/>
                  </a:cubicBezTo>
                  <a:cubicBezTo>
                    <a:pt x="1812893" y="790758"/>
                    <a:pt x="1815896" y="786898"/>
                    <a:pt x="1933410" y="786040"/>
                  </a:cubicBezTo>
                  <a:cubicBezTo>
                    <a:pt x="2015327" y="785611"/>
                    <a:pt x="2098101" y="778749"/>
                    <a:pt x="2179161" y="786898"/>
                  </a:cubicBezTo>
                  <a:cubicBezTo>
                    <a:pt x="2290671" y="798478"/>
                    <a:pt x="2369156" y="771887"/>
                    <a:pt x="2391887" y="650942"/>
                  </a:cubicBezTo>
                  <a:cubicBezTo>
                    <a:pt x="2392745" y="647511"/>
                    <a:pt x="2397892" y="644509"/>
                    <a:pt x="2405611" y="635931"/>
                  </a:cubicBezTo>
                  <a:cubicBezTo>
                    <a:pt x="2762872" y="741865"/>
                    <a:pt x="3094400" y="892404"/>
                    <a:pt x="3341008" y="1190478"/>
                  </a:cubicBezTo>
                  <a:cubicBezTo>
                    <a:pt x="3315275" y="1204202"/>
                    <a:pt x="3297261" y="1213209"/>
                    <a:pt x="3281393" y="1224360"/>
                  </a:cubicBezTo>
                  <a:cubicBezTo>
                    <a:pt x="3280106" y="1225218"/>
                    <a:pt x="3291257" y="1253524"/>
                    <a:pt x="3297261" y="1253524"/>
                  </a:cubicBezTo>
                  <a:cubicBezTo>
                    <a:pt x="3367599" y="1255668"/>
                    <a:pt x="3437936" y="1254811"/>
                    <a:pt x="3508273" y="1254811"/>
                  </a:cubicBezTo>
                  <a:cubicBezTo>
                    <a:pt x="3509130" y="1243231"/>
                    <a:pt x="3509988" y="1231651"/>
                    <a:pt x="3510846" y="1220071"/>
                  </a:cubicBezTo>
                  <a:cubicBezTo>
                    <a:pt x="3493262" y="1214924"/>
                    <a:pt x="3474820" y="1211493"/>
                    <a:pt x="3458951" y="1202916"/>
                  </a:cubicBezTo>
                  <a:close/>
                  <a:moveTo>
                    <a:pt x="1213313" y="664237"/>
                  </a:moveTo>
                  <a:cubicBezTo>
                    <a:pt x="1213313" y="660377"/>
                    <a:pt x="1216316" y="657375"/>
                    <a:pt x="1220175" y="657375"/>
                  </a:cubicBezTo>
                  <a:lnTo>
                    <a:pt x="1540552" y="657375"/>
                  </a:lnTo>
                  <a:cubicBezTo>
                    <a:pt x="1544412" y="657375"/>
                    <a:pt x="1547414" y="660377"/>
                    <a:pt x="1547414" y="664237"/>
                  </a:cubicBezTo>
                  <a:cubicBezTo>
                    <a:pt x="1547414" y="668097"/>
                    <a:pt x="1544412" y="671099"/>
                    <a:pt x="1540552" y="671099"/>
                  </a:cubicBezTo>
                  <a:lnTo>
                    <a:pt x="1220175" y="671099"/>
                  </a:lnTo>
                  <a:cubicBezTo>
                    <a:pt x="1216316" y="671528"/>
                    <a:pt x="1213313" y="668097"/>
                    <a:pt x="1213313" y="664237"/>
                  </a:cubicBezTo>
                  <a:close/>
                  <a:moveTo>
                    <a:pt x="1227467" y="695975"/>
                  </a:moveTo>
                  <a:cubicBezTo>
                    <a:pt x="1227467" y="692115"/>
                    <a:pt x="1230469" y="689113"/>
                    <a:pt x="1234329" y="689113"/>
                  </a:cubicBezTo>
                  <a:lnTo>
                    <a:pt x="1554705" y="689113"/>
                  </a:lnTo>
                  <a:cubicBezTo>
                    <a:pt x="1558565" y="689113"/>
                    <a:pt x="1561567" y="692115"/>
                    <a:pt x="1561567" y="695975"/>
                  </a:cubicBezTo>
                  <a:cubicBezTo>
                    <a:pt x="1561567" y="699835"/>
                    <a:pt x="1558565" y="702837"/>
                    <a:pt x="1554705" y="702837"/>
                  </a:cubicBezTo>
                  <a:lnTo>
                    <a:pt x="1234329" y="702837"/>
                  </a:lnTo>
                  <a:cubicBezTo>
                    <a:pt x="1230898" y="702837"/>
                    <a:pt x="1227467" y="699835"/>
                    <a:pt x="1227467" y="695975"/>
                  </a:cubicBezTo>
                  <a:close/>
                  <a:moveTo>
                    <a:pt x="1569287" y="734574"/>
                  </a:moveTo>
                  <a:lnTo>
                    <a:pt x="1248911" y="734574"/>
                  </a:lnTo>
                  <a:cubicBezTo>
                    <a:pt x="1245051" y="734574"/>
                    <a:pt x="1242049" y="731572"/>
                    <a:pt x="1242049" y="727712"/>
                  </a:cubicBezTo>
                  <a:cubicBezTo>
                    <a:pt x="1242049" y="723852"/>
                    <a:pt x="1245051" y="720850"/>
                    <a:pt x="1248911" y="720850"/>
                  </a:cubicBezTo>
                  <a:lnTo>
                    <a:pt x="1569287" y="720850"/>
                  </a:lnTo>
                  <a:cubicBezTo>
                    <a:pt x="1573147" y="720850"/>
                    <a:pt x="1576149" y="723852"/>
                    <a:pt x="1576149" y="727712"/>
                  </a:cubicBezTo>
                  <a:cubicBezTo>
                    <a:pt x="1576578" y="731572"/>
                    <a:pt x="1573147" y="734574"/>
                    <a:pt x="1569287" y="734574"/>
                  </a:cubicBezTo>
                  <a:close/>
                  <a:moveTo>
                    <a:pt x="1850206" y="968316"/>
                  </a:moveTo>
                  <a:cubicBezTo>
                    <a:pt x="1894810" y="968316"/>
                    <a:pt x="1930837" y="1004342"/>
                    <a:pt x="1930837" y="1048946"/>
                  </a:cubicBezTo>
                  <a:cubicBezTo>
                    <a:pt x="1930837" y="1093550"/>
                    <a:pt x="1894810" y="1129576"/>
                    <a:pt x="1850206" y="1129576"/>
                  </a:cubicBezTo>
                  <a:cubicBezTo>
                    <a:pt x="1805602" y="1129576"/>
                    <a:pt x="1769576" y="1093550"/>
                    <a:pt x="1769576" y="1048946"/>
                  </a:cubicBezTo>
                  <a:cubicBezTo>
                    <a:pt x="1769147" y="1004342"/>
                    <a:pt x="1805602" y="968316"/>
                    <a:pt x="1850206" y="968316"/>
                  </a:cubicBezTo>
                  <a:close/>
                  <a:moveTo>
                    <a:pt x="2272657" y="734574"/>
                  </a:moveTo>
                  <a:lnTo>
                    <a:pt x="1952281" y="734574"/>
                  </a:lnTo>
                  <a:cubicBezTo>
                    <a:pt x="1948421" y="734574"/>
                    <a:pt x="1945419" y="731572"/>
                    <a:pt x="1945419" y="727712"/>
                  </a:cubicBezTo>
                  <a:cubicBezTo>
                    <a:pt x="1945419" y="723852"/>
                    <a:pt x="1948421" y="720850"/>
                    <a:pt x="1952281" y="720850"/>
                  </a:cubicBezTo>
                  <a:lnTo>
                    <a:pt x="2272657" y="720850"/>
                  </a:lnTo>
                  <a:cubicBezTo>
                    <a:pt x="2276517" y="720850"/>
                    <a:pt x="2279520" y="723852"/>
                    <a:pt x="2279520" y="727712"/>
                  </a:cubicBezTo>
                  <a:cubicBezTo>
                    <a:pt x="2279520" y="731572"/>
                    <a:pt x="2276517" y="734574"/>
                    <a:pt x="2272657" y="734574"/>
                  </a:cubicBezTo>
                  <a:close/>
                  <a:moveTo>
                    <a:pt x="2287239" y="702837"/>
                  </a:moveTo>
                  <a:lnTo>
                    <a:pt x="1966863" y="702837"/>
                  </a:lnTo>
                  <a:cubicBezTo>
                    <a:pt x="1963003" y="702837"/>
                    <a:pt x="1960001" y="699835"/>
                    <a:pt x="1960001" y="695975"/>
                  </a:cubicBezTo>
                  <a:cubicBezTo>
                    <a:pt x="1960001" y="692115"/>
                    <a:pt x="1963003" y="689113"/>
                    <a:pt x="1966863" y="689113"/>
                  </a:cubicBezTo>
                  <a:lnTo>
                    <a:pt x="2287239" y="689113"/>
                  </a:lnTo>
                  <a:cubicBezTo>
                    <a:pt x="2291099" y="689113"/>
                    <a:pt x="2294101" y="692115"/>
                    <a:pt x="2294101" y="695975"/>
                  </a:cubicBezTo>
                  <a:cubicBezTo>
                    <a:pt x="2294101" y="699835"/>
                    <a:pt x="2291099" y="702837"/>
                    <a:pt x="2287239" y="702837"/>
                  </a:cubicBezTo>
                  <a:close/>
                  <a:moveTo>
                    <a:pt x="2301393" y="671528"/>
                  </a:moveTo>
                  <a:lnTo>
                    <a:pt x="1981016" y="671528"/>
                  </a:lnTo>
                  <a:cubicBezTo>
                    <a:pt x="1977156" y="671528"/>
                    <a:pt x="1974154" y="668526"/>
                    <a:pt x="1974154" y="664666"/>
                  </a:cubicBezTo>
                  <a:cubicBezTo>
                    <a:pt x="1974154" y="660806"/>
                    <a:pt x="1977156" y="657804"/>
                    <a:pt x="1981016" y="657804"/>
                  </a:cubicBezTo>
                  <a:lnTo>
                    <a:pt x="2301393" y="657804"/>
                  </a:lnTo>
                  <a:cubicBezTo>
                    <a:pt x="2305253" y="657804"/>
                    <a:pt x="2308255" y="660806"/>
                    <a:pt x="2308255" y="664666"/>
                  </a:cubicBezTo>
                  <a:cubicBezTo>
                    <a:pt x="2308255" y="668526"/>
                    <a:pt x="2305253" y="671528"/>
                    <a:pt x="2301393" y="671528"/>
                  </a:cubicBezTo>
                  <a:close/>
                </a:path>
              </a:pathLst>
            </a:custGeom>
            <a:grpFill/>
            <a:ln w="4286"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F2DDD12A-FF8B-480E-94D5-014A6D35120D}"/>
                </a:ext>
              </a:extLst>
            </p:cNvPr>
            <p:cNvSpPr/>
            <p:nvPr/>
          </p:nvSpPr>
          <p:spPr>
            <a:xfrm>
              <a:off x="4626723" y="1842218"/>
              <a:ext cx="77199" cy="77199"/>
            </a:xfrm>
            <a:custGeom>
              <a:avLst/>
              <a:gdLst>
                <a:gd name="connsiteX0" fmla="*/ 77199 w 77199"/>
                <a:gd name="connsiteY0" fmla="*/ 38600 h 77199"/>
                <a:gd name="connsiteX1" fmla="*/ 38600 w 77199"/>
                <a:gd name="connsiteY1" fmla="*/ 77199 h 77199"/>
                <a:gd name="connsiteX2" fmla="*/ 0 w 77199"/>
                <a:gd name="connsiteY2" fmla="*/ 38600 h 77199"/>
                <a:gd name="connsiteX3" fmla="*/ 38600 w 77199"/>
                <a:gd name="connsiteY3" fmla="*/ 0 h 77199"/>
                <a:gd name="connsiteX4" fmla="*/ 77199 w 77199"/>
                <a:gd name="connsiteY4" fmla="*/ 38600 h 77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99" h="77199">
                  <a:moveTo>
                    <a:pt x="77199" y="38600"/>
                  </a:moveTo>
                  <a:cubicBezTo>
                    <a:pt x="77199" y="59918"/>
                    <a:pt x="59918" y="77199"/>
                    <a:pt x="38600" y="77199"/>
                  </a:cubicBezTo>
                  <a:cubicBezTo>
                    <a:pt x="17282" y="77199"/>
                    <a:pt x="0" y="59918"/>
                    <a:pt x="0" y="38600"/>
                  </a:cubicBezTo>
                  <a:cubicBezTo>
                    <a:pt x="0" y="17282"/>
                    <a:pt x="17282" y="0"/>
                    <a:pt x="38600" y="0"/>
                  </a:cubicBezTo>
                  <a:cubicBezTo>
                    <a:pt x="59918" y="0"/>
                    <a:pt x="77199" y="17282"/>
                    <a:pt x="77199" y="38600"/>
                  </a:cubicBezTo>
                  <a:close/>
                </a:path>
              </a:pathLst>
            </a:custGeom>
            <a:grpFill/>
            <a:ln w="4286" cap="flat">
              <a:noFill/>
              <a:prstDash val="solid"/>
              <a:miter/>
            </a:ln>
          </p:spPr>
          <p:txBody>
            <a:bodyPr rtlCol="0" anchor="ctr"/>
            <a:lstStyle/>
            <a:p>
              <a:endParaRPr lang="en-US"/>
            </a:p>
          </p:txBody>
        </p:sp>
      </p:grpSp>
      <p:sp>
        <p:nvSpPr>
          <p:cNvPr id="2" name="그림 개체 틀 2">
            <a:extLst>
              <a:ext uri="{FF2B5EF4-FFF2-40B4-BE49-F238E27FC236}">
                <a16:creationId xmlns:a16="http://schemas.microsoft.com/office/drawing/2014/main" id="{2AF2A12F-BFE5-4221-B61A-9D0F8252F37F}"/>
              </a:ext>
            </a:extLst>
          </p:cNvPr>
          <p:cNvSpPr>
            <a:spLocks noGrp="1"/>
          </p:cNvSpPr>
          <p:nvPr>
            <p:ph type="pic" sz="quarter" idx="10" hasCustomPrompt="1"/>
          </p:nvPr>
        </p:nvSpPr>
        <p:spPr>
          <a:xfrm>
            <a:off x="732525" y="1677018"/>
            <a:ext cx="5256000" cy="2494979"/>
          </a:xfrm>
          <a:prstGeom prst="rect">
            <a:avLst/>
          </a:prstGeom>
          <a:solidFill>
            <a:schemeClr val="bg1">
              <a:lumMod val="95000"/>
            </a:schemeClr>
          </a:solidFill>
          <a:ln w="25400">
            <a:noFill/>
          </a:ln>
          <a:effectLst/>
        </p:spPr>
        <p:txBody>
          <a:bodyPr anchor="ctr"/>
          <a:lstStyle>
            <a:lvl1pPr marL="0" indent="0" algn="ctr">
              <a:buFontTx/>
              <a:buNone/>
              <a:defRPr sz="1200">
                <a:solidFill>
                  <a:schemeClr val="tx1">
                    <a:lumMod val="75000"/>
                    <a:lumOff val="25000"/>
                  </a:schemeClr>
                </a:solidFill>
              </a:defRPr>
            </a:lvl1pPr>
          </a:lstStyle>
          <a:p>
            <a:r>
              <a:rPr lang="en-US" altLang="ko-KR" dirty="0"/>
              <a:t>Place Your Picture Here</a:t>
            </a:r>
            <a:endParaRPr lang="ko-KR" altLang="en-US" dirty="0"/>
          </a:p>
        </p:txBody>
      </p:sp>
      <p:sp>
        <p:nvSpPr>
          <p:cNvPr id="3" name="그림 개체 틀 2">
            <a:extLst>
              <a:ext uri="{FF2B5EF4-FFF2-40B4-BE49-F238E27FC236}">
                <a16:creationId xmlns:a16="http://schemas.microsoft.com/office/drawing/2014/main" id="{7D9E9835-32F2-475B-B7EF-A6B7D3C57151}"/>
              </a:ext>
            </a:extLst>
          </p:cNvPr>
          <p:cNvSpPr>
            <a:spLocks noGrp="1"/>
          </p:cNvSpPr>
          <p:nvPr>
            <p:ph type="pic" sz="quarter" idx="42" hasCustomPrompt="1"/>
          </p:nvPr>
        </p:nvSpPr>
        <p:spPr>
          <a:xfrm>
            <a:off x="6204710" y="1677018"/>
            <a:ext cx="5256000" cy="2494979"/>
          </a:xfrm>
          <a:prstGeom prst="rect">
            <a:avLst/>
          </a:prstGeom>
          <a:solidFill>
            <a:schemeClr val="bg1">
              <a:lumMod val="95000"/>
            </a:schemeClr>
          </a:solidFill>
          <a:ln w="25400">
            <a:noFill/>
          </a:ln>
          <a:effectLst/>
        </p:spPr>
        <p:txBody>
          <a:bodyPr anchor="ctr"/>
          <a:lstStyle>
            <a:lvl1pPr marL="0" indent="0" algn="ctr">
              <a:buFontTx/>
              <a:buNone/>
              <a:defRPr sz="1200">
                <a:solidFill>
                  <a:schemeClr val="tx1">
                    <a:lumMod val="75000"/>
                    <a:lumOff val="25000"/>
                  </a:schemeClr>
                </a:solidFill>
              </a:defRPr>
            </a:lvl1pPr>
          </a:lstStyle>
          <a:p>
            <a:r>
              <a:rPr lang="en-US" altLang="ko-KR" dirty="0"/>
              <a:t>Place Your Picture Here</a:t>
            </a:r>
            <a:endParaRPr lang="ko-KR" altLang="en-US" dirty="0"/>
          </a:p>
        </p:txBody>
      </p:sp>
      <p:grpSp>
        <p:nvGrpSpPr>
          <p:cNvPr id="4" name="Group 3">
            <a:extLst>
              <a:ext uri="{FF2B5EF4-FFF2-40B4-BE49-F238E27FC236}">
                <a16:creationId xmlns:a16="http://schemas.microsoft.com/office/drawing/2014/main" id="{13B7051B-3D74-4BF7-B918-5C856972686B}"/>
              </a:ext>
            </a:extLst>
          </p:cNvPr>
          <p:cNvGrpSpPr/>
          <p:nvPr userDrawn="1"/>
        </p:nvGrpSpPr>
        <p:grpSpPr>
          <a:xfrm>
            <a:off x="1" y="5737141"/>
            <a:ext cx="12191627" cy="886330"/>
            <a:chOff x="1" y="5737141"/>
            <a:chExt cx="9143720" cy="886330"/>
          </a:xfrm>
          <a:solidFill>
            <a:schemeClr val="accent1"/>
          </a:solidFill>
        </p:grpSpPr>
        <p:sp>
          <p:nvSpPr>
            <p:cNvPr id="5" name="Freeform 7">
              <a:extLst>
                <a:ext uri="{FF2B5EF4-FFF2-40B4-BE49-F238E27FC236}">
                  <a16:creationId xmlns:a16="http://schemas.microsoft.com/office/drawing/2014/main" id="{A88DD348-C6DA-49C3-AE0F-7B9ACD3008B0}"/>
                </a:ext>
              </a:extLst>
            </p:cNvPr>
            <p:cNvSpPr>
              <a:spLocks/>
            </p:cNvSpPr>
            <p:nvPr/>
          </p:nvSpPr>
          <p:spPr bwMode="auto">
            <a:xfrm>
              <a:off x="1" y="5737142"/>
              <a:ext cx="3153832" cy="886329"/>
            </a:xfrm>
            <a:custGeom>
              <a:avLst/>
              <a:gdLst>
                <a:gd name="T0" fmla="*/ 59 w 1460"/>
                <a:gd name="T1" fmla="*/ 347 h 410"/>
                <a:gd name="T2" fmla="*/ 82 w 1460"/>
                <a:gd name="T3" fmla="*/ 338 h 410"/>
                <a:gd name="T4" fmla="*/ 130 w 1460"/>
                <a:gd name="T5" fmla="*/ 350 h 410"/>
                <a:gd name="T6" fmla="*/ 162 w 1460"/>
                <a:gd name="T7" fmla="*/ 358 h 410"/>
                <a:gd name="T8" fmla="*/ 225 w 1460"/>
                <a:gd name="T9" fmla="*/ 295 h 410"/>
                <a:gd name="T10" fmla="*/ 257 w 1460"/>
                <a:gd name="T11" fmla="*/ 273 h 410"/>
                <a:gd name="T12" fmla="*/ 309 w 1460"/>
                <a:gd name="T13" fmla="*/ 361 h 410"/>
                <a:gd name="T14" fmla="*/ 343 w 1460"/>
                <a:gd name="T15" fmla="*/ 340 h 410"/>
                <a:gd name="T16" fmla="*/ 388 w 1460"/>
                <a:gd name="T17" fmla="*/ 187 h 410"/>
                <a:gd name="T18" fmla="*/ 391 w 1460"/>
                <a:gd name="T19" fmla="*/ 144 h 410"/>
                <a:gd name="T20" fmla="*/ 395 w 1460"/>
                <a:gd name="T21" fmla="*/ 46 h 410"/>
                <a:gd name="T22" fmla="*/ 397 w 1460"/>
                <a:gd name="T23" fmla="*/ 46 h 410"/>
                <a:gd name="T24" fmla="*/ 401 w 1460"/>
                <a:gd name="T25" fmla="*/ 144 h 410"/>
                <a:gd name="T26" fmla="*/ 404 w 1460"/>
                <a:gd name="T27" fmla="*/ 187 h 410"/>
                <a:gd name="T28" fmla="*/ 439 w 1460"/>
                <a:gd name="T29" fmla="*/ 369 h 410"/>
                <a:gd name="T30" fmla="*/ 458 w 1460"/>
                <a:gd name="T31" fmla="*/ 387 h 410"/>
                <a:gd name="T32" fmla="*/ 479 w 1460"/>
                <a:gd name="T33" fmla="*/ 373 h 410"/>
                <a:gd name="T34" fmla="*/ 544 w 1460"/>
                <a:gd name="T35" fmla="*/ 377 h 410"/>
                <a:gd name="T36" fmla="*/ 562 w 1460"/>
                <a:gd name="T37" fmla="*/ 390 h 410"/>
                <a:gd name="T38" fmla="*/ 588 w 1460"/>
                <a:gd name="T39" fmla="*/ 379 h 410"/>
                <a:gd name="T40" fmla="*/ 602 w 1460"/>
                <a:gd name="T41" fmla="*/ 377 h 410"/>
                <a:gd name="T42" fmla="*/ 617 w 1460"/>
                <a:gd name="T43" fmla="*/ 382 h 410"/>
                <a:gd name="T44" fmla="*/ 625 w 1460"/>
                <a:gd name="T45" fmla="*/ 373 h 410"/>
                <a:gd name="T46" fmla="*/ 683 w 1460"/>
                <a:gd name="T47" fmla="*/ 364 h 410"/>
                <a:gd name="T48" fmla="*/ 702 w 1460"/>
                <a:gd name="T49" fmla="*/ 364 h 410"/>
                <a:gd name="T50" fmla="*/ 744 w 1460"/>
                <a:gd name="T51" fmla="*/ 300 h 410"/>
                <a:gd name="T52" fmla="*/ 758 w 1460"/>
                <a:gd name="T53" fmla="*/ 302 h 410"/>
                <a:gd name="T54" fmla="*/ 778 w 1460"/>
                <a:gd name="T55" fmla="*/ 313 h 410"/>
                <a:gd name="T56" fmla="*/ 801 w 1460"/>
                <a:gd name="T57" fmla="*/ 324 h 410"/>
                <a:gd name="T58" fmla="*/ 832 w 1460"/>
                <a:gd name="T59" fmla="*/ 306 h 410"/>
                <a:gd name="T60" fmla="*/ 843 w 1460"/>
                <a:gd name="T61" fmla="*/ 355 h 410"/>
                <a:gd name="T62" fmla="*/ 869 w 1460"/>
                <a:gd name="T63" fmla="*/ 314 h 410"/>
                <a:gd name="T64" fmla="*/ 881 w 1460"/>
                <a:gd name="T65" fmla="*/ 272 h 410"/>
                <a:gd name="T66" fmla="*/ 893 w 1460"/>
                <a:gd name="T67" fmla="*/ 251 h 410"/>
                <a:gd name="T68" fmla="*/ 930 w 1460"/>
                <a:gd name="T69" fmla="*/ 231 h 410"/>
                <a:gd name="T70" fmla="*/ 947 w 1460"/>
                <a:gd name="T71" fmla="*/ 227 h 410"/>
                <a:gd name="T72" fmla="*/ 968 w 1460"/>
                <a:gd name="T73" fmla="*/ 261 h 410"/>
                <a:gd name="T74" fmla="*/ 994 w 1460"/>
                <a:gd name="T75" fmla="*/ 315 h 410"/>
                <a:gd name="T76" fmla="*/ 1035 w 1460"/>
                <a:gd name="T77" fmla="*/ 327 h 410"/>
                <a:gd name="T78" fmla="*/ 1044 w 1460"/>
                <a:gd name="T79" fmla="*/ 322 h 410"/>
                <a:gd name="T80" fmla="*/ 1069 w 1460"/>
                <a:gd name="T81" fmla="*/ 305 h 410"/>
                <a:gd name="T82" fmla="*/ 1084 w 1460"/>
                <a:gd name="T83" fmla="*/ 257 h 410"/>
                <a:gd name="T84" fmla="*/ 1129 w 1460"/>
                <a:gd name="T85" fmla="*/ 280 h 410"/>
                <a:gd name="T86" fmla="*/ 1142 w 1460"/>
                <a:gd name="T87" fmla="*/ 329 h 410"/>
                <a:gd name="T88" fmla="*/ 1161 w 1460"/>
                <a:gd name="T89" fmla="*/ 340 h 410"/>
                <a:gd name="T90" fmla="*/ 1187 w 1460"/>
                <a:gd name="T91" fmla="*/ 340 h 410"/>
                <a:gd name="T92" fmla="*/ 1209 w 1460"/>
                <a:gd name="T93" fmla="*/ 336 h 410"/>
                <a:gd name="T94" fmla="*/ 1231 w 1460"/>
                <a:gd name="T95" fmla="*/ 322 h 410"/>
                <a:gd name="T96" fmla="*/ 1257 w 1460"/>
                <a:gd name="T97" fmla="*/ 318 h 410"/>
                <a:gd name="T98" fmla="*/ 1294 w 1460"/>
                <a:gd name="T99" fmla="*/ 344 h 410"/>
                <a:gd name="T100" fmla="*/ 1330 w 1460"/>
                <a:gd name="T101" fmla="*/ 327 h 410"/>
                <a:gd name="T102" fmla="*/ 1351 w 1460"/>
                <a:gd name="T103" fmla="*/ 165 h 410"/>
                <a:gd name="T104" fmla="*/ 1401 w 1460"/>
                <a:gd name="T105" fmla="*/ 152 h 410"/>
                <a:gd name="T106" fmla="*/ 1426 w 1460"/>
                <a:gd name="T107" fmla="*/ 281 h 410"/>
                <a:gd name="T108" fmla="*/ 1460 w 1460"/>
                <a:gd name="T109"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0" h="410">
                  <a:moveTo>
                    <a:pt x="0" y="410"/>
                  </a:moveTo>
                  <a:cubicBezTo>
                    <a:pt x="0" y="321"/>
                    <a:pt x="0" y="321"/>
                    <a:pt x="0" y="321"/>
                  </a:cubicBezTo>
                  <a:cubicBezTo>
                    <a:pt x="8" y="321"/>
                    <a:pt x="16" y="321"/>
                    <a:pt x="24" y="321"/>
                  </a:cubicBezTo>
                  <a:cubicBezTo>
                    <a:pt x="24" y="326"/>
                    <a:pt x="24" y="330"/>
                    <a:pt x="24" y="335"/>
                  </a:cubicBezTo>
                  <a:cubicBezTo>
                    <a:pt x="30" y="335"/>
                    <a:pt x="37" y="335"/>
                    <a:pt x="43" y="335"/>
                  </a:cubicBezTo>
                  <a:cubicBezTo>
                    <a:pt x="43" y="339"/>
                    <a:pt x="43" y="343"/>
                    <a:pt x="43" y="347"/>
                  </a:cubicBezTo>
                  <a:cubicBezTo>
                    <a:pt x="48" y="347"/>
                    <a:pt x="54" y="347"/>
                    <a:pt x="59" y="347"/>
                  </a:cubicBezTo>
                  <a:cubicBezTo>
                    <a:pt x="59" y="339"/>
                    <a:pt x="59" y="331"/>
                    <a:pt x="59" y="324"/>
                  </a:cubicBezTo>
                  <a:cubicBezTo>
                    <a:pt x="62" y="324"/>
                    <a:pt x="64" y="324"/>
                    <a:pt x="67" y="324"/>
                  </a:cubicBezTo>
                  <a:cubicBezTo>
                    <a:pt x="67" y="323"/>
                    <a:pt x="67" y="322"/>
                    <a:pt x="67" y="321"/>
                  </a:cubicBezTo>
                  <a:cubicBezTo>
                    <a:pt x="69" y="321"/>
                    <a:pt x="71" y="321"/>
                    <a:pt x="73" y="321"/>
                  </a:cubicBezTo>
                  <a:cubicBezTo>
                    <a:pt x="73" y="322"/>
                    <a:pt x="73" y="323"/>
                    <a:pt x="73" y="324"/>
                  </a:cubicBezTo>
                  <a:cubicBezTo>
                    <a:pt x="76" y="324"/>
                    <a:pt x="79" y="324"/>
                    <a:pt x="82" y="324"/>
                  </a:cubicBezTo>
                  <a:cubicBezTo>
                    <a:pt x="82" y="329"/>
                    <a:pt x="82" y="333"/>
                    <a:pt x="82" y="338"/>
                  </a:cubicBezTo>
                  <a:cubicBezTo>
                    <a:pt x="91" y="338"/>
                    <a:pt x="101" y="338"/>
                    <a:pt x="110" y="338"/>
                  </a:cubicBezTo>
                  <a:cubicBezTo>
                    <a:pt x="110" y="340"/>
                    <a:pt x="110" y="342"/>
                    <a:pt x="110" y="344"/>
                  </a:cubicBezTo>
                  <a:cubicBezTo>
                    <a:pt x="111" y="344"/>
                    <a:pt x="113" y="344"/>
                    <a:pt x="114" y="344"/>
                  </a:cubicBezTo>
                  <a:cubicBezTo>
                    <a:pt x="114" y="347"/>
                    <a:pt x="114" y="349"/>
                    <a:pt x="114" y="352"/>
                  </a:cubicBezTo>
                  <a:cubicBezTo>
                    <a:pt x="117" y="352"/>
                    <a:pt x="121" y="352"/>
                    <a:pt x="124" y="352"/>
                  </a:cubicBezTo>
                  <a:cubicBezTo>
                    <a:pt x="124" y="351"/>
                    <a:pt x="124" y="350"/>
                    <a:pt x="124" y="350"/>
                  </a:cubicBezTo>
                  <a:cubicBezTo>
                    <a:pt x="126" y="350"/>
                    <a:pt x="128" y="350"/>
                    <a:pt x="130" y="350"/>
                  </a:cubicBezTo>
                  <a:cubicBezTo>
                    <a:pt x="130" y="350"/>
                    <a:pt x="130" y="351"/>
                    <a:pt x="130" y="352"/>
                  </a:cubicBezTo>
                  <a:cubicBezTo>
                    <a:pt x="134" y="352"/>
                    <a:pt x="139" y="352"/>
                    <a:pt x="144" y="352"/>
                  </a:cubicBezTo>
                  <a:cubicBezTo>
                    <a:pt x="144" y="354"/>
                    <a:pt x="144" y="356"/>
                    <a:pt x="144" y="358"/>
                  </a:cubicBezTo>
                  <a:cubicBezTo>
                    <a:pt x="148" y="358"/>
                    <a:pt x="152" y="358"/>
                    <a:pt x="156" y="358"/>
                  </a:cubicBezTo>
                  <a:cubicBezTo>
                    <a:pt x="156" y="357"/>
                    <a:pt x="156" y="357"/>
                    <a:pt x="156" y="356"/>
                  </a:cubicBezTo>
                  <a:cubicBezTo>
                    <a:pt x="158" y="356"/>
                    <a:pt x="160" y="356"/>
                    <a:pt x="162" y="356"/>
                  </a:cubicBezTo>
                  <a:cubicBezTo>
                    <a:pt x="162" y="357"/>
                    <a:pt x="162" y="357"/>
                    <a:pt x="162" y="358"/>
                  </a:cubicBezTo>
                  <a:cubicBezTo>
                    <a:pt x="166" y="358"/>
                    <a:pt x="170" y="358"/>
                    <a:pt x="173" y="358"/>
                  </a:cubicBezTo>
                  <a:cubicBezTo>
                    <a:pt x="173" y="240"/>
                    <a:pt x="173" y="240"/>
                    <a:pt x="173" y="240"/>
                  </a:cubicBezTo>
                  <a:cubicBezTo>
                    <a:pt x="186" y="240"/>
                    <a:pt x="186" y="240"/>
                    <a:pt x="186" y="240"/>
                  </a:cubicBezTo>
                  <a:cubicBezTo>
                    <a:pt x="186" y="236"/>
                    <a:pt x="186" y="236"/>
                    <a:pt x="186" y="236"/>
                  </a:cubicBezTo>
                  <a:cubicBezTo>
                    <a:pt x="214" y="241"/>
                    <a:pt x="214" y="241"/>
                    <a:pt x="214" y="241"/>
                  </a:cubicBezTo>
                  <a:cubicBezTo>
                    <a:pt x="214" y="259"/>
                    <a:pt x="214" y="277"/>
                    <a:pt x="214" y="295"/>
                  </a:cubicBezTo>
                  <a:cubicBezTo>
                    <a:pt x="218" y="295"/>
                    <a:pt x="222" y="295"/>
                    <a:pt x="225" y="295"/>
                  </a:cubicBezTo>
                  <a:cubicBezTo>
                    <a:pt x="226" y="295"/>
                    <a:pt x="226" y="294"/>
                    <a:pt x="227" y="293"/>
                  </a:cubicBezTo>
                  <a:cubicBezTo>
                    <a:pt x="228" y="293"/>
                    <a:pt x="230" y="293"/>
                    <a:pt x="231" y="293"/>
                  </a:cubicBezTo>
                  <a:cubicBezTo>
                    <a:pt x="232" y="294"/>
                    <a:pt x="232" y="295"/>
                    <a:pt x="233" y="295"/>
                  </a:cubicBezTo>
                  <a:cubicBezTo>
                    <a:pt x="237" y="295"/>
                    <a:pt x="242" y="295"/>
                    <a:pt x="246" y="295"/>
                  </a:cubicBezTo>
                  <a:cubicBezTo>
                    <a:pt x="246" y="306"/>
                    <a:pt x="246" y="316"/>
                    <a:pt x="246" y="326"/>
                  </a:cubicBezTo>
                  <a:cubicBezTo>
                    <a:pt x="250" y="326"/>
                    <a:pt x="253" y="326"/>
                    <a:pt x="257" y="326"/>
                  </a:cubicBezTo>
                  <a:cubicBezTo>
                    <a:pt x="257" y="309"/>
                    <a:pt x="257" y="291"/>
                    <a:pt x="257" y="273"/>
                  </a:cubicBezTo>
                  <a:cubicBezTo>
                    <a:pt x="259" y="273"/>
                    <a:pt x="261" y="273"/>
                    <a:pt x="262" y="273"/>
                  </a:cubicBezTo>
                  <a:cubicBezTo>
                    <a:pt x="262" y="272"/>
                    <a:pt x="262" y="270"/>
                    <a:pt x="262" y="269"/>
                  </a:cubicBezTo>
                  <a:cubicBezTo>
                    <a:pt x="274" y="269"/>
                    <a:pt x="286" y="269"/>
                    <a:pt x="298" y="269"/>
                  </a:cubicBezTo>
                  <a:cubicBezTo>
                    <a:pt x="299" y="270"/>
                    <a:pt x="300" y="271"/>
                    <a:pt x="301" y="272"/>
                  </a:cubicBezTo>
                  <a:cubicBezTo>
                    <a:pt x="301" y="300"/>
                    <a:pt x="301" y="327"/>
                    <a:pt x="301" y="355"/>
                  </a:cubicBezTo>
                  <a:cubicBezTo>
                    <a:pt x="303" y="355"/>
                    <a:pt x="306" y="355"/>
                    <a:pt x="309" y="355"/>
                  </a:cubicBezTo>
                  <a:cubicBezTo>
                    <a:pt x="309" y="357"/>
                    <a:pt x="309" y="359"/>
                    <a:pt x="309" y="361"/>
                  </a:cubicBezTo>
                  <a:cubicBezTo>
                    <a:pt x="311" y="361"/>
                    <a:pt x="314" y="361"/>
                    <a:pt x="316" y="361"/>
                  </a:cubicBezTo>
                  <a:cubicBezTo>
                    <a:pt x="316" y="354"/>
                    <a:pt x="316" y="347"/>
                    <a:pt x="316" y="340"/>
                  </a:cubicBezTo>
                  <a:cubicBezTo>
                    <a:pt x="319" y="340"/>
                    <a:pt x="323" y="340"/>
                    <a:pt x="326" y="340"/>
                  </a:cubicBezTo>
                  <a:cubicBezTo>
                    <a:pt x="326" y="339"/>
                    <a:pt x="326" y="338"/>
                    <a:pt x="326" y="337"/>
                  </a:cubicBezTo>
                  <a:cubicBezTo>
                    <a:pt x="330" y="337"/>
                    <a:pt x="333" y="337"/>
                    <a:pt x="337" y="337"/>
                  </a:cubicBezTo>
                  <a:cubicBezTo>
                    <a:pt x="337" y="338"/>
                    <a:pt x="337" y="339"/>
                    <a:pt x="337" y="340"/>
                  </a:cubicBezTo>
                  <a:cubicBezTo>
                    <a:pt x="339" y="340"/>
                    <a:pt x="341" y="340"/>
                    <a:pt x="343" y="340"/>
                  </a:cubicBezTo>
                  <a:cubicBezTo>
                    <a:pt x="344" y="338"/>
                    <a:pt x="344" y="337"/>
                    <a:pt x="344" y="336"/>
                  </a:cubicBezTo>
                  <a:cubicBezTo>
                    <a:pt x="345" y="336"/>
                    <a:pt x="346" y="336"/>
                    <a:pt x="347" y="336"/>
                  </a:cubicBezTo>
                  <a:cubicBezTo>
                    <a:pt x="347" y="337"/>
                    <a:pt x="348" y="338"/>
                    <a:pt x="348" y="339"/>
                  </a:cubicBezTo>
                  <a:cubicBezTo>
                    <a:pt x="349" y="339"/>
                    <a:pt x="350" y="339"/>
                    <a:pt x="352" y="339"/>
                  </a:cubicBezTo>
                  <a:cubicBezTo>
                    <a:pt x="352" y="328"/>
                    <a:pt x="352" y="316"/>
                    <a:pt x="352" y="304"/>
                  </a:cubicBezTo>
                  <a:cubicBezTo>
                    <a:pt x="362" y="304"/>
                    <a:pt x="373" y="304"/>
                    <a:pt x="384" y="304"/>
                  </a:cubicBezTo>
                  <a:cubicBezTo>
                    <a:pt x="385" y="265"/>
                    <a:pt x="387" y="226"/>
                    <a:pt x="388" y="187"/>
                  </a:cubicBezTo>
                  <a:cubicBezTo>
                    <a:pt x="384" y="186"/>
                    <a:pt x="372" y="182"/>
                    <a:pt x="382" y="177"/>
                  </a:cubicBezTo>
                  <a:cubicBezTo>
                    <a:pt x="381" y="176"/>
                    <a:pt x="380" y="175"/>
                    <a:pt x="379" y="175"/>
                  </a:cubicBezTo>
                  <a:cubicBezTo>
                    <a:pt x="379" y="168"/>
                    <a:pt x="379" y="168"/>
                    <a:pt x="383" y="164"/>
                  </a:cubicBezTo>
                  <a:cubicBezTo>
                    <a:pt x="383" y="162"/>
                    <a:pt x="383" y="159"/>
                    <a:pt x="383" y="156"/>
                  </a:cubicBezTo>
                  <a:cubicBezTo>
                    <a:pt x="385" y="156"/>
                    <a:pt x="388" y="156"/>
                    <a:pt x="390" y="156"/>
                  </a:cubicBezTo>
                  <a:cubicBezTo>
                    <a:pt x="390" y="152"/>
                    <a:pt x="390" y="149"/>
                    <a:pt x="390" y="146"/>
                  </a:cubicBezTo>
                  <a:cubicBezTo>
                    <a:pt x="390" y="145"/>
                    <a:pt x="391" y="145"/>
                    <a:pt x="391" y="144"/>
                  </a:cubicBezTo>
                  <a:cubicBezTo>
                    <a:pt x="391" y="132"/>
                    <a:pt x="391" y="120"/>
                    <a:pt x="391" y="108"/>
                  </a:cubicBezTo>
                  <a:cubicBezTo>
                    <a:pt x="391" y="107"/>
                    <a:pt x="390" y="106"/>
                    <a:pt x="390" y="105"/>
                  </a:cubicBezTo>
                  <a:cubicBezTo>
                    <a:pt x="391" y="104"/>
                    <a:pt x="392" y="103"/>
                    <a:pt x="393" y="102"/>
                  </a:cubicBezTo>
                  <a:cubicBezTo>
                    <a:pt x="393" y="93"/>
                    <a:pt x="393" y="84"/>
                    <a:pt x="393" y="75"/>
                  </a:cubicBezTo>
                  <a:cubicBezTo>
                    <a:pt x="393" y="75"/>
                    <a:pt x="394" y="74"/>
                    <a:pt x="394" y="73"/>
                  </a:cubicBezTo>
                  <a:cubicBezTo>
                    <a:pt x="394" y="65"/>
                    <a:pt x="394" y="56"/>
                    <a:pt x="394" y="47"/>
                  </a:cubicBezTo>
                  <a:cubicBezTo>
                    <a:pt x="394" y="47"/>
                    <a:pt x="395" y="46"/>
                    <a:pt x="395" y="46"/>
                  </a:cubicBezTo>
                  <a:cubicBezTo>
                    <a:pt x="395" y="43"/>
                    <a:pt x="395" y="41"/>
                    <a:pt x="395" y="38"/>
                  </a:cubicBezTo>
                  <a:cubicBezTo>
                    <a:pt x="395" y="38"/>
                    <a:pt x="395" y="37"/>
                    <a:pt x="396" y="37"/>
                  </a:cubicBezTo>
                  <a:cubicBezTo>
                    <a:pt x="396" y="32"/>
                    <a:pt x="396" y="28"/>
                    <a:pt x="396" y="23"/>
                  </a:cubicBezTo>
                  <a:cubicBezTo>
                    <a:pt x="396" y="23"/>
                    <a:pt x="396" y="23"/>
                    <a:pt x="396" y="23"/>
                  </a:cubicBezTo>
                  <a:cubicBezTo>
                    <a:pt x="396" y="28"/>
                    <a:pt x="396" y="32"/>
                    <a:pt x="396" y="37"/>
                  </a:cubicBezTo>
                  <a:cubicBezTo>
                    <a:pt x="397" y="37"/>
                    <a:pt x="397" y="38"/>
                    <a:pt x="397" y="38"/>
                  </a:cubicBezTo>
                  <a:cubicBezTo>
                    <a:pt x="397" y="41"/>
                    <a:pt x="397" y="43"/>
                    <a:pt x="397" y="46"/>
                  </a:cubicBezTo>
                  <a:cubicBezTo>
                    <a:pt x="398" y="46"/>
                    <a:pt x="398" y="47"/>
                    <a:pt x="398" y="47"/>
                  </a:cubicBezTo>
                  <a:cubicBezTo>
                    <a:pt x="398" y="56"/>
                    <a:pt x="398" y="65"/>
                    <a:pt x="398" y="73"/>
                  </a:cubicBezTo>
                  <a:cubicBezTo>
                    <a:pt x="399" y="74"/>
                    <a:pt x="399" y="74"/>
                    <a:pt x="399" y="75"/>
                  </a:cubicBezTo>
                  <a:cubicBezTo>
                    <a:pt x="399" y="84"/>
                    <a:pt x="399" y="93"/>
                    <a:pt x="399" y="102"/>
                  </a:cubicBezTo>
                  <a:cubicBezTo>
                    <a:pt x="400" y="103"/>
                    <a:pt x="401" y="104"/>
                    <a:pt x="402" y="105"/>
                  </a:cubicBezTo>
                  <a:cubicBezTo>
                    <a:pt x="402" y="106"/>
                    <a:pt x="401" y="107"/>
                    <a:pt x="401" y="108"/>
                  </a:cubicBezTo>
                  <a:cubicBezTo>
                    <a:pt x="401" y="120"/>
                    <a:pt x="401" y="132"/>
                    <a:pt x="401" y="144"/>
                  </a:cubicBezTo>
                  <a:cubicBezTo>
                    <a:pt x="401" y="145"/>
                    <a:pt x="402" y="145"/>
                    <a:pt x="402" y="146"/>
                  </a:cubicBezTo>
                  <a:cubicBezTo>
                    <a:pt x="402" y="149"/>
                    <a:pt x="402" y="152"/>
                    <a:pt x="402" y="156"/>
                  </a:cubicBezTo>
                  <a:cubicBezTo>
                    <a:pt x="405" y="156"/>
                    <a:pt x="407" y="156"/>
                    <a:pt x="409" y="156"/>
                  </a:cubicBezTo>
                  <a:cubicBezTo>
                    <a:pt x="409" y="159"/>
                    <a:pt x="409" y="162"/>
                    <a:pt x="409" y="164"/>
                  </a:cubicBezTo>
                  <a:cubicBezTo>
                    <a:pt x="414" y="168"/>
                    <a:pt x="413" y="169"/>
                    <a:pt x="413" y="175"/>
                  </a:cubicBezTo>
                  <a:cubicBezTo>
                    <a:pt x="412" y="175"/>
                    <a:pt x="411" y="176"/>
                    <a:pt x="410" y="177"/>
                  </a:cubicBezTo>
                  <a:cubicBezTo>
                    <a:pt x="421" y="181"/>
                    <a:pt x="409" y="187"/>
                    <a:pt x="404" y="187"/>
                  </a:cubicBezTo>
                  <a:cubicBezTo>
                    <a:pt x="407" y="254"/>
                    <a:pt x="409" y="320"/>
                    <a:pt x="412" y="387"/>
                  </a:cubicBezTo>
                  <a:cubicBezTo>
                    <a:pt x="414" y="387"/>
                    <a:pt x="415" y="387"/>
                    <a:pt x="417" y="387"/>
                  </a:cubicBezTo>
                  <a:cubicBezTo>
                    <a:pt x="417" y="383"/>
                    <a:pt x="417" y="379"/>
                    <a:pt x="417" y="375"/>
                  </a:cubicBezTo>
                  <a:cubicBezTo>
                    <a:pt x="423" y="375"/>
                    <a:pt x="430" y="375"/>
                    <a:pt x="436" y="375"/>
                  </a:cubicBezTo>
                  <a:cubicBezTo>
                    <a:pt x="436" y="380"/>
                    <a:pt x="436" y="384"/>
                    <a:pt x="436" y="389"/>
                  </a:cubicBezTo>
                  <a:cubicBezTo>
                    <a:pt x="437" y="389"/>
                    <a:pt x="438" y="389"/>
                    <a:pt x="439" y="389"/>
                  </a:cubicBezTo>
                  <a:cubicBezTo>
                    <a:pt x="439" y="382"/>
                    <a:pt x="439" y="376"/>
                    <a:pt x="439" y="369"/>
                  </a:cubicBezTo>
                  <a:cubicBezTo>
                    <a:pt x="440" y="369"/>
                    <a:pt x="441" y="369"/>
                    <a:pt x="442" y="369"/>
                  </a:cubicBezTo>
                  <a:cubicBezTo>
                    <a:pt x="442" y="376"/>
                    <a:pt x="442" y="382"/>
                    <a:pt x="442" y="388"/>
                  </a:cubicBezTo>
                  <a:cubicBezTo>
                    <a:pt x="443" y="388"/>
                    <a:pt x="444" y="388"/>
                    <a:pt x="445" y="388"/>
                  </a:cubicBezTo>
                  <a:cubicBezTo>
                    <a:pt x="445" y="385"/>
                    <a:pt x="445" y="381"/>
                    <a:pt x="445" y="378"/>
                  </a:cubicBezTo>
                  <a:cubicBezTo>
                    <a:pt x="445" y="378"/>
                    <a:pt x="446" y="378"/>
                    <a:pt x="446" y="378"/>
                  </a:cubicBezTo>
                  <a:cubicBezTo>
                    <a:pt x="446" y="381"/>
                    <a:pt x="446" y="384"/>
                    <a:pt x="446" y="388"/>
                  </a:cubicBezTo>
                  <a:cubicBezTo>
                    <a:pt x="450" y="388"/>
                    <a:pt x="454" y="388"/>
                    <a:pt x="458" y="387"/>
                  </a:cubicBezTo>
                  <a:cubicBezTo>
                    <a:pt x="458" y="384"/>
                    <a:pt x="458" y="380"/>
                    <a:pt x="458" y="376"/>
                  </a:cubicBezTo>
                  <a:cubicBezTo>
                    <a:pt x="460" y="376"/>
                    <a:pt x="463" y="376"/>
                    <a:pt x="465" y="376"/>
                  </a:cubicBezTo>
                  <a:cubicBezTo>
                    <a:pt x="465" y="375"/>
                    <a:pt x="465" y="374"/>
                    <a:pt x="465" y="373"/>
                  </a:cubicBezTo>
                  <a:cubicBezTo>
                    <a:pt x="468" y="373"/>
                    <a:pt x="471" y="373"/>
                    <a:pt x="473" y="373"/>
                  </a:cubicBezTo>
                  <a:cubicBezTo>
                    <a:pt x="473" y="374"/>
                    <a:pt x="473" y="374"/>
                    <a:pt x="473" y="375"/>
                  </a:cubicBezTo>
                  <a:cubicBezTo>
                    <a:pt x="475" y="375"/>
                    <a:pt x="477" y="375"/>
                    <a:pt x="479" y="375"/>
                  </a:cubicBezTo>
                  <a:cubicBezTo>
                    <a:pt x="479" y="374"/>
                    <a:pt x="479" y="374"/>
                    <a:pt x="479" y="373"/>
                  </a:cubicBezTo>
                  <a:cubicBezTo>
                    <a:pt x="497" y="373"/>
                    <a:pt x="515" y="373"/>
                    <a:pt x="533" y="373"/>
                  </a:cubicBezTo>
                  <a:cubicBezTo>
                    <a:pt x="533" y="372"/>
                    <a:pt x="533" y="371"/>
                    <a:pt x="533" y="370"/>
                  </a:cubicBezTo>
                  <a:cubicBezTo>
                    <a:pt x="534" y="370"/>
                    <a:pt x="536" y="370"/>
                    <a:pt x="537" y="370"/>
                  </a:cubicBezTo>
                  <a:cubicBezTo>
                    <a:pt x="537" y="371"/>
                    <a:pt x="537" y="372"/>
                    <a:pt x="537" y="373"/>
                  </a:cubicBezTo>
                  <a:cubicBezTo>
                    <a:pt x="538" y="373"/>
                    <a:pt x="540" y="373"/>
                    <a:pt x="541" y="373"/>
                  </a:cubicBezTo>
                  <a:cubicBezTo>
                    <a:pt x="541" y="374"/>
                    <a:pt x="541" y="376"/>
                    <a:pt x="541" y="377"/>
                  </a:cubicBezTo>
                  <a:cubicBezTo>
                    <a:pt x="542" y="377"/>
                    <a:pt x="543" y="377"/>
                    <a:pt x="544" y="377"/>
                  </a:cubicBezTo>
                  <a:cubicBezTo>
                    <a:pt x="544" y="377"/>
                    <a:pt x="544" y="376"/>
                    <a:pt x="544" y="375"/>
                  </a:cubicBezTo>
                  <a:cubicBezTo>
                    <a:pt x="545" y="375"/>
                    <a:pt x="546" y="375"/>
                    <a:pt x="547" y="375"/>
                  </a:cubicBezTo>
                  <a:cubicBezTo>
                    <a:pt x="547" y="376"/>
                    <a:pt x="547" y="377"/>
                    <a:pt x="547" y="377"/>
                  </a:cubicBezTo>
                  <a:cubicBezTo>
                    <a:pt x="550" y="377"/>
                    <a:pt x="553" y="377"/>
                    <a:pt x="556" y="377"/>
                  </a:cubicBezTo>
                  <a:cubicBezTo>
                    <a:pt x="556" y="376"/>
                    <a:pt x="556" y="375"/>
                    <a:pt x="556" y="374"/>
                  </a:cubicBezTo>
                  <a:cubicBezTo>
                    <a:pt x="558" y="374"/>
                    <a:pt x="560" y="374"/>
                    <a:pt x="562" y="374"/>
                  </a:cubicBezTo>
                  <a:cubicBezTo>
                    <a:pt x="562" y="379"/>
                    <a:pt x="562" y="385"/>
                    <a:pt x="562" y="390"/>
                  </a:cubicBezTo>
                  <a:cubicBezTo>
                    <a:pt x="563" y="390"/>
                    <a:pt x="563" y="390"/>
                    <a:pt x="564" y="390"/>
                  </a:cubicBezTo>
                  <a:cubicBezTo>
                    <a:pt x="564" y="389"/>
                    <a:pt x="564" y="387"/>
                    <a:pt x="564" y="386"/>
                  </a:cubicBezTo>
                  <a:cubicBezTo>
                    <a:pt x="565" y="386"/>
                    <a:pt x="567" y="386"/>
                    <a:pt x="568" y="386"/>
                  </a:cubicBezTo>
                  <a:cubicBezTo>
                    <a:pt x="568" y="387"/>
                    <a:pt x="568" y="389"/>
                    <a:pt x="568" y="390"/>
                  </a:cubicBezTo>
                  <a:cubicBezTo>
                    <a:pt x="571" y="390"/>
                    <a:pt x="575" y="390"/>
                    <a:pt x="578" y="390"/>
                  </a:cubicBezTo>
                  <a:cubicBezTo>
                    <a:pt x="578" y="382"/>
                    <a:pt x="578" y="382"/>
                    <a:pt x="578" y="382"/>
                  </a:cubicBezTo>
                  <a:cubicBezTo>
                    <a:pt x="588" y="379"/>
                    <a:pt x="588" y="379"/>
                    <a:pt x="588" y="379"/>
                  </a:cubicBezTo>
                  <a:cubicBezTo>
                    <a:pt x="588" y="374"/>
                    <a:pt x="589" y="368"/>
                    <a:pt x="589" y="362"/>
                  </a:cubicBezTo>
                  <a:cubicBezTo>
                    <a:pt x="590" y="362"/>
                    <a:pt x="591" y="362"/>
                    <a:pt x="592" y="362"/>
                  </a:cubicBezTo>
                  <a:cubicBezTo>
                    <a:pt x="592" y="368"/>
                    <a:pt x="593" y="374"/>
                    <a:pt x="593" y="379"/>
                  </a:cubicBezTo>
                  <a:cubicBezTo>
                    <a:pt x="594" y="379"/>
                    <a:pt x="596" y="379"/>
                    <a:pt x="597" y="379"/>
                  </a:cubicBezTo>
                  <a:cubicBezTo>
                    <a:pt x="597" y="374"/>
                    <a:pt x="597" y="368"/>
                    <a:pt x="598" y="362"/>
                  </a:cubicBezTo>
                  <a:cubicBezTo>
                    <a:pt x="599" y="362"/>
                    <a:pt x="600" y="362"/>
                    <a:pt x="601" y="362"/>
                  </a:cubicBezTo>
                  <a:cubicBezTo>
                    <a:pt x="601" y="367"/>
                    <a:pt x="602" y="372"/>
                    <a:pt x="602" y="377"/>
                  </a:cubicBezTo>
                  <a:cubicBezTo>
                    <a:pt x="603" y="377"/>
                    <a:pt x="604" y="377"/>
                    <a:pt x="606" y="377"/>
                  </a:cubicBezTo>
                  <a:cubicBezTo>
                    <a:pt x="606" y="378"/>
                    <a:pt x="606" y="378"/>
                    <a:pt x="606" y="379"/>
                  </a:cubicBezTo>
                  <a:cubicBezTo>
                    <a:pt x="607" y="379"/>
                    <a:pt x="609" y="379"/>
                    <a:pt x="610" y="379"/>
                  </a:cubicBezTo>
                  <a:cubicBezTo>
                    <a:pt x="610" y="378"/>
                    <a:pt x="610" y="378"/>
                    <a:pt x="610" y="377"/>
                  </a:cubicBezTo>
                  <a:cubicBezTo>
                    <a:pt x="612" y="377"/>
                    <a:pt x="613" y="377"/>
                    <a:pt x="615" y="377"/>
                  </a:cubicBezTo>
                  <a:cubicBezTo>
                    <a:pt x="615" y="379"/>
                    <a:pt x="615" y="380"/>
                    <a:pt x="615" y="381"/>
                  </a:cubicBezTo>
                  <a:cubicBezTo>
                    <a:pt x="616" y="382"/>
                    <a:pt x="617" y="382"/>
                    <a:pt x="617" y="382"/>
                  </a:cubicBezTo>
                  <a:cubicBezTo>
                    <a:pt x="617" y="383"/>
                    <a:pt x="617" y="384"/>
                    <a:pt x="617" y="385"/>
                  </a:cubicBezTo>
                  <a:cubicBezTo>
                    <a:pt x="617" y="385"/>
                    <a:pt x="617" y="385"/>
                    <a:pt x="617" y="385"/>
                  </a:cubicBezTo>
                  <a:cubicBezTo>
                    <a:pt x="617" y="387"/>
                    <a:pt x="617" y="389"/>
                    <a:pt x="617" y="391"/>
                  </a:cubicBezTo>
                  <a:cubicBezTo>
                    <a:pt x="620" y="391"/>
                    <a:pt x="624" y="391"/>
                    <a:pt x="628" y="391"/>
                  </a:cubicBezTo>
                  <a:cubicBezTo>
                    <a:pt x="628" y="386"/>
                    <a:pt x="628" y="381"/>
                    <a:pt x="628" y="375"/>
                  </a:cubicBezTo>
                  <a:cubicBezTo>
                    <a:pt x="627" y="375"/>
                    <a:pt x="626" y="375"/>
                    <a:pt x="625" y="375"/>
                  </a:cubicBezTo>
                  <a:cubicBezTo>
                    <a:pt x="625" y="374"/>
                    <a:pt x="625" y="374"/>
                    <a:pt x="625" y="373"/>
                  </a:cubicBezTo>
                  <a:cubicBezTo>
                    <a:pt x="627" y="373"/>
                    <a:pt x="629" y="373"/>
                    <a:pt x="630" y="373"/>
                  </a:cubicBezTo>
                  <a:cubicBezTo>
                    <a:pt x="630" y="370"/>
                    <a:pt x="630" y="368"/>
                    <a:pt x="630" y="365"/>
                  </a:cubicBezTo>
                  <a:cubicBezTo>
                    <a:pt x="643" y="365"/>
                    <a:pt x="656" y="365"/>
                    <a:pt x="668" y="365"/>
                  </a:cubicBezTo>
                  <a:cubicBezTo>
                    <a:pt x="668" y="368"/>
                    <a:pt x="668" y="370"/>
                    <a:pt x="668" y="373"/>
                  </a:cubicBezTo>
                  <a:cubicBezTo>
                    <a:pt x="672" y="373"/>
                    <a:pt x="676" y="373"/>
                    <a:pt x="679" y="372"/>
                  </a:cubicBezTo>
                  <a:cubicBezTo>
                    <a:pt x="679" y="370"/>
                    <a:pt x="679" y="367"/>
                    <a:pt x="679" y="364"/>
                  </a:cubicBezTo>
                  <a:cubicBezTo>
                    <a:pt x="681" y="364"/>
                    <a:pt x="682" y="364"/>
                    <a:pt x="683" y="364"/>
                  </a:cubicBezTo>
                  <a:cubicBezTo>
                    <a:pt x="683" y="360"/>
                    <a:pt x="683" y="355"/>
                    <a:pt x="683" y="350"/>
                  </a:cubicBezTo>
                  <a:cubicBezTo>
                    <a:pt x="685" y="350"/>
                    <a:pt x="687" y="350"/>
                    <a:pt x="688" y="350"/>
                  </a:cubicBezTo>
                  <a:cubicBezTo>
                    <a:pt x="689" y="350"/>
                    <a:pt x="689" y="349"/>
                    <a:pt x="690" y="349"/>
                  </a:cubicBezTo>
                  <a:cubicBezTo>
                    <a:pt x="691" y="349"/>
                    <a:pt x="693" y="349"/>
                    <a:pt x="695" y="349"/>
                  </a:cubicBezTo>
                  <a:cubicBezTo>
                    <a:pt x="695" y="349"/>
                    <a:pt x="696" y="350"/>
                    <a:pt x="696" y="350"/>
                  </a:cubicBezTo>
                  <a:cubicBezTo>
                    <a:pt x="698" y="350"/>
                    <a:pt x="700" y="350"/>
                    <a:pt x="702" y="350"/>
                  </a:cubicBezTo>
                  <a:cubicBezTo>
                    <a:pt x="702" y="355"/>
                    <a:pt x="702" y="359"/>
                    <a:pt x="702" y="364"/>
                  </a:cubicBezTo>
                  <a:cubicBezTo>
                    <a:pt x="707" y="364"/>
                    <a:pt x="712" y="364"/>
                    <a:pt x="717" y="364"/>
                  </a:cubicBezTo>
                  <a:cubicBezTo>
                    <a:pt x="717" y="362"/>
                    <a:pt x="717" y="360"/>
                    <a:pt x="717" y="358"/>
                  </a:cubicBezTo>
                  <a:cubicBezTo>
                    <a:pt x="718" y="358"/>
                    <a:pt x="718" y="358"/>
                    <a:pt x="719" y="358"/>
                  </a:cubicBezTo>
                  <a:cubicBezTo>
                    <a:pt x="719" y="360"/>
                    <a:pt x="719" y="362"/>
                    <a:pt x="719" y="364"/>
                  </a:cubicBezTo>
                  <a:cubicBezTo>
                    <a:pt x="725" y="364"/>
                    <a:pt x="725" y="364"/>
                    <a:pt x="725" y="364"/>
                  </a:cubicBezTo>
                  <a:cubicBezTo>
                    <a:pt x="725" y="300"/>
                    <a:pt x="725" y="300"/>
                    <a:pt x="725" y="300"/>
                  </a:cubicBezTo>
                  <a:cubicBezTo>
                    <a:pt x="744" y="300"/>
                    <a:pt x="744" y="300"/>
                    <a:pt x="744" y="300"/>
                  </a:cubicBezTo>
                  <a:cubicBezTo>
                    <a:pt x="744" y="295"/>
                    <a:pt x="744" y="295"/>
                    <a:pt x="744" y="295"/>
                  </a:cubicBezTo>
                  <a:cubicBezTo>
                    <a:pt x="747" y="295"/>
                    <a:pt x="747" y="295"/>
                    <a:pt x="747" y="295"/>
                  </a:cubicBezTo>
                  <a:cubicBezTo>
                    <a:pt x="747" y="298"/>
                    <a:pt x="747" y="298"/>
                    <a:pt x="747" y="298"/>
                  </a:cubicBezTo>
                  <a:cubicBezTo>
                    <a:pt x="756" y="298"/>
                    <a:pt x="756" y="298"/>
                    <a:pt x="756" y="298"/>
                  </a:cubicBezTo>
                  <a:cubicBezTo>
                    <a:pt x="756" y="295"/>
                    <a:pt x="756" y="295"/>
                    <a:pt x="756" y="295"/>
                  </a:cubicBezTo>
                  <a:cubicBezTo>
                    <a:pt x="758" y="295"/>
                    <a:pt x="758" y="295"/>
                    <a:pt x="758" y="295"/>
                  </a:cubicBezTo>
                  <a:cubicBezTo>
                    <a:pt x="758" y="302"/>
                    <a:pt x="758" y="302"/>
                    <a:pt x="758" y="302"/>
                  </a:cubicBezTo>
                  <a:cubicBezTo>
                    <a:pt x="761" y="302"/>
                    <a:pt x="761" y="302"/>
                    <a:pt x="761" y="302"/>
                  </a:cubicBezTo>
                  <a:cubicBezTo>
                    <a:pt x="761" y="308"/>
                    <a:pt x="761" y="308"/>
                    <a:pt x="761" y="308"/>
                  </a:cubicBezTo>
                  <a:cubicBezTo>
                    <a:pt x="772" y="308"/>
                    <a:pt x="772" y="308"/>
                    <a:pt x="772" y="308"/>
                  </a:cubicBezTo>
                  <a:cubicBezTo>
                    <a:pt x="772" y="323"/>
                    <a:pt x="772" y="323"/>
                    <a:pt x="772" y="323"/>
                  </a:cubicBezTo>
                  <a:cubicBezTo>
                    <a:pt x="773" y="323"/>
                    <a:pt x="773" y="323"/>
                    <a:pt x="773" y="323"/>
                  </a:cubicBezTo>
                  <a:cubicBezTo>
                    <a:pt x="773" y="313"/>
                    <a:pt x="773" y="313"/>
                    <a:pt x="773" y="313"/>
                  </a:cubicBezTo>
                  <a:cubicBezTo>
                    <a:pt x="778" y="313"/>
                    <a:pt x="778" y="313"/>
                    <a:pt x="778" y="313"/>
                  </a:cubicBezTo>
                  <a:cubicBezTo>
                    <a:pt x="778" y="330"/>
                    <a:pt x="778" y="330"/>
                    <a:pt x="778" y="330"/>
                  </a:cubicBezTo>
                  <a:cubicBezTo>
                    <a:pt x="793" y="330"/>
                    <a:pt x="793" y="330"/>
                    <a:pt x="793" y="330"/>
                  </a:cubicBezTo>
                  <a:cubicBezTo>
                    <a:pt x="793" y="324"/>
                    <a:pt x="793" y="324"/>
                    <a:pt x="793" y="324"/>
                  </a:cubicBezTo>
                  <a:cubicBezTo>
                    <a:pt x="799" y="324"/>
                    <a:pt x="799" y="324"/>
                    <a:pt x="799" y="324"/>
                  </a:cubicBezTo>
                  <a:cubicBezTo>
                    <a:pt x="799" y="332"/>
                    <a:pt x="799" y="332"/>
                    <a:pt x="799" y="332"/>
                  </a:cubicBezTo>
                  <a:cubicBezTo>
                    <a:pt x="801" y="332"/>
                    <a:pt x="801" y="332"/>
                    <a:pt x="801" y="332"/>
                  </a:cubicBezTo>
                  <a:cubicBezTo>
                    <a:pt x="801" y="324"/>
                    <a:pt x="801" y="324"/>
                    <a:pt x="801" y="324"/>
                  </a:cubicBezTo>
                  <a:cubicBezTo>
                    <a:pt x="808" y="324"/>
                    <a:pt x="808" y="324"/>
                    <a:pt x="808" y="324"/>
                  </a:cubicBezTo>
                  <a:cubicBezTo>
                    <a:pt x="808" y="306"/>
                    <a:pt x="808" y="306"/>
                    <a:pt x="808" y="306"/>
                  </a:cubicBezTo>
                  <a:cubicBezTo>
                    <a:pt x="812" y="306"/>
                    <a:pt x="812" y="306"/>
                    <a:pt x="812" y="306"/>
                  </a:cubicBezTo>
                  <a:cubicBezTo>
                    <a:pt x="817" y="286"/>
                    <a:pt x="817" y="286"/>
                    <a:pt x="817" y="286"/>
                  </a:cubicBezTo>
                  <a:cubicBezTo>
                    <a:pt x="822" y="286"/>
                    <a:pt x="822" y="286"/>
                    <a:pt x="822" y="286"/>
                  </a:cubicBezTo>
                  <a:cubicBezTo>
                    <a:pt x="828" y="306"/>
                    <a:pt x="828" y="306"/>
                    <a:pt x="828" y="306"/>
                  </a:cubicBezTo>
                  <a:cubicBezTo>
                    <a:pt x="832" y="306"/>
                    <a:pt x="832" y="306"/>
                    <a:pt x="832" y="306"/>
                  </a:cubicBezTo>
                  <a:cubicBezTo>
                    <a:pt x="832" y="336"/>
                    <a:pt x="832" y="336"/>
                    <a:pt x="832" y="336"/>
                  </a:cubicBezTo>
                  <a:cubicBezTo>
                    <a:pt x="835" y="336"/>
                    <a:pt x="835" y="336"/>
                    <a:pt x="835" y="336"/>
                  </a:cubicBezTo>
                  <a:cubicBezTo>
                    <a:pt x="835" y="357"/>
                    <a:pt x="835" y="357"/>
                    <a:pt x="835" y="357"/>
                  </a:cubicBezTo>
                  <a:cubicBezTo>
                    <a:pt x="837" y="357"/>
                    <a:pt x="837" y="357"/>
                    <a:pt x="837" y="357"/>
                  </a:cubicBezTo>
                  <a:cubicBezTo>
                    <a:pt x="837" y="350"/>
                    <a:pt x="837" y="350"/>
                    <a:pt x="837" y="350"/>
                  </a:cubicBezTo>
                  <a:cubicBezTo>
                    <a:pt x="840" y="355"/>
                    <a:pt x="840" y="355"/>
                    <a:pt x="840" y="355"/>
                  </a:cubicBezTo>
                  <a:cubicBezTo>
                    <a:pt x="843" y="355"/>
                    <a:pt x="843" y="355"/>
                    <a:pt x="843" y="355"/>
                  </a:cubicBezTo>
                  <a:cubicBezTo>
                    <a:pt x="843" y="315"/>
                    <a:pt x="843" y="315"/>
                    <a:pt x="843" y="315"/>
                  </a:cubicBezTo>
                  <a:cubicBezTo>
                    <a:pt x="857" y="315"/>
                    <a:pt x="857" y="315"/>
                    <a:pt x="857" y="315"/>
                  </a:cubicBezTo>
                  <a:cubicBezTo>
                    <a:pt x="863" y="322"/>
                    <a:pt x="863" y="322"/>
                    <a:pt x="863" y="322"/>
                  </a:cubicBezTo>
                  <a:cubicBezTo>
                    <a:pt x="863" y="315"/>
                    <a:pt x="863" y="315"/>
                    <a:pt x="863" y="315"/>
                  </a:cubicBezTo>
                  <a:cubicBezTo>
                    <a:pt x="864" y="315"/>
                    <a:pt x="864" y="315"/>
                    <a:pt x="864" y="315"/>
                  </a:cubicBezTo>
                  <a:cubicBezTo>
                    <a:pt x="864" y="314"/>
                    <a:pt x="864" y="314"/>
                    <a:pt x="864" y="314"/>
                  </a:cubicBezTo>
                  <a:cubicBezTo>
                    <a:pt x="869" y="314"/>
                    <a:pt x="869" y="314"/>
                    <a:pt x="869" y="314"/>
                  </a:cubicBezTo>
                  <a:cubicBezTo>
                    <a:pt x="869" y="303"/>
                    <a:pt x="869" y="303"/>
                    <a:pt x="869" y="303"/>
                  </a:cubicBezTo>
                  <a:cubicBezTo>
                    <a:pt x="872" y="303"/>
                    <a:pt x="872" y="303"/>
                    <a:pt x="872" y="303"/>
                  </a:cubicBezTo>
                  <a:cubicBezTo>
                    <a:pt x="872" y="297"/>
                    <a:pt x="872" y="297"/>
                    <a:pt x="872" y="297"/>
                  </a:cubicBezTo>
                  <a:cubicBezTo>
                    <a:pt x="873" y="297"/>
                    <a:pt x="873" y="297"/>
                    <a:pt x="873" y="297"/>
                  </a:cubicBezTo>
                  <a:cubicBezTo>
                    <a:pt x="873" y="286"/>
                    <a:pt x="873" y="286"/>
                    <a:pt x="873" y="286"/>
                  </a:cubicBezTo>
                  <a:cubicBezTo>
                    <a:pt x="881" y="286"/>
                    <a:pt x="881" y="286"/>
                    <a:pt x="881" y="286"/>
                  </a:cubicBezTo>
                  <a:cubicBezTo>
                    <a:pt x="881" y="272"/>
                    <a:pt x="881" y="272"/>
                    <a:pt x="881" y="272"/>
                  </a:cubicBezTo>
                  <a:cubicBezTo>
                    <a:pt x="885" y="272"/>
                    <a:pt x="885" y="272"/>
                    <a:pt x="885" y="272"/>
                  </a:cubicBezTo>
                  <a:cubicBezTo>
                    <a:pt x="885" y="269"/>
                    <a:pt x="885" y="269"/>
                    <a:pt x="885" y="269"/>
                  </a:cubicBezTo>
                  <a:cubicBezTo>
                    <a:pt x="888" y="269"/>
                    <a:pt x="888" y="269"/>
                    <a:pt x="888" y="269"/>
                  </a:cubicBezTo>
                  <a:cubicBezTo>
                    <a:pt x="888" y="255"/>
                    <a:pt x="888" y="255"/>
                    <a:pt x="888" y="255"/>
                  </a:cubicBezTo>
                  <a:cubicBezTo>
                    <a:pt x="890" y="255"/>
                    <a:pt x="890" y="255"/>
                    <a:pt x="890" y="255"/>
                  </a:cubicBezTo>
                  <a:cubicBezTo>
                    <a:pt x="890" y="251"/>
                    <a:pt x="890" y="251"/>
                    <a:pt x="890" y="251"/>
                  </a:cubicBezTo>
                  <a:cubicBezTo>
                    <a:pt x="893" y="251"/>
                    <a:pt x="893" y="251"/>
                    <a:pt x="893" y="251"/>
                  </a:cubicBezTo>
                  <a:cubicBezTo>
                    <a:pt x="893" y="237"/>
                    <a:pt x="893" y="237"/>
                    <a:pt x="893" y="237"/>
                  </a:cubicBezTo>
                  <a:cubicBezTo>
                    <a:pt x="906" y="237"/>
                    <a:pt x="906" y="237"/>
                    <a:pt x="906" y="237"/>
                  </a:cubicBezTo>
                  <a:cubicBezTo>
                    <a:pt x="906" y="231"/>
                    <a:pt x="906" y="231"/>
                    <a:pt x="906" y="231"/>
                  </a:cubicBezTo>
                  <a:cubicBezTo>
                    <a:pt x="921" y="231"/>
                    <a:pt x="921" y="231"/>
                    <a:pt x="921" y="231"/>
                  </a:cubicBezTo>
                  <a:cubicBezTo>
                    <a:pt x="921" y="227"/>
                    <a:pt x="921" y="227"/>
                    <a:pt x="921" y="227"/>
                  </a:cubicBezTo>
                  <a:cubicBezTo>
                    <a:pt x="930" y="227"/>
                    <a:pt x="930" y="227"/>
                    <a:pt x="930" y="227"/>
                  </a:cubicBezTo>
                  <a:cubicBezTo>
                    <a:pt x="930" y="231"/>
                    <a:pt x="930" y="231"/>
                    <a:pt x="930" y="231"/>
                  </a:cubicBezTo>
                  <a:cubicBezTo>
                    <a:pt x="932" y="231"/>
                    <a:pt x="932" y="231"/>
                    <a:pt x="932" y="231"/>
                  </a:cubicBezTo>
                  <a:cubicBezTo>
                    <a:pt x="932" y="229"/>
                    <a:pt x="932" y="229"/>
                    <a:pt x="932" y="229"/>
                  </a:cubicBezTo>
                  <a:cubicBezTo>
                    <a:pt x="937" y="229"/>
                    <a:pt x="937" y="229"/>
                    <a:pt x="937" y="229"/>
                  </a:cubicBezTo>
                  <a:cubicBezTo>
                    <a:pt x="937" y="231"/>
                    <a:pt x="937" y="231"/>
                    <a:pt x="937" y="231"/>
                  </a:cubicBezTo>
                  <a:cubicBezTo>
                    <a:pt x="940" y="231"/>
                    <a:pt x="940" y="231"/>
                    <a:pt x="940" y="231"/>
                  </a:cubicBezTo>
                  <a:cubicBezTo>
                    <a:pt x="940" y="227"/>
                    <a:pt x="940" y="227"/>
                    <a:pt x="940" y="227"/>
                  </a:cubicBezTo>
                  <a:cubicBezTo>
                    <a:pt x="947" y="227"/>
                    <a:pt x="947" y="227"/>
                    <a:pt x="947" y="227"/>
                  </a:cubicBezTo>
                  <a:cubicBezTo>
                    <a:pt x="947" y="231"/>
                    <a:pt x="947" y="231"/>
                    <a:pt x="947" y="231"/>
                  </a:cubicBezTo>
                  <a:cubicBezTo>
                    <a:pt x="958" y="231"/>
                    <a:pt x="958" y="231"/>
                    <a:pt x="958" y="231"/>
                  </a:cubicBezTo>
                  <a:cubicBezTo>
                    <a:pt x="958" y="238"/>
                    <a:pt x="958" y="238"/>
                    <a:pt x="958" y="238"/>
                  </a:cubicBezTo>
                  <a:cubicBezTo>
                    <a:pt x="965" y="238"/>
                    <a:pt x="965" y="238"/>
                    <a:pt x="965" y="238"/>
                  </a:cubicBezTo>
                  <a:cubicBezTo>
                    <a:pt x="965" y="276"/>
                    <a:pt x="965" y="276"/>
                    <a:pt x="965" y="276"/>
                  </a:cubicBezTo>
                  <a:cubicBezTo>
                    <a:pt x="968" y="276"/>
                    <a:pt x="968" y="276"/>
                    <a:pt x="968" y="276"/>
                  </a:cubicBezTo>
                  <a:cubicBezTo>
                    <a:pt x="968" y="261"/>
                    <a:pt x="968" y="261"/>
                    <a:pt x="968" y="261"/>
                  </a:cubicBezTo>
                  <a:cubicBezTo>
                    <a:pt x="987" y="261"/>
                    <a:pt x="987" y="261"/>
                    <a:pt x="987" y="261"/>
                  </a:cubicBezTo>
                  <a:cubicBezTo>
                    <a:pt x="987" y="276"/>
                    <a:pt x="987" y="276"/>
                    <a:pt x="987" y="276"/>
                  </a:cubicBezTo>
                  <a:cubicBezTo>
                    <a:pt x="989" y="276"/>
                    <a:pt x="989" y="276"/>
                    <a:pt x="989" y="276"/>
                  </a:cubicBezTo>
                  <a:cubicBezTo>
                    <a:pt x="989" y="316"/>
                    <a:pt x="989" y="316"/>
                    <a:pt x="989" y="316"/>
                  </a:cubicBezTo>
                  <a:cubicBezTo>
                    <a:pt x="992" y="315"/>
                    <a:pt x="992" y="315"/>
                    <a:pt x="992" y="315"/>
                  </a:cubicBezTo>
                  <a:cubicBezTo>
                    <a:pt x="993" y="283"/>
                    <a:pt x="993" y="283"/>
                    <a:pt x="993" y="283"/>
                  </a:cubicBezTo>
                  <a:cubicBezTo>
                    <a:pt x="994" y="315"/>
                    <a:pt x="994" y="315"/>
                    <a:pt x="994" y="315"/>
                  </a:cubicBezTo>
                  <a:cubicBezTo>
                    <a:pt x="997" y="316"/>
                    <a:pt x="997" y="316"/>
                    <a:pt x="997" y="316"/>
                  </a:cubicBezTo>
                  <a:cubicBezTo>
                    <a:pt x="1000" y="335"/>
                    <a:pt x="1000" y="335"/>
                    <a:pt x="1000" y="335"/>
                  </a:cubicBezTo>
                  <a:cubicBezTo>
                    <a:pt x="1008" y="340"/>
                    <a:pt x="1008" y="340"/>
                    <a:pt x="1008" y="340"/>
                  </a:cubicBezTo>
                  <a:cubicBezTo>
                    <a:pt x="1008" y="332"/>
                    <a:pt x="1008" y="332"/>
                    <a:pt x="1008" y="332"/>
                  </a:cubicBezTo>
                  <a:cubicBezTo>
                    <a:pt x="1011" y="332"/>
                    <a:pt x="1011" y="332"/>
                    <a:pt x="1011" y="332"/>
                  </a:cubicBezTo>
                  <a:cubicBezTo>
                    <a:pt x="1011" y="327"/>
                    <a:pt x="1011" y="327"/>
                    <a:pt x="1011" y="327"/>
                  </a:cubicBezTo>
                  <a:cubicBezTo>
                    <a:pt x="1035" y="327"/>
                    <a:pt x="1035" y="327"/>
                    <a:pt x="1035" y="327"/>
                  </a:cubicBezTo>
                  <a:cubicBezTo>
                    <a:pt x="1035" y="329"/>
                    <a:pt x="1035" y="329"/>
                    <a:pt x="1035" y="329"/>
                  </a:cubicBezTo>
                  <a:cubicBezTo>
                    <a:pt x="1038" y="329"/>
                    <a:pt x="1038" y="329"/>
                    <a:pt x="1038" y="329"/>
                  </a:cubicBezTo>
                  <a:cubicBezTo>
                    <a:pt x="1038" y="323"/>
                    <a:pt x="1038" y="323"/>
                    <a:pt x="1038" y="323"/>
                  </a:cubicBezTo>
                  <a:cubicBezTo>
                    <a:pt x="1042" y="323"/>
                    <a:pt x="1042" y="323"/>
                    <a:pt x="1042" y="323"/>
                  </a:cubicBezTo>
                  <a:cubicBezTo>
                    <a:pt x="1042" y="330"/>
                    <a:pt x="1042" y="330"/>
                    <a:pt x="1042" y="330"/>
                  </a:cubicBezTo>
                  <a:cubicBezTo>
                    <a:pt x="1044" y="330"/>
                    <a:pt x="1044" y="330"/>
                    <a:pt x="1044" y="330"/>
                  </a:cubicBezTo>
                  <a:cubicBezTo>
                    <a:pt x="1044" y="322"/>
                    <a:pt x="1044" y="322"/>
                    <a:pt x="1044" y="322"/>
                  </a:cubicBezTo>
                  <a:cubicBezTo>
                    <a:pt x="1049" y="322"/>
                    <a:pt x="1049" y="322"/>
                    <a:pt x="1049" y="322"/>
                  </a:cubicBezTo>
                  <a:cubicBezTo>
                    <a:pt x="1049" y="318"/>
                    <a:pt x="1049" y="318"/>
                    <a:pt x="1049" y="318"/>
                  </a:cubicBezTo>
                  <a:cubicBezTo>
                    <a:pt x="1058" y="318"/>
                    <a:pt x="1058" y="318"/>
                    <a:pt x="1058" y="318"/>
                  </a:cubicBezTo>
                  <a:cubicBezTo>
                    <a:pt x="1058" y="308"/>
                    <a:pt x="1058" y="308"/>
                    <a:pt x="1058" y="308"/>
                  </a:cubicBezTo>
                  <a:cubicBezTo>
                    <a:pt x="1061" y="307"/>
                    <a:pt x="1061" y="307"/>
                    <a:pt x="1061" y="307"/>
                  </a:cubicBezTo>
                  <a:cubicBezTo>
                    <a:pt x="1061" y="305"/>
                    <a:pt x="1061" y="305"/>
                    <a:pt x="1061" y="305"/>
                  </a:cubicBezTo>
                  <a:cubicBezTo>
                    <a:pt x="1069" y="305"/>
                    <a:pt x="1069" y="305"/>
                    <a:pt x="1069" y="305"/>
                  </a:cubicBezTo>
                  <a:cubicBezTo>
                    <a:pt x="1069" y="299"/>
                    <a:pt x="1069" y="299"/>
                    <a:pt x="1069" y="299"/>
                  </a:cubicBezTo>
                  <a:cubicBezTo>
                    <a:pt x="1073" y="299"/>
                    <a:pt x="1073" y="299"/>
                    <a:pt x="1073" y="299"/>
                  </a:cubicBezTo>
                  <a:cubicBezTo>
                    <a:pt x="1073" y="281"/>
                    <a:pt x="1073" y="281"/>
                    <a:pt x="1073" y="281"/>
                  </a:cubicBezTo>
                  <a:cubicBezTo>
                    <a:pt x="1080" y="281"/>
                    <a:pt x="1080" y="281"/>
                    <a:pt x="1080" y="281"/>
                  </a:cubicBezTo>
                  <a:cubicBezTo>
                    <a:pt x="1080" y="279"/>
                    <a:pt x="1080" y="279"/>
                    <a:pt x="1080" y="279"/>
                  </a:cubicBezTo>
                  <a:cubicBezTo>
                    <a:pt x="1084" y="279"/>
                    <a:pt x="1084" y="279"/>
                    <a:pt x="1084" y="279"/>
                  </a:cubicBezTo>
                  <a:cubicBezTo>
                    <a:pt x="1084" y="257"/>
                    <a:pt x="1084" y="257"/>
                    <a:pt x="1084" y="257"/>
                  </a:cubicBezTo>
                  <a:cubicBezTo>
                    <a:pt x="1093" y="257"/>
                    <a:pt x="1093" y="257"/>
                    <a:pt x="1093" y="257"/>
                  </a:cubicBezTo>
                  <a:cubicBezTo>
                    <a:pt x="1093" y="248"/>
                    <a:pt x="1093" y="248"/>
                    <a:pt x="1093" y="248"/>
                  </a:cubicBezTo>
                  <a:cubicBezTo>
                    <a:pt x="1110" y="248"/>
                    <a:pt x="1110" y="248"/>
                    <a:pt x="1110" y="248"/>
                  </a:cubicBezTo>
                  <a:cubicBezTo>
                    <a:pt x="1110" y="258"/>
                    <a:pt x="1110" y="258"/>
                    <a:pt x="1110" y="258"/>
                  </a:cubicBezTo>
                  <a:cubicBezTo>
                    <a:pt x="1123" y="258"/>
                    <a:pt x="1123" y="258"/>
                    <a:pt x="1123" y="258"/>
                  </a:cubicBezTo>
                  <a:cubicBezTo>
                    <a:pt x="1123" y="280"/>
                    <a:pt x="1123" y="280"/>
                    <a:pt x="1123" y="280"/>
                  </a:cubicBezTo>
                  <a:cubicBezTo>
                    <a:pt x="1129" y="280"/>
                    <a:pt x="1129" y="280"/>
                    <a:pt x="1129" y="280"/>
                  </a:cubicBezTo>
                  <a:cubicBezTo>
                    <a:pt x="1129" y="329"/>
                    <a:pt x="1129" y="329"/>
                    <a:pt x="1129" y="329"/>
                  </a:cubicBezTo>
                  <a:cubicBezTo>
                    <a:pt x="1132" y="329"/>
                    <a:pt x="1132" y="329"/>
                    <a:pt x="1132" y="329"/>
                  </a:cubicBezTo>
                  <a:cubicBezTo>
                    <a:pt x="1136" y="316"/>
                    <a:pt x="1136" y="316"/>
                    <a:pt x="1136" y="316"/>
                  </a:cubicBezTo>
                  <a:cubicBezTo>
                    <a:pt x="1139" y="322"/>
                    <a:pt x="1139" y="322"/>
                    <a:pt x="1139" y="322"/>
                  </a:cubicBezTo>
                  <a:cubicBezTo>
                    <a:pt x="1138" y="322"/>
                    <a:pt x="1138" y="322"/>
                    <a:pt x="1138" y="322"/>
                  </a:cubicBezTo>
                  <a:cubicBezTo>
                    <a:pt x="1138" y="329"/>
                    <a:pt x="1138" y="329"/>
                    <a:pt x="1138" y="329"/>
                  </a:cubicBezTo>
                  <a:cubicBezTo>
                    <a:pt x="1142" y="329"/>
                    <a:pt x="1142" y="329"/>
                    <a:pt x="1142" y="329"/>
                  </a:cubicBezTo>
                  <a:cubicBezTo>
                    <a:pt x="1142" y="344"/>
                    <a:pt x="1142" y="344"/>
                    <a:pt x="1142" y="344"/>
                  </a:cubicBezTo>
                  <a:cubicBezTo>
                    <a:pt x="1146" y="344"/>
                    <a:pt x="1146" y="344"/>
                    <a:pt x="1146" y="344"/>
                  </a:cubicBezTo>
                  <a:cubicBezTo>
                    <a:pt x="1146" y="355"/>
                    <a:pt x="1146" y="355"/>
                    <a:pt x="1146" y="355"/>
                  </a:cubicBezTo>
                  <a:cubicBezTo>
                    <a:pt x="1153" y="355"/>
                    <a:pt x="1153" y="355"/>
                    <a:pt x="1153" y="355"/>
                  </a:cubicBezTo>
                  <a:cubicBezTo>
                    <a:pt x="1153" y="351"/>
                    <a:pt x="1153" y="351"/>
                    <a:pt x="1153" y="351"/>
                  </a:cubicBezTo>
                  <a:cubicBezTo>
                    <a:pt x="1161" y="351"/>
                    <a:pt x="1161" y="351"/>
                    <a:pt x="1161" y="351"/>
                  </a:cubicBezTo>
                  <a:cubicBezTo>
                    <a:pt x="1161" y="340"/>
                    <a:pt x="1161" y="340"/>
                    <a:pt x="1161" y="340"/>
                  </a:cubicBezTo>
                  <a:cubicBezTo>
                    <a:pt x="1180" y="340"/>
                    <a:pt x="1180" y="340"/>
                    <a:pt x="1180" y="340"/>
                  </a:cubicBezTo>
                  <a:cubicBezTo>
                    <a:pt x="1180" y="343"/>
                    <a:pt x="1180" y="343"/>
                    <a:pt x="1180" y="343"/>
                  </a:cubicBezTo>
                  <a:cubicBezTo>
                    <a:pt x="1182" y="343"/>
                    <a:pt x="1182" y="343"/>
                    <a:pt x="1182" y="343"/>
                  </a:cubicBezTo>
                  <a:cubicBezTo>
                    <a:pt x="1182" y="344"/>
                    <a:pt x="1182" y="344"/>
                    <a:pt x="1182" y="344"/>
                  </a:cubicBezTo>
                  <a:cubicBezTo>
                    <a:pt x="1183" y="344"/>
                    <a:pt x="1183" y="344"/>
                    <a:pt x="1183" y="344"/>
                  </a:cubicBezTo>
                  <a:cubicBezTo>
                    <a:pt x="1183" y="340"/>
                    <a:pt x="1183" y="340"/>
                    <a:pt x="1183" y="340"/>
                  </a:cubicBezTo>
                  <a:cubicBezTo>
                    <a:pt x="1187" y="340"/>
                    <a:pt x="1187" y="340"/>
                    <a:pt x="1187" y="340"/>
                  </a:cubicBezTo>
                  <a:cubicBezTo>
                    <a:pt x="1187" y="348"/>
                    <a:pt x="1187" y="348"/>
                    <a:pt x="1187" y="348"/>
                  </a:cubicBezTo>
                  <a:cubicBezTo>
                    <a:pt x="1190" y="348"/>
                    <a:pt x="1190" y="348"/>
                    <a:pt x="1190" y="348"/>
                  </a:cubicBezTo>
                  <a:cubicBezTo>
                    <a:pt x="1190" y="344"/>
                    <a:pt x="1190" y="344"/>
                    <a:pt x="1190" y="344"/>
                  </a:cubicBezTo>
                  <a:cubicBezTo>
                    <a:pt x="1194" y="344"/>
                    <a:pt x="1194" y="344"/>
                    <a:pt x="1194" y="344"/>
                  </a:cubicBezTo>
                  <a:cubicBezTo>
                    <a:pt x="1194" y="333"/>
                    <a:pt x="1194" y="333"/>
                    <a:pt x="1194" y="333"/>
                  </a:cubicBezTo>
                  <a:cubicBezTo>
                    <a:pt x="1209" y="333"/>
                    <a:pt x="1209" y="333"/>
                    <a:pt x="1209" y="333"/>
                  </a:cubicBezTo>
                  <a:cubicBezTo>
                    <a:pt x="1209" y="336"/>
                    <a:pt x="1209" y="336"/>
                    <a:pt x="1209" y="336"/>
                  </a:cubicBezTo>
                  <a:cubicBezTo>
                    <a:pt x="1212" y="336"/>
                    <a:pt x="1212" y="336"/>
                    <a:pt x="1212" y="336"/>
                  </a:cubicBezTo>
                  <a:cubicBezTo>
                    <a:pt x="1212" y="330"/>
                    <a:pt x="1212" y="330"/>
                    <a:pt x="1212" y="330"/>
                  </a:cubicBezTo>
                  <a:cubicBezTo>
                    <a:pt x="1220" y="330"/>
                    <a:pt x="1220" y="330"/>
                    <a:pt x="1220" y="330"/>
                  </a:cubicBezTo>
                  <a:cubicBezTo>
                    <a:pt x="1220" y="318"/>
                    <a:pt x="1220" y="318"/>
                    <a:pt x="1220" y="318"/>
                  </a:cubicBezTo>
                  <a:cubicBezTo>
                    <a:pt x="1227" y="318"/>
                    <a:pt x="1227" y="318"/>
                    <a:pt x="1227" y="318"/>
                  </a:cubicBezTo>
                  <a:cubicBezTo>
                    <a:pt x="1227" y="322"/>
                    <a:pt x="1227" y="322"/>
                    <a:pt x="1227" y="322"/>
                  </a:cubicBezTo>
                  <a:cubicBezTo>
                    <a:pt x="1231" y="322"/>
                    <a:pt x="1231" y="322"/>
                    <a:pt x="1231" y="322"/>
                  </a:cubicBezTo>
                  <a:cubicBezTo>
                    <a:pt x="1231" y="311"/>
                    <a:pt x="1231" y="311"/>
                    <a:pt x="1231" y="311"/>
                  </a:cubicBezTo>
                  <a:cubicBezTo>
                    <a:pt x="1238" y="311"/>
                    <a:pt x="1238" y="311"/>
                    <a:pt x="1238" y="311"/>
                  </a:cubicBezTo>
                  <a:cubicBezTo>
                    <a:pt x="1238" y="318"/>
                    <a:pt x="1238" y="318"/>
                    <a:pt x="1238" y="318"/>
                  </a:cubicBezTo>
                  <a:cubicBezTo>
                    <a:pt x="1249" y="318"/>
                    <a:pt x="1249" y="318"/>
                    <a:pt x="1249" y="318"/>
                  </a:cubicBezTo>
                  <a:cubicBezTo>
                    <a:pt x="1249" y="314"/>
                    <a:pt x="1249" y="314"/>
                    <a:pt x="1249" y="314"/>
                  </a:cubicBezTo>
                  <a:cubicBezTo>
                    <a:pt x="1257" y="314"/>
                    <a:pt x="1257" y="314"/>
                    <a:pt x="1257" y="314"/>
                  </a:cubicBezTo>
                  <a:cubicBezTo>
                    <a:pt x="1257" y="318"/>
                    <a:pt x="1257" y="318"/>
                    <a:pt x="1257" y="318"/>
                  </a:cubicBezTo>
                  <a:cubicBezTo>
                    <a:pt x="1260" y="318"/>
                    <a:pt x="1260" y="318"/>
                    <a:pt x="1260" y="318"/>
                  </a:cubicBezTo>
                  <a:cubicBezTo>
                    <a:pt x="1260" y="325"/>
                    <a:pt x="1260" y="325"/>
                    <a:pt x="1260" y="325"/>
                  </a:cubicBezTo>
                  <a:cubicBezTo>
                    <a:pt x="1264" y="325"/>
                    <a:pt x="1264" y="325"/>
                    <a:pt x="1264" y="325"/>
                  </a:cubicBezTo>
                  <a:cubicBezTo>
                    <a:pt x="1264" y="330"/>
                    <a:pt x="1264" y="330"/>
                    <a:pt x="1264" y="330"/>
                  </a:cubicBezTo>
                  <a:cubicBezTo>
                    <a:pt x="1286" y="330"/>
                    <a:pt x="1286" y="330"/>
                    <a:pt x="1286" y="330"/>
                  </a:cubicBezTo>
                  <a:cubicBezTo>
                    <a:pt x="1286" y="344"/>
                    <a:pt x="1286" y="344"/>
                    <a:pt x="1286" y="344"/>
                  </a:cubicBezTo>
                  <a:cubicBezTo>
                    <a:pt x="1294" y="344"/>
                    <a:pt x="1294" y="344"/>
                    <a:pt x="1294" y="344"/>
                  </a:cubicBezTo>
                  <a:cubicBezTo>
                    <a:pt x="1294" y="340"/>
                    <a:pt x="1294" y="340"/>
                    <a:pt x="1294" y="340"/>
                  </a:cubicBezTo>
                  <a:cubicBezTo>
                    <a:pt x="1316" y="340"/>
                    <a:pt x="1316" y="340"/>
                    <a:pt x="1316" y="340"/>
                  </a:cubicBezTo>
                  <a:cubicBezTo>
                    <a:pt x="1316" y="335"/>
                    <a:pt x="1316" y="335"/>
                    <a:pt x="1316" y="335"/>
                  </a:cubicBezTo>
                  <a:cubicBezTo>
                    <a:pt x="1320" y="333"/>
                    <a:pt x="1320" y="333"/>
                    <a:pt x="1320" y="333"/>
                  </a:cubicBezTo>
                  <a:cubicBezTo>
                    <a:pt x="1320" y="318"/>
                    <a:pt x="1320" y="318"/>
                    <a:pt x="1320" y="318"/>
                  </a:cubicBezTo>
                  <a:cubicBezTo>
                    <a:pt x="1327" y="318"/>
                    <a:pt x="1327" y="318"/>
                    <a:pt x="1327" y="318"/>
                  </a:cubicBezTo>
                  <a:cubicBezTo>
                    <a:pt x="1330" y="327"/>
                    <a:pt x="1330" y="327"/>
                    <a:pt x="1330" y="327"/>
                  </a:cubicBezTo>
                  <a:cubicBezTo>
                    <a:pt x="1331" y="324"/>
                    <a:pt x="1331" y="324"/>
                    <a:pt x="1331" y="324"/>
                  </a:cubicBezTo>
                  <a:cubicBezTo>
                    <a:pt x="1337" y="323"/>
                    <a:pt x="1337" y="323"/>
                    <a:pt x="1337" y="323"/>
                  </a:cubicBezTo>
                  <a:cubicBezTo>
                    <a:pt x="1336" y="282"/>
                    <a:pt x="1336" y="282"/>
                    <a:pt x="1336" y="282"/>
                  </a:cubicBezTo>
                  <a:cubicBezTo>
                    <a:pt x="1342" y="283"/>
                    <a:pt x="1342" y="283"/>
                    <a:pt x="1342" y="283"/>
                  </a:cubicBezTo>
                  <a:cubicBezTo>
                    <a:pt x="1342" y="218"/>
                    <a:pt x="1342" y="218"/>
                    <a:pt x="1342" y="218"/>
                  </a:cubicBezTo>
                  <a:cubicBezTo>
                    <a:pt x="1351" y="218"/>
                    <a:pt x="1351" y="218"/>
                    <a:pt x="1351" y="218"/>
                  </a:cubicBezTo>
                  <a:cubicBezTo>
                    <a:pt x="1351" y="165"/>
                    <a:pt x="1351" y="165"/>
                    <a:pt x="1351" y="165"/>
                  </a:cubicBezTo>
                  <a:cubicBezTo>
                    <a:pt x="1353" y="162"/>
                    <a:pt x="1353" y="162"/>
                    <a:pt x="1353" y="162"/>
                  </a:cubicBezTo>
                  <a:cubicBezTo>
                    <a:pt x="1353" y="151"/>
                    <a:pt x="1353" y="151"/>
                    <a:pt x="1353" y="151"/>
                  </a:cubicBezTo>
                  <a:cubicBezTo>
                    <a:pt x="1361" y="151"/>
                    <a:pt x="1361" y="151"/>
                    <a:pt x="1361" y="151"/>
                  </a:cubicBezTo>
                  <a:cubicBezTo>
                    <a:pt x="1380" y="114"/>
                    <a:pt x="1380" y="114"/>
                    <a:pt x="1380" y="114"/>
                  </a:cubicBezTo>
                  <a:cubicBezTo>
                    <a:pt x="1381" y="0"/>
                    <a:pt x="1381" y="0"/>
                    <a:pt x="1381" y="0"/>
                  </a:cubicBezTo>
                  <a:cubicBezTo>
                    <a:pt x="1383" y="114"/>
                    <a:pt x="1383" y="114"/>
                    <a:pt x="1383" y="114"/>
                  </a:cubicBezTo>
                  <a:cubicBezTo>
                    <a:pt x="1401" y="152"/>
                    <a:pt x="1401" y="152"/>
                    <a:pt x="1401" y="152"/>
                  </a:cubicBezTo>
                  <a:cubicBezTo>
                    <a:pt x="1409" y="152"/>
                    <a:pt x="1409" y="152"/>
                    <a:pt x="1409" y="152"/>
                  </a:cubicBezTo>
                  <a:cubicBezTo>
                    <a:pt x="1409" y="164"/>
                    <a:pt x="1409" y="164"/>
                    <a:pt x="1409" y="164"/>
                  </a:cubicBezTo>
                  <a:cubicBezTo>
                    <a:pt x="1411" y="165"/>
                    <a:pt x="1411" y="165"/>
                    <a:pt x="1411" y="165"/>
                  </a:cubicBezTo>
                  <a:cubicBezTo>
                    <a:pt x="1411" y="218"/>
                    <a:pt x="1411" y="218"/>
                    <a:pt x="1411" y="218"/>
                  </a:cubicBezTo>
                  <a:cubicBezTo>
                    <a:pt x="1418" y="218"/>
                    <a:pt x="1418" y="218"/>
                    <a:pt x="1418" y="218"/>
                  </a:cubicBezTo>
                  <a:cubicBezTo>
                    <a:pt x="1418" y="281"/>
                    <a:pt x="1418" y="281"/>
                    <a:pt x="1418" y="281"/>
                  </a:cubicBezTo>
                  <a:cubicBezTo>
                    <a:pt x="1426" y="281"/>
                    <a:pt x="1426" y="281"/>
                    <a:pt x="1426" y="281"/>
                  </a:cubicBezTo>
                  <a:cubicBezTo>
                    <a:pt x="1426" y="338"/>
                    <a:pt x="1426" y="338"/>
                    <a:pt x="1426" y="338"/>
                  </a:cubicBezTo>
                  <a:cubicBezTo>
                    <a:pt x="1439" y="337"/>
                    <a:pt x="1439" y="337"/>
                    <a:pt x="1439" y="337"/>
                  </a:cubicBezTo>
                  <a:cubicBezTo>
                    <a:pt x="1441" y="332"/>
                    <a:pt x="1441" y="332"/>
                    <a:pt x="1441" y="332"/>
                  </a:cubicBezTo>
                  <a:cubicBezTo>
                    <a:pt x="1448" y="331"/>
                    <a:pt x="1448" y="331"/>
                    <a:pt x="1448" y="331"/>
                  </a:cubicBezTo>
                  <a:cubicBezTo>
                    <a:pt x="1450" y="335"/>
                    <a:pt x="1450" y="335"/>
                    <a:pt x="1450" y="335"/>
                  </a:cubicBezTo>
                  <a:cubicBezTo>
                    <a:pt x="1460" y="335"/>
                    <a:pt x="1460" y="335"/>
                    <a:pt x="1460" y="335"/>
                  </a:cubicBezTo>
                  <a:cubicBezTo>
                    <a:pt x="1460" y="410"/>
                    <a:pt x="1460" y="410"/>
                    <a:pt x="1460" y="410"/>
                  </a:cubicBezTo>
                  <a:cubicBezTo>
                    <a:pt x="0" y="410"/>
                    <a:pt x="0" y="410"/>
                    <a:pt x="0" y="4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800"/>
            </a:p>
          </p:txBody>
        </p:sp>
        <p:sp>
          <p:nvSpPr>
            <p:cNvPr id="6" name="Freeform 8">
              <a:extLst>
                <a:ext uri="{FF2B5EF4-FFF2-40B4-BE49-F238E27FC236}">
                  <a16:creationId xmlns:a16="http://schemas.microsoft.com/office/drawing/2014/main" id="{D4C0E54B-CEFD-4DEA-9A8B-34B1CC0AA08C}"/>
                </a:ext>
              </a:extLst>
            </p:cNvPr>
            <p:cNvSpPr>
              <a:spLocks/>
            </p:cNvSpPr>
            <p:nvPr/>
          </p:nvSpPr>
          <p:spPr bwMode="auto">
            <a:xfrm>
              <a:off x="3131840" y="6178968"/>
              <a:ext cx="3252129" cy="423086"/>
            </a:xfrm>
            <a:custGeom>
              <a:avLst/>
              <a:gdLst>
                <a:gd name="T0" fmla="*/ 1427 w 1459"/>
                <a:gd name="T1" fmla="*/ 135 h 182"/>
                <a:gd name="T2" fmla="*/ 1413 w 1459"/>
                <a:gd name="T3" fmla="*/ 139 h 182"/>
                <a:gd name="T4" fmla="*/ 1361 w 1459"/>
                <a:gd name="T5" fmla="*/ 135 h 182"/>
                <a:gd name="T6" fmla="*/ 1268 w 1459"/>
                <a:gd name="T7" fmla="*/ 144 h 182"/>
                <a:gd name="T8" fmla="*/ 1257 w 1459"/>
                <a:gd name="T9" fmla="*/ 131 h 182"/>
                <a:gd name="T10" fmla="*/ 1255 w 1459"/>
                <a:gd name="T11" fmla="*/ 97 h 182"/>
                <a:gd name="T12" fmla="*/ 1238 w 1459"/>
                <a:gd name="T13" fmla="*/ 59 h 182"/>
                <a:gd name="T14" fmla="*/ 1231 w 1459"/>
                <a:gd name="T15" fmla="*/ 36 h 182"/>
                <a:gd name="T16" fmla="*/ 1227 w 1459"/>
                <a:gd name="T17" fmla="*/ 32 h 182"/>
                <a:gd name="T18" fmla="*/ 1221 w 1459"/>
                <a:gd name="T19" fmla="*/ 46 h 182"/>
                <a:gd name="T20" fmla="*/ 1202 w 1459"/>
                <a:gd name="T21" fmla="*/ 92 h 182"/>
                <a:gd name="T22" fmla="*/ 1196 w 1459"/>
                <a:gd name="T23" fmla="*/ 105 h 182"/>
                <a:gd name="T24" fmla="*/ 1199 w 1459"/>
                <a:gd name="T25" fmla="*/ 141 h 182"/>
                <a:gd name="T26" fmla="*/ 1148 w 1459"/>
                <a:gd name="T27" fmla="*/ 75 h 182"/>
                <a:gd name="T28" fmla="*/ 1124 w 1459"/>
                <a:gd name="T29" fmla="*/ 142 h 182"/>
                <a:gd name="T30" fmla="*/ 1006 w 1459"/>
                <a:gd name="T31" fmla="*/ 85 h 182"/>
                <a:gd name="T32" fmla="*/ 943 w 1459"/>
                <a:gd name="T33" fmla="*/ 130 h 182"/>
                <a:gd name="T34" fmla="*/ 843 w 1459"/>
                <a:gd name="T35" fmla="*/ 136 h 182"/>
                <a:gd name="T36" fmla="*/ 825 w 1459"/>
                <a:gd name="T37" fmla="*/ 92 h 182"/>
                <a:gd name="T38" fmla="*/ 770 w 1459"/>
                <a:gd name="T39" fmla="*/ 91 h 182"/>
                <a:gd name="T40" fmla="*/ 748 w 1459"/>
                <a:gd name="T41" fmla="*/ 141 h 182"/>
                <a:gd name="T42" fmla="*/ 714 w 1459"/>
                <a:gd name="T43" fmla="*/ 73 h 182"/>
                <a:gd name="T44" fmla="*/ 684 w 1459"/>
                <a:gd name="T45" fmla="*/ 8 h 182"/>
                <a:gd name="T46" fmla="*/ 629 w 1459"/>
                <a:gd name="T47" fmla="*/ 23 h 182"/>
                <a:gd name="T48" fmla="*/ 571 w 1459"/>
                <a:gd name="T49" fmla="*/ 47 h 182"/>
                <a:gd name="T50" fmla="*/ 546 w 1459"/>
                <a:gd name="T51" fmla="*/ 45 h 182"/>
                <a:gd name="T52" fmla="*/ 520 w 1459"/>
                <a:gd name="T53" fmla="*/ 57 h 182"/>
                <a:gd name="T54" fmla="*/ 506 w 1459"/>
                <a:gd name="T55" fmla="*/ 36 h 182"/>
                <a:gd name="T56" fmla="*/ 485 w 1459"/>
                <a:gd name="T57" fmla="*/ 57 h 182"/>
                <a:gd name="T58" fmla="*/ 476 w 1459"/>
                <a:gd name="T59" fmla="*/ 131 h 182"/>
                <a:gd name="T60" fmla="*/ 459 w 1459"/>
                <a:gd name="T61" fmla="*/ 146 h 182"/>
                <a:gd name="T62" fmla="*/ 440 w 1459"/>
                <a:gd name="T63" fmla="*/ 157 h 182"/>
                <a:gd name="T64" fmla="*/ 435 w 1459"/>
                <a:gd name="T65" fmla="*/ 122 h 182"/>
                <a:gd name="T66" fmla="*/ 401 w 1459"/>
                <a:gd name="T67" fmla="*/ 120 h 182"/>
                <a:gd name="T68" fmla="*/ 394 w 1459"/>
                <a:gd name="T69" fmla="*/ 98 h 182"/>
                <a:gd name="T70" fmla="*/ 379 w 1459"/>
                <a:gd name="T71" fmla="*/ 82 h 182"/>
                <a:gd name="T72" fmla="*/ 354 w 1459"/>
                <a:gd name="T73" fmla="*/ 86 h 182"/>
                <a:gd name="T74" fmla="*/ 342 w 1459"/>
                <a:gd name="T75" fmla="*/ 97 h 182"/>
                <a:gd name="T76" fmla="*/ 318 w 1459"/>
                <a:gd name="T77" fmla="*/ 155 h 182"/>
                <a:gd name="T78" fmla="*/ 294 w 1459"/>
                <a:gd name="T79" fmla="*/ 172 h 182"/>
                <a:gd name="T80" fmla="*/ 269 w 1459"/>
                <a:gd name="T81" fmla="*/ 148 h 182"/>
                <a:gd name="T82" fmla="*/ 258 w 1459"/>
                <a:gd name="T83" fmla="*/ 140 h 182"/>
                <a:gd name="T84" fmla="*/ 247 w 1459"/>
                <a:gd name="T85" fmla="*/ 118 h 182"/>
                <a:gd name="T86" fmla="*/ 247 w 1459"/>
                <a:gd name="T87" fmla="*/ 107 h 182"/>
                <a:gd name="T88" fmla="*/ 251 w 1459"/>
                <a:gd name="T89" fmla="*/ 92 h 182"/>
                <a:gd name="T90" fmla="*/ 251 w 1459"/>
                <a:gd name="T91" fmla="*/ 81 h 182"/>
                <a:gd name="T92" fmla="*/ 247 w 1459"/>
                <a:gd name="T93" fmla="*/ 66 h 182"/>
                <a:gd name="T94" fmla="*/ 247 w 1459"/>
                <a:gd name="T95" fmla="*/ 55 h 182"/>
                <a:gd name="T96" fmla="*/ 251 w 1459"/>
                <a:gd name="T97" fmla="*/ 23 h 182"/>
                <a:gd name="T98" fmla="*/ 182 w 1459"/>
                <a:gd name="T99" fmla="*/ 40 h 182"/>
                <a:gd name="T100" fmla="*/ 178 w 1459"/>
                <a:gd name="T101" fmla="*/ 55 h 182"/>
                <a:gd name="T102" fmla="*/ 178 w 1459"/>
                <a:gd name="T103" fmla="*/ 66 h 182"/>
                <a:gd name="T104" fmla="*/ 182 w 1459"/>
                <a:gd name="T105" fmla="*/ 81 h 182"/>
                <a:gd name="T106" fmla="*/ 182 w 1459"/>
                <a:gd name="T107" fmla="*/ 92 h 182"/>
                <a:gd name="T108" fmla="*/ 178 w 1459"/>
                <a:gd name="T109" fmla="*/ 107 h 182"/>
                <a:gd name="T110" fmla="*/ 178 w 1459"/>
                <a:gd name="T111" fmla="*/ 118 h 182"/>
                <a:gd name="T112" fmla="*/ 173 w 1459"/>
                <a:gd name="T113" fmla="*/ 114 h 182"/>
                <a:gd name="T114" fmla="*/ 112 w 1459"/>
                <a:gd name="T115" fmla="*/ 110 h 182"/>
                <a:gd name="T116" fmla="*/ 89 w 1459"/>
                <a:gd name="T117" fmla="*/ 128 h 182"/>
                <a:gd name="T118" fmla="*/ 26 w 1459"/>
                <a:gd name="T119" fmla="*/ 128 h 182"/>
                <a:gd name="T120" fmla="*/ 14 w 1459"/>
                <a:gd name="T121" fmla="*/ 92 h 182"/>
                <a:gd name="T122" fmla="*/ 0 w 1459"/>
                <a:gd name="T123" fmla="*/ 14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59" h="182">
                  <a:moveTo>
                    <a:pt x="1459" y="182"/>
                  </a:moveTo>
                  <a:cubicBezTo>
                    <a:pt x="1459" y="138"/>
                    <a:pt x="1459" y="138"/>
                    <a:pt x="1459" y="138"/>
                  </a:cubicBezTo>
                  <a:cubicBezTo>
                    <a:pt x="1457" y="138"/>
                    <a:pt x="1455" y="138"/>
                    <a:pt x="1453" y="138"/>
                  </a:cubicBezTo>
                  <a:cubicBezTo>
                    <a:pt x="1453" y="136"/>
                    <a:pt x="1453" y="133"/>
                    <a:pt x="1453" y="131"/>
                  </a:cubicBezTo>
                  <a:cubicBezTo>
                    <a:pt x="1448" y="131"/>
                    <a:pt x="1443" y="131"/>
                    <a:pt x="1438" y="131"/>
                  </a:cubicBezTo>
                  <a:cubicBezTo>
                    <a:pt x="1437" y="132"/>
                    <a:pt x="1436" y="134"/>
                    <a:pt x="1435" y="135"/>
                  </a:cubicBezTo>
                  <a:cubicBezTo>
                    <a:pt x="1432" y="135"/>
                    <a:pt x="1429" y="135"/>
                    <a:pt x="1427" y="135"/>
                  </a:cubicBezTo>
                  <a:cubicBezTo>
                    <a:pt x="1427" y="134"/>
                    <a:pt x="1427" y="132"/>
                    <a:pt x="1427" y="131"/>
                  </a:cubicBezTo>
                  <a:cubicBezTo>
                    <a:pt x="1425" y="131"/>
                    <a:pt x="1423" y="131"/>
                    <a:pt x="1420" y="131"/>
                  </a:cubicBezTo>
                  <a:cubicBezTo>
                    <a:pt x="1420" y="132"/>
                    <a:pt x="1420" y="134"/>
                    <a:pt x="1420" y="135"/>
                  </a:cubicBezTo>
                  <a:cubicBezTo>
                    <a:pt x="1419" y="135"/>
                    <a:pt x="1417" y="135"/>
                    <a:pt x="1416" y="135"/>
                  </a:cubicBezTo>
                  <a:cubicBezTo>
                    <a:pt x="1416" y="138"/>
                    <a:pt x="1416" y="141"/>
                    <a:pt x="1416" y="144"/>
                  </a:cubicBezTo>
                  <a:cubicBezTo>
                    <a:pt x="1415" y="144"/>
                    <a:pt x="1414" y="144"/>
                    <a:pt x="1413" y="144"/>
                  </a:cubicBezTo>
                  <a:cubicBezTo>
                    <a:pt x="1413" y="142"/>
                    <a:pt x="1413" y="141"/>
                    <a:pt x="1413" y="139"/>
                  </a:cubicBezTo>
                  <a:cubicBezTo>
                    <a:pt x="1412" y="139"/>
                    <a:pt x="1411" y="139"/>
                    <a:pt x="1410" y="139"/>
                  </a:cubicBezTo>
                  <a:cubicBezTo>
                    <a:pt x="1408" y="138"/>
                    <a:pt x="1406" y="136"/>
                    <a:pt x="1405" y="135"/>
                  </a:cubicBezTo>
                  <a:cubicBezTo>
                    <a:pt x="1403" y="135"/>
                    <a:pt x="1402" y="135"/>
                    <a:pt x="1400" y="135"/>
                  </a:cubicBezTo>
                  <a:cubicBezTo>
                    <a:pt x="1400" y="121"/>
                    <a:pt x="1400" y="107"/>
                    <a:pt x="1400" y="92"/>
                  </a:cubicBezTo>
                  <a:cubicBezTo>
                    <a:pt x="1398" y="89"/>
                    <a:pt x="1396" y="86"/>
                    <a:pt x="1394" y="83"/>
                  </a:cubicBezTo>
                  <a:cubicBezTo>
                    <a:pt x="1383" y="83"/>
                    <a:pt x="1372" y="83"/>
                    <a:pt x="1361" y="83"/>
                  </a:cubicBezTo>
                  <a:cubicBezTo>
                    <a:pt x="1361" y="100"/>
                    <a:pt x="1361" y="117"/>
                    <a:pt x="1361" y="135"/>
                  </a:cubicBezTo>
                  <a:cubicBezTo>
                    <a:pt x="1357" y="135"/>
                    <a:pt x="1352" y="135"/>
                    <a:pt x="1347" y="135"/>
                  </a:cubicBezTo>
                  <a:cubicBezTo>
                    <a:pt x="1347" y="100"/>
                    <a:pt x="1347" y="66"/>
                    <a:pt x="1347" y="32"/>
                  </a:cubicBezTo>
                  <a:cubicBezTo>
                    <a:pt x="1338" y="23"/>
                    <a:pt x="1318" y="23"/>
                    <a:pt x="1308" y="32"/>
                  </a:cubicBezTo>
                  <a:cubicBezTo>
                    <a:pt x="1308" y="45"/>
                    <a:pt x="1308" y="59"/>
                    <a:pt x="1308" y="72"/>
                  </a:cubicBezTo>
                  <a:cubicBezTo>
                    <a:pt x="1304" y="72"/>
                    <a:pt x="1299" y="72"/>
                    <a:pt x="1294" y="72"/>
                  </a:cubicBezTo>
                  <a:cubicBezTo>
                    <a:pt x="1285" y="74"/>
                    <a:pt x="1277" y="75"/>
                    <a:pt x="1268" y="77"/>
                  </a:cubicBezTo>
                  <a:cubicBezTo>
                    <a:pt x="1268" y="99"/>
                    <a:pt x="1268" y="122"/>
                    <a:pt x="1268" y="144"/>
                  </a:cubicBezTo>
                  <a:cubicBezTo>
                    <a:pt x="1266" y="144"/>
                    <a:pt x="1264" y="144"/>
                    <a:pt x="1261" y="144"/>
                  </a:cubicBezTo>
                  <a:cubicBezTo>
                    <a:pt x="1261" y="143"/>
                    <a:pt x="1261" y="142"/>
                    <a:pt x="1261" y="140"/>
                  </a:cubicBezTo>
                  <a:cubicBezTo>
                    <a:pt x="1260" y="140"/>
                    <a:pt x="1258" y="140"/>
                    <a:pt x="1257" y="140"/>
                  </a:cubicBezTo>
                  <a:cubicBezTo>
                    <a:pt x="1257" y="139"/>
                    <a:pt x="1257" y="138"/>
                    <a:pt x="1257" y="137"/>
                  </a:cubicBezTo>
                  <a:cubicBezTo>
                    <a:pt x="1258" y="137"/>
                    <a:pt x="1259" y="136"/>
                    <a:pt x="1260" y="136"/>
                  </a:cubicBezTo>
                  <a:cubicBezTo>
                    <a:pt x="1260" y="135"/>
                    <a:pt x="1260" y="134"/>
                    <a:pt x="1260" y="133"/>
                  </a:cubicBezTo>
                  <a:cubicBezTo>
                    <a:pt x="1259" y="132"/>
                    <a:pt x="1258" y="132"/>
                    <a:pt x="1257" y="131"/>
                  </a:cubicBezTo>
                  <a:cubicBezTo>
                    <a:pt x="1257" y="124"/>
                    <a:pt x="1257" y="117"/>
                    <a:pt x="1257" y="109"/>
                  </a:cubicBezTo>
                  <a:cubicBezTo>
                    <a:pt x="1258" y="109"/>
                    <a:pt x="1259" y="108"/>
                    <a:pt x="1260" y="108"/>
                  </a:cubicBezTo>
                  <a:cubicBezTo>
                    <a:pt x="1260" y="107"/>
                    <a:pt x="1260" y="106"/>
                    <a:pt x="1260" y="105"/>
                  </a:cubicBezTo>
                  <a:cubicBezTo>
                    <a:pt x="1259" y="105"/>
                    <a:pt x="1258" y="104"/>
                    <a:pt x="1257" y="103"/>
                  </a:cubicBezTo>
                  <a:cubicBezTo>
                    <a:pt x="1257" y="103"/>
                    <a:pt x="1257" y="102"/>
                    <a:pt x="1257" y="101"/>
                  </a:cubicBezTo>
                  <a:cubicBezTo>
                    <a:pt x="1256" y="101"/>
                    <a:pt x="1256" y="101"/>
                    <a:pt x="1255" y="101"/>
                  </a:cubicBezTo>
                  <a:cubicBezTo>
                    <a:pt x="1255" y="100"/>
                    <a:pt x="1255" y="99"/>
                    <a:pt x="1255" y="97"/>
                  </a:cubicBezTo>
                  <a:cubicBezTo>
                    <a:pt x="1256" y="97"/>
                    <a:pt x="1256" y="97"/>
                    <a:pt x="1257" y="97"/>
                  </a:cubicBezTo>
                  <a:cubicBezTo>
                    <a:pt x="1257" y="96"/>
                    <a:pt x="1257" y="95"/>
                    <a:pt x="1257" y="94"/>
                  </a:cubicBezTo>
                  <a:cubicBezTo>
                    <a:pt x="1256" y="93"/>
                    <a:pt x="1255" y="93"/>
                    <a:pt x="1254" y="92"/>
                  </a:cubicBezTo>
                  <a:cubicBezTo>
                    <a:pt x="1252" y="80"/>
                    <a:pt x="1250" y="70"/>
                    <a:pt x="1238" y="64"/>
                  </a:cubicBezTo>
                  <a:cubicBezTo>
                    <a:pt x="1239" y="64"/>
                    <a:pt x="1239" y="64"/>
                    <a:pt x="1240" y="63"/>
                  </a:cubicBezTo>
                  <a:cubicBezTo>
                    <a:pt x="1240" y="62"/>
                    <a:pt x="1240" y="61"/>
                    <a:pt x="1240" y="60"/>
                  </a:cubicBezTo>
                  <a:cubicBezTo>
                    <a:pt x="1239" y="60"/>
                    <a:pt x="1238" y="59"/>
                    <a:pt x="1238" y="59"/>
                  </a:cubicBezTo>
                  <a:cubicBezTo>
                    <a:pt x="1238" y="57"/>
                    <a:pt x="1238" y="56"/>
                    <a:pt x="1238" y="55"/>
                  </a:cubicBezTo>
                  <a:cubicBezTo>
                    <a:pt x="1237" y="55"/>
                    <a:pt x="1236" y="55"/>
                    <a:pt x="1236" y="55"/>
                  </a:cubicBezTo>
                  <a:cubicBezTo>
                    <a:pt x="1236" y="52"/>
                    <a:pt x="1236" y="49"/>
                    <a:pt x="1236" y="46"/>
                  </a:cubicBezTo>
                  <a:cubicBezTo>
                    <a:pt x="1236" y="46"/>
                    <a:pt x="1237" y="46"/>
                    <a:pt x="1237" y="46"/>
                  </a:cubicBezTo>
                  <a:cubicBezTo>
                    <a:pt x="1237" y="45"/>
                    <a:pt x="1237" y="45"/>
                    <a:pt x="1237" y="44"/>
                  </a:cubicBezTo>
                  <a:cubicBezTo>
                    <a:pt x="1236" y="44"/>
                    <a:pt x="1236" y="43"/>
                    <a:pt x="1235" y="43"/>
                  </a:cubicBezTo>
                  <a:cubicBezTo>
                    <a:pt x="1234" y="41"/>
                    <a:pt x="1232" y="38"/>
                    <a:pt x="1231" y="36"/>
                  </a:cubicBezTo>
                  <a:cubicBezTo>
                    <a:pt x="1231" y="36"/>
                    <a:pt x="1231" y="35"/>
                    <a:pt x="1231" y="35"/>
                  </a:cubicBezTo>
                  <a:cubicBezTo>
                    <a:pt x="1231" y="35"/>
                    <a:pt x="1230" y="35"/>
                    <a:pt x="1230" y="35"/>
                  </a:cubicBezTo>
                  <a:cubicBezTo>
                    <a:pt x="1230" y="34"/>
                    <a:pt x="1230" y="33"/>
                    <a:pt x="1230" y="32"/>
                  </a:cubicBezTo>
                  <a:cubicBezTo>
                    <a:pt x="1232" y="29"/>
                    <a:pt x="1231" y="24"/>
                    <a:pt x="1229" y="21"/>
                  </a:cubicBezTo>
                  <a:cubicBezTo>
                    <a:pt x="1228" y="18"/>
                    <a:pt x="1228" y="18"/>
                    <a:pt x="1228" y="18"/>
                  </a:cubicBezTo>
                  <a:cubicBezTo>
                    <a:pt x="1227" y="21"/>
                    <a:pt x="1227" y="21"/>
                    <a:pt x="1227" y="21"/>
                  </a:cubicBezTo>
                  <a:cubicBezTo>
                    <a:pt x="1225" y="24"/>
                    <a:pt x="1225" y="29"/>
                    <a:pt x="1227" y="32"/>
                  </a:cubicBezTo>
                  <a:cubicBezTo>
                    <a:pt x="1227" y="33"/>
                    <a:pt x="1227" y="34"/>
                    <a:pt x="1227" y="35"/>
                  </a:cubicBezTo>
                  <a:cubicBezTo>
                    <a:pt x="1227" y="35"/>
                    <a:pt x="1226" y="35"/>
                    <a:pt x="1226" y="35"/>
                  </a:cubicBezTo>
                  <a:cubicBezTo>
                    <a:pt x="1226" y="35"/>
                    <a:pt x="1226" y="36"/>
                    <a:pt x="1226" y="36"/>
                  </a:cubicBezTo>
                  <a:cubicBezTo>
                    <a:pt x="1224" y="39"/>
                    <a:pt x="1223" y="41"/>
                    <a:pt x="1221" y="43"/>
                  </a:cubicBezTo>
                  <a:cubicBezTo>
                    <a:pt x="1221" y="43"/>
                    <a:pt x="1220" y="44"/>
                    <a:pt x="1219" y="44"/>
                  </a:cubicBezTo>
                  <a:cubicBezTo>
                    <a:pt x="1219" y="45"/>
                    <a:pt x="1219" y="45"/>
                    <a:pt x="1219" y="46"/>
                  </a:cubicBezTo>
                  <a:cubicBezTo>
                    <a:pt x="1220" y="46"/>
                    <a:pt x="1220" y="46"/>
                    <a:pt x="1221" y="46"/>
                  </a:cubicBezTo>
                  <a:cubicBezTo>
                    <a:pt x="1221" y="49"/>
                    <a:pt x="1221" y="52"/>
                    <a:pt x="1221" y="55"/>
                  </a:cubicBezTo>
                  <a:cubicBezTo>
                    <a:pt x="1220" y="55"/>
                    <a:pt x="1220" y="55"/>
                    <a:pt x="1219" y="55"/>
                  </a:cubicBezTo>
                  <a:cubicBezTo>
                    <a:pt x="1219" y="56"/>
                    <a:pt x="1219" y="57"/>
                    <a:pt x="1219" y="59"/>
                  </a:cubicBezTo>
                  <a:cubicBezTo>
                    <a:pt x="1218" y="59"/>
                    <a:pt x="1217" y="60"/>
                    <a:pt x="1216" y="60"/>
                  </a:cubicBezTo>
                  <a:cubicBezTo>
                    <a:pt x="1216" y="61"/>
                    <a:pt x="1216" y="62"/>
                    <a:pt x="1216" y="63"/>
                  </a:cubicBezTo>
                  <a:cubicBezTo>
                    <a:pt x="1217" y="63"/>
                    <a:pt x="1217" y="64"/>
                    <a:pt x="1218" y="64"/>
                  </a:cubicBezTo>
                  <a:cubicBezTo>
                    <a:pt x="1206" y="70"/>
                    <a:pt x="1203" y="80"/>
                    <a:pt x="1202" y="92"/>
                  </a:cubicBezTo>
                  <a:cubicBezTo>
                    <a:pt x="1201" y="93"/>
                    <a:pt x="1200" y="94"/>
                    <a:pt x="1199" y="94"/>
                  </a:cubicBezTo>
                  <a:cubicBezTo>
                    <a:pt x="1199" y="95"/>
                    <a:pt x="1199" y="96"/>
                    <a:pt x="1199" y="97"/>
                  </a:cubicBezTo>
                  <a:cubicBezTo>
                    <a:pt x="1200" y="97"/>
                    <a:pt x="1200" y="97"/>
                    <a:pt x="1201" y="97"/>
                  </a:cubicBezTo>
                  <a:cubicBezTo>
                    <a:pt x="1201" y="98"/>
                    <a:pt x="1201" y="100"/>
                    <a:pt x="1201" y="101"/>
                  </a:cubicBezTo>
                  <a:cubicBezTo>
                    <a:pt x="1200" y="101"/>
                    <a:pt x="1200" y="101"/>
                    <a:pt x="1199" y="101"/>
                  </a:cubicBezTo>
                  <a:cubicBezTo>
                    <a:pt x="1199" y="102"/>
                    <a:pt x="1199" y="103"/>
                    <a:pt x="1199" y="103"/>
                  </a:cubicBezTo>
                  <a:cubicBezTo>
                    <a:pt x="1198" y="104"/>
                    <a:pt x="1197" y="104"/>
                    <a:pt x="1196" y="105"/>
                  </a:cubicBezTo>
                  <a:cubicBezTo>
                    <a:pt x="1196" y="106"/>
                    <a:pt x="1196" y="107"/>
                    <a:pt x="1196" y="108"/>
                  </a:cubicBezTo>
                  <a:cubicBezTo>
                    <a:pt x="1197" y="108"/>
                    <a:pt x="1198" y="109"/>
                    <a:pt x="1199" y="109"/>
                  </a:cubicBezTo>
                  <a:cubicBezTo>
                    <a:pt x="1199" y="116"/>
                    <a:pt x="1199" y="124"/>
                    <a:pt x="1199" y="131"/>
                  </a:cubicBezTo>
                  <a:cubicBezTo>
                    <a:pt x="1198" y="132"/>
                    <a:pt x="1197" y="132"/>
                    <a:pt x="1196" y="133"/>
                  </a:cubicBezTo>
                  <a:cubicBezTo>
                    <a:pt x="1196" y="134"/>
                    <a:pt x="1196" y="135"/>
                    <a:pt x="1196" y="136"/>
                  </a:cubicBezTo>
                  <a:cubicBezTo>
                    <a:pt x="1197" y="136"/>
                    <a:pt x="1198" y="137"/>
                    <a:pt x="1199" y="137"/>
                  </a:cubicBezTo>
                  <a:cubicBezTo>
                    <a:pt x="1199" y="138"/>
                    <a:pt x="1199" y="139"/>
                    <a:pt x="1199" y="141"/>
                  </a:cubicBezTo>
                  <a:cubicBezTo>
                    <a:pt x="1196" y="142"/>
                    <a:pt x="1194" y="143"/>
                    <a:pt x="1191" y="144"/>
                  </a:cubicBezTo>
                  <a:cubicBezTo>
                    <a:pt x="1189" y="144"/>
                    <a:pt x="1186" y="144"/>
                    <a:pt x="1183" y="144"/>
                  </a:cubicBezTo>
                  <a:cubicBezTo>
                    <a:pt x="1183" y="125"/>
                    <a:pt x="1183" y="107"/>
                    <a:pt x="1183" y="88"/>
                  </a:cubicBezTo>
                  <a:cubicBezTo>
                    <a:pt x="1176" y="88"/>
                    <a:pt x="1169" y="88"/>
                    <a:pt x="1162" y="88"/>
                  </a:cubicBezTo>
                  <a:cubicBezTo>
                    <a:pt x="1162" y="83"/>
                    <a:pt x="1162" y="77"/>
                    <a:pt x="1162" y="72"/>
                  </a:cubicBezTo>
                  <a:cubicBezTo>
                    <a:pt x="1159" y="72"/>
                    <a:pt x="1155" y="72"/>
                    <a:pt x="1152" y="72"/>
                  </a:cubicBezTo>
                  <a:cubicBezTo>
                    <a:pt x="1151" y="73"/>
                    <a:pt x="1149" y="74"/>
                    <a:pt x="1148" y="75"/>
                  </a:cubicBezTo>
                  <a:cubicBezTo>
                    <a:pt x="1148" y="77"/>
                    <a:pt x="1148" y="78"/>
                    <a:pt x="1148" y="80"/>
                  </a:cubicBezTo>
                  <a:cubicBezTo>
                    <a:pt x="1146" y="80"/>
                    <a:pt x="1144" y="80"/>
                    <a:pt x="1143" y="80"/>
                  </a:cubicBezTo>
                  <a:cubicBezTo>
                    <a:pt x="1141" y="81"/>
                    <a:pt x="1139" y="82"/>
                    <a:pt x="1137" y="83"/>
                  </a:cubicBezTo>
                  <a:cubicBezTo>
                    <a:pt x="1137" y="85"/>
                    <a:pt x="1137" y="86"/>
                    <a:pt x="1137" y="88"/>
                  </a:cubicBezTo>
                  <a:cubicBezTo>
                    <a:pt x="1135" y="88"/>
                    <a:pt x="1133" y="88"/>
                    <a:pt x="1131" y="88"/>
                  </a:cubicBezTo>
                  <a:cubicBezTo>
                    <a:pt x="1131" y="106"/>
                    <a:pt x="1131" y="124"/>
                    <a:pt x="1131" y="142"/>
                  </a:cubicBezTo>
                  <a:cubicBezTo>
                    <a:pt x="1128" y="142"/>
                    <a:pt x="1126" y="142"/>
                    <a:pt x="1124" y="142"/>
                  </a:cubicBezTo>
                  <a:cubicBezTo>
                    <a:pt x="1124" y="98"/>
                    <a:pt x="1124" y="53"/>
                    <a:pt x="1124" y="8"/>
                  </a:cubicBezTo>
                  <a:cubicBezTo>
                    <a:pt x="1123" y="7"/>
                    <a:pt x="1122" y="6"/>
                    <a:pt x="1121" y="5"/>
                  </a:cubicBezTo>
                  <a:cubicBezTo>
                    <a:pt x="1115" y="4"/>
                    <a:pt x="1110" y="2"/>
                    <a:pt x="1104" y="0"/>
                  </a:cubicBezTo>
                  <a:cubicBezTo>
                    <a:pt x="1088" y="3"/>
                    <a:pt x="1072" y="6"/>
                    <a:pt x="1056" y="8"/>
                  </a:cubicBezTo>
                  <a:cubicBezTo>
                    <a:pt x="1052" y="10"/>
                    <a:pt x="1048" y="11"/>
                    <a:pt x="1045" y="13"/>
                  </a:cubicBezTo>
                  <a:cubicBezTo>
                    <a:pt x="1045" y="37"/>
                    <a:pt x="1045" y="61"/>
                    <a:pt x="1045" y="85"/>
                  </a:cubicBezTo>
                  <a:cubicBezTo>
                    <a:pt x="1032" y="85"/>
                    <a:pt x="1019" y="85"/>
                    <a:pt x="1006" y="85"/>
                  </a:cubicBezTo>
                  <a:cubicBezTo>
                    <a:pt x="999" y="87"/>
                    <a:pt x="992" y="89"/>
                    <a:pt x="985" y="91"/>
                  </a:cubicBezTo>
                  <a:cubicBezTo>
                    <a:pt x="985" y="106"/>
                    <a:pt x="985" y="121"/>
                    <a:pt x="985" y="136"/>
                  </a:cubicBezTo>
                  <a:cubicBezTo>
                    <a:pt x="983" y="136"/>
                    <a:pt x="980" y="136"/>
                    <a:pt x="978" y="136"/>
                  </a:cubicBezTo>
                  <a:cubicBezTo>
                    <a:pt x="978" y="135"/>
                    <a:pt x="978" y="134"/>
                    <a:pt x="978" y="133"/>
                  </a:cubicBezTo>
                  <a:cubicBezTo>
                    <a:pt x="975" y="133"/>
                    <a:pt x="972" y="133"/>
                    <a:pt x="970" y="133"/>
                  </a:cubicBezTo>
                  <a:cubicBezTo>
                    <a:pt x="970" y="132"/>
                    <a:pt x="970" y="131"/>
                    <a:pt x="970" y="130"/>
                  </a:cubicBezTo>
                  <a:cubicBezTo>
                    <a:pt x="961" y="130"/>
                    <a:pt x="952" y="130"/>
                    <a:pt x="943" y="130"/>
                  </a:cubicBezTo>
                  <a:cubicBezTo>
                    <a:pt x="943" y="128"/>
                    <a:pt x="943" y="127"/>
                    <a:pt x="943" y="125"/>
                  </a:cubicBezTo>
                  <a:cubicBezTo>
                    <a:pt x="929" y="125"/>
                    <a:pt x="915" y="125"/>
                    <a:pt x="901" y="125"/>
                  </a:cubicBezTo>
                  <a:cubicBezTo>
                    <a:pt x="901" y="128"/>
                    <a:pt x="901" y="130"/>
                    <a:pt x="901" y="133"/>
                  </a:cubicBezTo>
                  <a:cubicBezTo>
                    <a:pt x="895" y="133"/>
                    <a:pt x="888" y="133"/>
                    <a:pt x="881" y="133"/>
                  </a:cubicBezTo>
                  <a:cubicBezTo>
                    <a:pt x="881" y="138"/>
                    <a:pt x="881" y="142"/>
                    <a:pt x="881" y="147"/>
                  </a:cubicBezTo>
                  <a:cubicBezTo>
                    <a:pt x="868" y="148"/>
                    <a:pt x="856" y="149"/>
                    <a:pt x="843" y="150"/>
                  </a:cubicBezTo>
                  <a:cubicBezTo>
                    <a:pt x="843" y="145"/>
                    <a:pt x="843" y="141"/>
                    <a:pt x="843" y="136"/>
                  </a:cubicBezTo>
                  <a:cubicBezTo>
                    <a:pt x="841" y="136"/>
                    <a:pt x="839" y="136"/>
                    <a:pt x="837" y="136"/>
                  </a:cubicBezTo>
                  <a:cubicBezTo>
                    <a:pt x="837" y="133"/>
                    <a:pt x="837" y="130"/>
                    <a:pt x="837" y="127"/>
                  </a:cubicBezTo>
                  <a:cubicBezTo>
                    <a:pt x="836" y="127"/>
                    <a:pt x="835" y="127"/>
                    <a:pt x="834" y="127"/>
                  </a:cubicBezTo>
                  <a:cubicBezTo>
                    <a:pt x="834" y="120"/>
                    <a:pt x="834" y="114"/>
                    <a:pt x="834" y="108"/>
                  </a:cubicBezTo>
                  <a:cubicBezTo>
                    <a:pt x="833" y="108"/>
                    <a:pt x="832" y="108"/>
                    <a:pt x="831" y="108"/>
                  </a:cubicBezTo>
                  <a:cubicBezTo>
                    <a:pt x="831" y="103"/>
                    <a:pt x="831" y="97"/>
                    <a:pt x="831" y="92"/>
                  </a:cubicBezTo>
                  <a:cubicBezTo>
                    <a:pt x="829" y="92"/>
                    <a:pt x="827" y="92"/>
                    <a:pt x="825" y="92"/>
                  </a:cubicBezTo>
                  <a:cubicBezTo>
                    <a:pt x="825" y="92"/>
                    <a:pt x="825" y="93"/>
                    <a:pt x="825" y="94"/>
                  </a:cubicBezTo>
                  <a:cubicBezTo>
                    <a:pt x="817" y="90"/>
                    <a:pt x="810" y="86"/>
                    <a:pt x="802" y="82"/>
                  </a:cubicBezTo>
                  <a:cubicBezTo>
                    <a:pt x="801" y="79"/>
                    <a:pt x="801" y="76"/>
                    <a:pt x="800" y="73"/>
                  </a:cubicBezTo>
                  <a:cubicBezTo>
                    <a:pt x="800" y="76"/>
                    <a:pt x="800" y="79"/>
                    <a:pt x="799" y="82"/>
                  </a:cubicBezTo>
                  <a:cubicBezTo>
                    <a:pt x="792" y="85"/>
                    <a:pt x="784" y="89"/>
                    <a:pt x="777" y="92"/>
                  </a:cubicBezTo>
                  <a:cubicBezTo>
                    <a:pt x="777" y="92"/>
                    <a:pt x="777" y="91"/>
                    <a:pt x="777" y="91"/>
                  </a:cubicBezTo>
                  <a:cubicBezTo>
                    <a:pt x="774" y="91"/>
                    <a:pt x="772" y="91"/>
                    <a:pt x="770" y="91"/>
                  </a:cubicBezTo>
                  <a:cubicBezTo>
                    <a:pt x="770" y="97"/>
                    <a:pt x="770" y="102"/>
                    <a:pt x="770" y="108"/>
                  </a:cubicBezTo>
                  <a:cubicBezTo>
                    <a:pt x="769" y="108"/>
                    <a:pt x="768" y="108"/>
                    <a:pt x="767" y="108"/>
                  </a:cubicBezTo>
                  <a:cubicBezTo>
                    <a:pt x="767" y="114"/>
                    <a:pt x="767" y="119"/>
                    <a:pt x="767" y="125"/>
                  </a:cubicBezTo>
                  <a:cubicBezTo>
                    <a:pt x="766" y="125"/>
                    <a:pt x="764" y="125"/>
                    <a:pt x="763" y="125"/>
                  </a:cubicBezTo>
                  <a:cubicBezTo>
                    <a:pt x="763" y="129"/>
                    <a:pt x="763" y="133"/>
                    <a:pt x="763" y="138"/>
                  </a:cubicBezTo>
                  <a:cubicBezTo>
                    <a:pt x="758" y="138"/>
                    <a:pt x="753" y="138"/>
                    <a:pt x="748" y="138"/>
                  </a:cubicBezTo>
                  <a:cubicBezTo>
                    <a:pt x="748" y="139"/>
                    <a:pt x="748" y="140"/>
                    <a:pt x="748" y="141"/>
                  </a:cubicBezTo>
                  <a:cubicBezTo>
                    <a:pt x="734" y="139"/>
                    <a:pt x="734" y="139"/>
                    <a:pt x="734" y="139"/>
                  </a:cubicBezTo>
                  <a:cubicBezTo>
                    <a:pt x="734" y="71"/>
                    <a:pt x="734" y="71"/>
                    <a:pt x="734" y="71"/>
                  </a:cubicBezTo>
                  <a:cubicBezTo>
                    <a:pt x="727" y="71"/>
                    <a:pt x="727" y="71"/>
                    <a:pt x="727" y="71"/>
                  </a:cubicBezTo>
                  <a:cubicBezTo>
                    <a:pt x="719" y="75"/>
                    <a:pt x="719" y="75"/>
                    <a:pt x="719" y="75"/>
                  </a:cubicBezTo>
                  <a:cubicBezTo>
                    <a:pt x="719" y="71"/>
                    <a:pt x="719" y="71"/>
                    <a:pt x="719" y="71"/>
                  </a:cubicBezTo>
                  <a:cubicBezTo>
                    <a:pt x="717" y="71"/>
                    <a:pt x="717" y="71"/>
                    <a:pt x="717" y="71"/>
                  </a:cubicBezTo>
                  <a:cubicBezTo>
                    <a:pt x="714" y="73"/>
                    <a:pt x="714" y="73"/>
                    <a:pt x="714" y="73"/>
                  </a:cubicBezTo>
                  <a:cubicBezTo>
                    <a:pt x="714" y="110"/>
                    <a:pt x="714" y="110"/>
                    <a:pt x="714" y="110"/>
                  </a:cubicBezTo>
                  <a:cubicBezTo>
                    <a:pt x="706" y="110"/>
                    <a:pt x="706" y="110"/>
                    <a:pt x="706" y="110"/>
                  </a:cubicBezTo>
                  <a:cubicBezTo>
                    <a:pt x="706" y="53"/>
                    <a:pt x="706" y="53"/>
                    <a:pt x="706" y="53"/>
                  </a:cubicBezTo>
                  <a:cubicBezTo>
                    <a:pt x="701" y="53"/>
                    <a:pt x="701" y="53"/>
                    <a:pt x="701" y="53"/>
                  </a:cubicBezTo>
                  <a:cubicBezTo>
                    <a:pt x="701" y="14"/>
                    <a:pt x="701" y="14"/>
                    <a:pt x="701" y="14"/>
                  </a:cubicBezTo>
                  <a:cubicBezTo>
                    <a:pt x="684" y="14"/>
                    <a:pt x="684" y="14"/>
                    <a:pt x="684" y="14"/>
                  </a:cubicBezTo>
                  <a:cubicBezTo>
                    <a:pt x="684" y="8"/>
                    <a:pt x="684" y="8"/>
                    <a:pt x="684" y="8"/>
                  </a:cubicBezTo>
                  <a:cubicBezTo>
                    <a:pt x="667" y="8"/>
                    <a:pt x="667" y="8"/>
                    <a:pt x="667" y="8"/>
                  </a:cubicBezTo>
                  <a:cubicBezTo>
                    <a:pt x="660" y="14"/>
                    <a:pt x="660" y="14"/>
                    <a:pt x="660" y="14"/>
                  </a:cubicBezTo>
                  <a:cubicBezTo>
                    <a:pt x="647" y="14"/>
                    <a:pt x="647" y="14"/>
                    <a:pt x="647" y="14"/>
                  </a:cubicBezTo>
                  <a:cubicBezTo>
                    <a:pt x="637" y="19"/>
                    <a:pt x="637" y="19"/>
                    <a:pt x="637" y="19"/>
                  </a:cubicBezTo>
                  <a:cubicBezTo>
                    <a:pt x="637" y="55"/>
                    <a:pt x="637" y="55"/>
                    <a:pt x="637" y="55"/>
                  </a:cubicBezTo>
                  <a:cubicBezTo>
                    <a:pt x="629" y="55"/>
                    <a:pt x="629" y="55"/>
                    <a:pt x="629" y="55"/>
                  </a:cubicBezTo>
                  <a:cubicBezTo>
                    <a:pt x="629" y="23"/>
                    <a:pt x="629" y="23"/>
                    <a:pt x="629" y="23"/>
                  </a:cubicBezTo>
                  <a:cubicBezTo>
                    <a:pt x="584" y="23"/>
                    <a:pt x="584" y="23"/>
                    <a:pt x="584" y="23"/>
                  </a:cubicBezTo>
                  <a:cubicBezTo>
                    <a:pt x="584" y="47"/>
                    <a:pt x="584" y="47"/>
                    <a:pt x="584" y="47"/>
                  </a:cubicBezTo>
                  <a:cubicBezTo>
                    <a:pt x="582" y="47"/>
                    <a:pt x="582" y="47"/>
                    <a:pt x="582" y="47"/>
                  </a:cubicBezTo>
                  <a:cubicBezTo>
                    <a:pt x="582" y="43"/>
                    <a:pt x="582" y="43"/>
                    <a:pt x="582" y="43"/>
                  </a:cubicBezTo>
                  <a:cubicBezTo>
                    <a:pt x="576" y="43"/>
                    <a:pt x="576" y="43"/>
                    <a:pt x="576" y="43"/>
                  </a:cubicBezTo>
                  <a:cubicBezTo>
                    <a:pt x="576" y="47"/>
                    <a:pt x="576" y="47"/>
                    <a:pt x="576" y="47"/>
                  </a:cubicBezTo>
                  <a:cubicBezTo>
                    <a:pt x="571" y="47"/>
                    <a:pt x="571" y="47"/>
                    <a:pt x="571" y="47"/>
                  </a:cubicBezTo>
                  <a:cubicBezTo>
                    <a:pt x="571" y="51"/>
                    <a:pt x="571" y="51"/>
                    <a:pt x="571" y="51"/>
                  </a:cubicBezTo>
                  <a:cubicBezTo>
                    <a:pt x="560" y="51"/>
                    <a:pt x="560" y="51"/>
                    <a:pt x="560" y="51"/>
                  </a:cubicBezTo>
                  <a:cubicBezTo>
                    <a:pt x="560" y="45"/>
                    <a:pt x="560" y="45"/>
                    <a:pt x="560" y="45"/>
                  </a:cubicBezTo>
                  <a:cubicBezTo>
                    <a:pt x="554" y="45"/>
                    <a:pt x="554" y="45"/>
                    <a:pt x="554" y="45"/>
                  </a:cubicBezTo>
                  <a:cubicBezTo>
                    <a:pt x="554" y="42"/>
                    <a:pt x="554" y="42"/>
                    <a:pt x="554" y="42"/>
                  </a:cubicBezTo>
                  <a:cubicBezTo>
                    <a:pt x="546" y="42"/>
                    <a:pt x="546" y="42"/>
                    <a:pt x="546" y="42"/>
                  </a:cubicBezTo>
                  <a:cubicBezTo>
                    <a:pt x="546" y="45"/>
                    <a:pt x="546" y="45"/>
                    <a:pt x="546" y="45"/>
                  </a:cubicBezTo>
                  <a:cubicBezTo>
                    <a:pt x="543" y="45"/>
                    <a:pt x="543" y="45"/>
                    <a:pt x="543" y="45"/>
                  </a:cubicBezTo>
                  <a:cubicBezTo>
                    <a:pt x="543" y="49"/>
                    <a:pt x="543" y="49"/>
                    <a:pt x="543" y="49"/>
                  </a:cubicBezTo>
                  <a:cubicBezTo>
                    <a:pt x="530" y="53"/>
                    <a:pt x="530" y="53"/>
                    <a:pt x="530" y="53"/>
                  </a:cubicBezTo>
                  <a:cubicBezTo>
                    <a:pt x="530" y="58"/>
                    <a:pt x="530" y="58"/>
                    <a:pt x="530" y="58"/>
                  </a:cubicBezTo>
                  <a:cubicBezTo>
                    <a:pt x="519" y="58"/>
                    <a:pt x="519" y="58"/>
                    <a:pt x="519" y="58"/>
                  </a:cubicBezTo>
                  <a:cubicBezTo>
                    <a:pt x="519" y="57"/>
                    <a:pt x="519" y="57"/>
                    <a:pt x="519" y="57"/>
                  </a:cubicBezTo>
                  <a:cubicBezTo>
                    <a:pt x="520" y="57"/>
                    <a:pt x="520" y="57"/>
                    <a:pt x="520" y="57"/>
                  </a:cubicBezTo>
                  <a:cubicBezTo>
                    <a:pt x="520" y="55"/>
                    <a:pt x="520" y="55"/>
                    <a:pt x="520" y="55"/>
                  </a:cubicBezTo>
                  <a:cubicBezTo>
                    <a:pt x="515" y="51"/>
                    <a:pt x="515" y="51"/>
                    <a:pt x="515" y="51"/>
                  </a:cubicBezTo>
                  <a:cubicBezTo>
                    <a:pt x="515" y="36"/>
                    <a:pt x="515" y="36"/>
                    <a:pt x="515" y="36"/>
                  </a:cubicBezTo>
                  <a:cubicBezTo>
                    <a:pt x="511" y="36"/>
                    <a:pt x="511" y="36"/>
                    <a:pt x="511" y="36"/>
                  </a:cubicBezTo>
                  <a:cubicBezTo>
                    <a:pt x="511" y="38"/>
                    <a:pt x="511" y="38"/>
                    <a:pt x="511" y="38"/>
                  </a:cubicBezTo>
                  <a:cubicBezTo>
                    <a:pt x="506" y="38"/>
                    <a:pt x="506" y="38"/>
                    <a:pt x="506" y="38"/>
                  </a:cubicBezTo>
                  <a:cubicBezTo>
                    <a:pt x="506" y="36"/>
                    <a:pt x="506" y="36"/>
                    <a:pt x="506" y="36"/>
                  </a:cubicBezTo>
                  <a:cubicBezTo>
                    <a:pt x="502" y="36"/>
                    <a:pt x="502" y="36"/>
                    <a:pt x="502" y="36"/>
                  </a:cubicBezTo>
                  <a:cubicBezTo>
                    <a:pt x="502" y="49"/>
                    <a:pt x="502" y="49"/>
                    <a:pt x="502" y="49"/>
                  </a:cubicBezTo>
                  <a:cubicBezTo>
                    <a:pt x="496" y="49"/>
                    <a:pt x="496" y="49"/>
                    <a:pt x="496" y="49"/>
                  </a:cubicBezTo>
                  <a:cubicBezTo>
                    <a:pt x="492" y="47"/>
                    <a:pt x="492" y="47"/>
                    <a:pt x="492" y="47"/>
                  </a:cubicBezTo>
                  <a:cubicBezTo>
                    <a:pt x="487" y="49"/>
                    <a:pt x="487" y="49"/>
                    <a:pt x="487" y="49"/>
                  </a:cubicBezTo>
                  <a:cubicBezTo>
                    <a:pt x="487" y="57"/>
                    <a:pt x="487" y="57"/>
                    <a:pt x="487" y="57"/>
                  </a:cubicBezTo>
                  <a:cubicBezTo>
                    <a:pt x="485" y="57"/>
                    <a:pt x="485" y="57"/>
                    <a:pt x="485" y="57"/>
                  </a:cubicBezTo>
                  <a:cubicBezTo>
                    <a:pt x="485" y="53"/>
                    <a:pt x="485" y="53"/>
                    <a:pt x="485" y="53"/>
                  </a:cubicBezTo>
                  <a:cubicBezTo>
                    <a:pt x="481" y="53"/>
                    <a:pt x="481" y="53"/>
                    <a:pt x="481" y="53"/>
                  </a:cubicBezTo>
                  <a:cubicBezTo>
                    <a:pt x="481" y="73"/>
                    <a:pt x="481" y="73"/>
                    <a:pt x="481" y="73"/>
                  </a:cubicBezTo>
                  <a:cubicBezTo>
                    <a:pt x="480" y="73"/>
                    <a:pt x="480" y="73"/>
                    <a:pt x="480" y="73"/>
                  </a:cubicBezTo>
                  <a:cubicBezTo>
                    <a:pt x="480" y="81"/>
                    <a:pt x="480" y="81"/>
                    <a:pt x="480" y="81"/>
                  </a:cubicBezTo>
                  <a:cubicBezTo>
                    <a:pt x="476" y="81"/>
                    <a:pt x="476" y="81"/>
                    <a:pt x="476" y="81"/>
                  </a:cubicBezTo>
                  <a:cubicBezTo>
                    <a:pt x="476" y="131"/>
                    <a:pt x="476" y="131"/>
                    <a:pt x="476" y="131"/>
                  </a:cubicBezTo>
                  <a:cubicBezTo>
                    <a:pt x="470" y="131"/>
                    <a:pt x="470" y="131"/>
                    <a:pt x="470" y="131"/>
                  </a:cubicBezTo>
                  <a:cubicBezTo>
                    <a:pt x="470" y="135"/>
                    <a:pt x="470" y="135"/>
                    <a:pt x="470" y="135"/>
                  </a:cubicBezTo>
                  <a:cubicBezTo>
                    <a:pt x="461" y="135"/>
                    <a:pt x="461" y="135"/>
                    <a:pt x="461" y="135"/>
                  </a:cubicBezTo>
                  <a:cubicBezTo>
                    <a:pt x="461" y="136"/>
                    <a:pt x="461" y="136"/>
                    <a:pt x="461" y="136"/>
                  </a:cubicBezTo>
                  <a:cubicBezTo>
                    <a:pt x="457" y="136"/>
                    <a:pt x="457" y="136"/>
                    <a:pt x="457" y="136"/>
                  </a:cubicBezTo>
                  <a:cubicBezTo>
                    <a:pt x="457" y="146"/>
                    <a:pt x="457" y="146"/>
                    <a:pt x="457" y="146"/>
                  </a:cubicBezTo>
                  <a:cubicBezTo>
                    <a:pt x="459" y="146"/>
                    <a:pt x="459" y="146"/>
                    <a:pt x="459" y="146"/>
                  </a:cubicBezTo>
                  <a:cubicBezTo>
                    <a:pt x="459" y="155"/>
                    <a:pt x="459" y="155"/>
                    <a:pt x="459" y="155"/>
                  </a:cubicBezTo>
                  <a:cubicBezTo>
                    <a:pt x="452" y="159"/>
                    <a:pt x="452" y="159"/>
                    <a:pt x="452" y="159"/>
                  </a:cubicBezTo>
                  <a:cubicBezTo>
                    <a:pt x="452" y="166"/>
                    <a:pt x="452" y="166"/>
                    <a:pt x="452" y="166"/>
                  </a:cubicBezTo>
                  <a:cubicBezTo>
                    <a:pt x="446" y="166"/>
                    <a:pt x="446" y="166"/>
                    <a:pt x="446" y="166"/>
                  </a:cubicBezTo>
                  <a:cubicBezTo>
                    <a:pt x="446" y="159"/>
                    <a:pt x="446" y="159"/>
                    <a:pt x="446" y="159"/>
                  </a:cubicBezTo>
                  <a:cubicBezTo>
                    <a:pt x="440" y="159"/>
                    <a:pt x="440" y="159"/>
                    <a:pt x="440" y="159"/>
                  </a:cubicBezTo>
                  <a:cubicBezTo>
                    <a:pt x="440" y="157"/>
                    <a:pt x="440" y="157"/>
                    <a:pt x="440" y="157"/>
                  </a:cubicBezTo>
                  <a:cubicBezTo>
                    <a:pt x="433" y="157"/>
                    <a:pt x="433" y="157"/>
                    <a:pt x="433" y="157"/>
                  </a:cubicBezTo>
                  <a:cubicBezTo>
                    <a:pt x="433" y="133"/>
                    <a:pt x="433" y="133"/>
                    <a:pt x="433" y="133"/>
                  </a:cubicBezTo>
                  <a:cubicBezTo>
                    <a:pt x="435" y="131"/>
                    <a:pt x="435" y="131"/>
                    <a:pt x="435" y="131"/>
                  </a:cubicBezTo>
                  <a:cubicBezTo>
                    <a:pt x="435" y="125"/>
                    <a:pt x="435" y="125"/>
                    <a:pt x="435" y="125"/>
                  </a:cubicBezTo>
                  <a:cubicBezTo>
                    <a:pt x="433" y="125"/>
                    <a:pt x="433" y="125"/>
                    <a:pt x="433" y="125"/>
                  </a:cubicBezTo>
                  <a:cubicBezTo>
                    <a:pt x="433" y="122"/>
                    <a:pt x="433" y="122"/>
                    <a:pt x="433" y="122"/>
                  </a:cubicBezTo>
                  <a:cubicBezTo>
                    <a:pt x="435" y="122"/>
                    <a:pt x="435" y="122"/>
                    <a:pt x="435" y="122"/>
                  </a:cubicBezTo>
                  <a:cubicBezTo>
                    <a:pt x="435" y="114"/>
                    <a:pt x="435" y="114"/>
                    <a:pt x="435" y="114"/>
                  </a:cubicBezTo>
                  <a:cubicBezTo>
                    <a:pt x="426" y="114"/>
                    <a:pt x="426" y="114"/>
                    <a:pt x="426" y="114"/>
                  </a:cubicBezTo>
                  <a:cubicBezTo>
                    <a:pt x="426" y="109"/>
                    <a:pt x="426" y="109"/>
                    <a:pt x="426" y="109"/>
                  </a:cubicBezTo>
                  <a:cubicBezTo>
                    <a:pt x="409" y="109"/>
                    <a:pt x="409" y="109"/>
                    <a:pt x="409" y="109"/>
                  </a:cubicBezTo>
                  <a:cubicBezTo>
                    <a:pt x="409" y="116"/>
                    <a:pt x="409" y="116"/>
                    <a:pt x="409" y="116"/>
                  </a:cubicBezTo>
                  <a:cubicBezTo>
                    <a:pt x="401" y="116"/>
                    <a:pt x="401" y="116"/>
                    <a:pt x="401" y="116"/>
                  </a:cubicBezTo>
                  <a:cubicBezTo>
                    <a:pt x="401" y="120"/>
                    <a:pt x="401" y="120"/>
                    <a:pt x="401" y="120"/>
                  </a:cubicBezTo>
                  <a:cubicBezTo>
                    <a:pt x="398" y="120"/>
                    <a:pt x="398" y="120"/>
                    <a:pt x="398" y="120"/>
                  </a:cubicBezTo>
                  <a:cubicBezTo>
                    <a:pt x="398" y="118"/>
                    <a:pt x="398" y="118"/>
                    <a:pt x="398" y="118"/>
                  </a:cubicBezTo>
                  <a:cubicBezTo>
                    <a:pt x="394" y="118"/>
                    <a:pt x="394" y="118"/>
                    <a:pt x="394" y="118"/>
                  </a:cubicBezTo>
                  <a:cubicBezTo>
                    <a:pt x="394" y="104"/>
                    <a:pt x="394" y="104"/>
                    <a:pt x="394" y="104"/>
                  </a:cubicBezTo>
                  <a:cubicBezTo>
                    <a:pt x="396" y="104"/>
                    <a:pt x="396" y="104"/>
                    <a:pt x="396" y="104"/>
                  </a:cubicBezTo>
                  <a:cubicBezTo>
                    <a:pt x="396" y="98"/>
                    <a:pt x="396" y="98"/>
                    <a:pt x="396" y="98"/>
                  </a:cubicBezTo>
                  <a:cubicBezTo>
                    <a:pt x="394" y="98"/>
                    <a:pt x="394" y="98"/>
                    <a:pt x="394" y="98"/>
                  </a:cubicBezTo>
                  <a:cubicBezTo>
                    <a:pt x="392" y="88"/>
                    <a:pt x="392" y="88"/>
                    <a:pt x="392" y="88"/>
                  </a:cubicBezTo>
                  <a:cubicBezTo>
                    <a:pt x="391" y="98"/>
                    <a:pt x="391" y="98"/>
                    <a:pt x="391" y="98"/>
                  </a:cubicBezTo>
                  <a:cubicBezTo>
                    <a:pt x="389" y="98"/>
                    <a:pt x="389" y="98"/>
                    <a:pt x="389" y="98"/>
                  </a:cubicBezTo>
                  <a:cubicBezTo>
                    <a:pt x="388" y="94"/>
                    <a:pt x="388" y="94"/>
                    <a:pt x="388" y="94"/>
                  </a:cubicBezTo>
                  <a:cubicBezTo>
                    <a:pt x="387" y="90"/>
                    <a:pt x="387" y="90"/>
                    <a:pt x="387" y="90"/>
                  </a:cubicBezTo>
                  <a:cubicBezTo>
                    <a:pt x="383" y="86"/>
                    <a:pt x="383" y="86"/>
                    <a:pt x="383" y="86"/>
                  </a:cubicBezTo>
                  <a:cubicBezTo>
                    <a:pt x="379" y="82"/>
                    <a:pt x="379" y="82"/>
                    <a:pt x="379" y="82"/>
                  </a:cubicBezTo>
                  <a:cubicBezTo>
                    <a:pt x="374" y="78"/>
                    <a:pt x="374" y="78"/>
                    <a:pt x="374" y="78"/>
                  </a:cubicBezTo>
                  <a:cubicBezTo>
                    <a:pt x="372" y="75"/>
                    <a:pt x="372" y="75"/>
                    <a:pt x="372" y="75"/>
                  </a:cubicBezTo>
                  <a:cubicBezTo>
                    <a:pt x="370" y="68"/>
                    <a:pt x="370" y="68"/>
                    <a:pt x="370" y="68"/>
                  </a:cubicBezTo>
                  <a:cubicBezTo>
                    <a:pt x="368" y="75"/>
                    <a:pt x="368" y="75"/>
                    <a:pt x="368" y="75"/>
                  </a:cubicBezTo>
                  <a:cubicBezTo>
                    <a:pt x="365" y="79"/>
                    <a:pt x="365" y="79"/>
                    <a:pt x="365" y="79"/>
                  </a:cubicBezTo>
                  <a:cubicBezTo>
                    <a:pt x="359" y="83"/>
                    <a:pt x="359" y="83"/>
                    <a:pt x="359" y="83"/>
                  </a:cubicBezTo>
                  <a:cubicBezTo>
                    <a:pt x="354" y="86"/>
                    <a:pt x="354" y="86"/>
                    <a:pt x="354" y="86"/>
                  </a:cubicBezTo>
                  <a:cubicBezTo>
                    <a:pt x="352" y="90"/>
                    <a:pt x="352" y="90"/>
                    <a:pt x="352" y="90"/>
                  </a:cubicBezTo>
                  <a:cubicBezTo>
                    <a:pt x="350" y="94"/>
                    <a:pt x="350" y="94"/>
                    <a:pt x="350" y="94"/>
                  </a:cubicBezTo>
                  <a:cubicBezTo>
                    <a:pt x="349" y="97"/>
                    <a:pt x="349" y="97"/>
                    <a:pt x="349" y="97"/>
                  </a:cubicBezTo>
                  <a:cubicBezTo>
                    <a:pt x="348" y="98"/>
                    <a:pt x="348" y="98"/>
                    <a:pt x="348" y="98"/>
                  </a:cubicBezTo>
                  <a:cubicBezTo>
                    <a:pt x="346" y="88"/>
                    <a:pt x="346" y="88"/>
                    <a:pt x="346" y="88"/>
                  </a:cubicBezTo>
                  <a:cubicBezTo>
                    <a:pt x="344" y="98"/>
                    <a:pt x="344" y="98"/>
                    <a:pt x="344" y="98"/>
                  </a:cubicBezTo>
                  <a:cubicBezTo>
                    <a:pt x="342" y="97"/>
                    <a:pt x="342" y="97"/>
                    <a:pt x="342" y="97"/>
                  </a:cubicBezTo>
                  <a:cubicBezTo>
                    <a:pt x="342" y="103"/>
                    <a:pt x="342" y="103"/>
                    <a:pt x="342" y="103"/>
                  </a:cubicBezTo>
                  <a:cubicBezTo>
                    <a:pt x="344" y="103"/>
                    <a:pt x="344" y="103"/>
                    <a:pt x="344" y="103"/>
                  </a:cubicBezTo>
                  <a:cubicBezTo>
                    <a:pt x="344" y="120"/>
                    <a:pt x="344" y="120"/>
                    <a:pt x="344" y="120"/>
                  </a:cubicBezTo>
                  <a:cubicBezTo>
                    <a:pt x="334" y="120"/>
                    <a:pt x="334" y="120"/>
                    <a:pt x="334" y="120"/>
                  </a:cubicBezTo>
                  <a:cubicBezTo>
                    <a:pt x="334" y="123"/>
                    <a:pt x="334" y="123"/>
                    <a:pt x="334" y="123"/>
                  </a:cubicBezTo>
                  <a:cubicBezTo>
                    <a:pt x="318" y="123"/>
                    <a:pt x="318" y="123"/>
                    <a:pt x="318" y="123"/>
                  </a:cubicBezTo>
                  <a:cubicBezTo>
                    <a:pt x="318" y="155"/>
                    <a:pt x="318" y="155"/>
                    <a:pt x="318" y="155"/>
                  </a:cubicBezTo>
                  <a:cubicBezTo>
                    <a:pt x="301" y="155"/>
                    <a:pt x="301" y="155"/>
                    <a:pt x="301" y="155"/>
                  </a:cubicBezTo>
                  <a:cubicBezTo>
                    <a:pt x="301" y="177"/>
                    <a:pt x="301" y="177"/>
                    <a:pt x="301" y="177"/>
                  </a:cubicBezTo>
                  <a:cubicBezTo>
                    <a:pt x="299" y="177"/>
                    <a:pt x="299" y="177"/>
                    <a:pt x="299" y="177"/>
                  </a:cubicBezTo>
                  <a:cubicBezTo>
                    <a:pt x="299" y="176"/>
                    <a:pt x="299" y="176"/>
                    <a:pt x="299" y="176"/>
                  </a:cubicBezTo>
                  <a:cubicBezTo>
                    <a:pt x="297" y="176"/>
                    <a:pt x="297" y="176"/>
                    <a:pt x="297" y="176"/>
                  </a:cubicBezTo>
                  <a:cubicBezTo>
                    <a:pt x="297" y="172"/>
                    <a:pt x="297" y="172"/>
                    <a:pt x="297" y="172"/>
                  </a:cubicBezTo>
                  <a:cubicBezTo>
                    <a:pt x="294" y="172"/>
                    <a:pt x="294" y="172"/>
                    <a:pt x="294" y="172"/>
                  </a:cubicBezTo>
                  <a:cubicBezTo>
                    <a:pt x="294" y="179"/>
                    <a:pt x="294" y="179"/>
                    <a:pt x="294" y="179"/>
                  </a:cubicBezTo>
                  <a:cubicBezTo>
                    <a:pt x="290" y="179"/>
                    <a:pt x="290" y="179"/>
                    <a:pt x="290" y="179"/>
                  </a:cubicBezTo>
                  <a:cubicBezTo>
                    <a:pt x="290" y="164"/>
                    <a:pt x="290" y="164"/>
                    <a:pt x="290" y="164"/>
                  </a:cubicBezTo>
                  <a:cubicBezTo>
                    <a:pt x="279" y="150"/>
                    <a:pt x="279" y="150"/>
                    <a:pt x="279" y="150"/>
                  </a:cubicBezTo>
                  <a:cubicBezTo>
                    <a:pt x="275" y="150"/>
                    <a:pt x="275" y="150"/>
                    <a:pt x="275" y="150"/>
                  </a:cubicBezTo>
                  <a:cubicBezTo>
                    <a:pt x="275" y="148"/>
                    <a:pt x="275" y="148"/>
                    <a:pt x="275" y="148"/>
                  </a:cubicBezTo>
                  <a:cubicBezTo>
                    <a:pt x="269" y="148"/>
                    <a:pt x="269" y="148"/>
                    <a:pt x="269" y="148"/>
                  </a:cubicBezTo>
                  <a:cubicBezTo>
                    <a:pt x="269" y="144"/>
                    <a:pt x="269" y="144"/>
                    <a:pt x="269" y="144"/>
                  </a:cubicBezTo>
                  <a:cubicBezTo>
                    <a:pt x="262" y="144"/>
                    <a:pt x="262" y="144"/>
                    <a:pt x="262" y="144"/>
                  </a:cubicBezTo>
                  <a:cubicBezTo>
                    <a:pt x="258" y="146"/>
                    <a:pt x="258" y="146"/>
                    <a:pt x="258" y="146"/>
                  </a:cubicBezTo>
                  <a:cubicBezTo>
                    <a:pt x="258" y="151"/>
                    <a:pt x="258" y="151"/>
                    <a:pt x="258" y="151"/>
                  </a:cubicBezTo>
                  <a:cubicBezTo>
                    <a:pt x="254" y="151"/>
                    <a:pt x="254" y="151"/>
                    <a:pt x="254" y="151"/>
                  </a:cubicBezTo>
                  <a:cubicBezTo>
                    <a:pt x="254" y="140"/>
                    <a:pt x="254" y="140"/>
                    <a:pt x="254" y="140"/>
                  </a:cubicBezTo>
                  <a:cubicBezTo>
                    <a:pt x="258" y="140"/>
                    <a:pt x="258" y="140"/>
                    <a:pt x="258" y="140"/>
                  </a:cubicBezTo>
                  <a:cubicBezTo>
                    <a:pt x="258" y="138"/>
                    <a:pt x="258" y="138"/>
                    <a:pt x="258" y="138"/>
                  </a:cubicBezTo>
                  <a:cubicBezTo>
                    <a:pt x="247" y="129"/>
                    <a:pt x="247" y="129"/>
                    <a:pt x="247" y="129"/>
                  </a:cubicBezTo>
                  <a:cubicBezTo>
                    <a:pt x="247" y="125"/>
                    <a:pt x="247" y="125"/>
                    <a:pt x="247" y="125"/>
                  </a:cubicBezTo>
                  <a:cubicBezTo>
                    <a:pt x="251" y="125"/>
                    <a:pt x="251" y="125"/>
                    <a:pt x="251" y="125"/>
                  </a:cubicBezTo>
                  <a:cubicBezTo>
                    <a:pt x="251" y="122"/>
                    <a:pt x="251" y="122"/>
                    <a:pt x="251" y="122"/>
                  </a:cubicBezTo>
                  <a:cubicBezTo>
                    <a:pt x="247" y="122"/>
                    <a:pt x="247" y="122"/>
                    <a:pt x="247" y="122"/>
                  </a:cubicBezTo>
                  <a:cubicBezTo>
                    <a:pt x="247" y="118"/>
                    <a:pt x="247" y="118"/>
                    <a:pt x="247" y="118"/>
                  </a:cubicBezTo>
                  <a:cubicBezTo>
                    <a:pt x="251" y="118"/>
                    <a:pt x="251" y="118"/>
                    <a:pt x="251" y="118"/>
                  </a:cubicBezTo>
                  <a:cubicBezTo>
                    <a:pt x="251" y="114"/>
                    <a:pt x="251" y="114"/>
                    <a:pt x="251" y="114"/>
                  </a:cubicBezTo>
                  <a:cubicBezTo>
                    <a:pt x="247" y="114"/>
                    <a:pt x="247" y="114"/>
                    <a:pt x="247" y="114"/>
                  </a:cubicBezTo>
                  <a:cubicBezTo>
                    <a:pt x="247" y="110"/>
                    <a:pt x="247" y="110"/>
                    <a:pt x="247" y="110"/>
                  </a:cubicBezTo>
                  <a:cubicBezTo>
                    <a:pt x="251" y="110"/>
                    <a:pt x="251" y="110"/>
                    <a:pt x="251" y="110"/>
                  </a:cubicBezTo>
                  <a:cubicBezTo>
                    <a:pt x="251" y="107"/>
                    <a:pt x="251" y="107"/>
                    <a:pt x="251" y="107"/>
                  </a:cubicBezTo>
                  <a:cubicBezTo>
                    <a:pt x="247" y="107"/>
                    <a:pt x="247" y="107"/>
                    <a:pt x="247" y="107"/>
                  </a:cubicBezTo>
                  <a:cubicBezTo>
                    <a:pt x="247" y="103"/>
                    <a:pt x="247" y="103"/>
                    <a:pt x="247" y="103"/>
                  </a:cubicBezTo>
                  <a:cubicBezTo>
                    <a:pt x="251" y="103"/>
                    <a:pt x="251" y="103"/>
                    <a:pt x="251" y="103"/>
                  </a:cubicBezTo>
                  <a:cubicBezTo>
                    <a:pt x="251" y="99"/>
                    <a:pt x="251" y="99"/>
                    <a:pt x="251" y="99"/>
                  </a:cubicBezTo>
                  <a:cubicBezTo>
                    <a:pt x="247" y="99"/>
                    <a:pt x="247" y="99"/>
                    <a:pt x="247" y="99"/>
                  </a:cubicBezTo>
                  <a:cubicBezTo>
                    <a:pt x="247" y="96"/>
                    <a:pt x="247" y="96"/>
                    <a:pt x="247" y="96"/>
                  </a:cubicBezTo>
                  <a:cubicBezTo>
                    <a:pt x="251" y="96"/>
                    <a:pt x="251" y="96"/>
                    <a:pt x="251" y="96"/>
                  </a:cubicBezTo>
                  <a:cubicBezTo>
                    <a:pt x="251" y="92"/>
                    <a:pt x="251" y="92"/>
                    <a:pt x="251" y="92"/>
                  </a:cubicBezTo>
                  <a:cubicBezTo>
                    <a:pt x="247" y="92"/>
                    <a:pt x="247" y="92"/>
                    <a:pt x="247" y="92"/>
                  </a:cubicBezTo>
                  <a:cubicBezTo>
                    <a:pt x="247" y="88"/>
                    <a:pt x="247" y="88"/>
                    <a:pt x="247" y="88"/>
                  </a:cubicBezTo>
                  <a:cubicBezTo>
                    <a:pt x="251" y="88"/>
                    <a:pt x="251" y="88"/>
                    <a:pt x="251" y="88"/>
                  </a:cubicBezTo>
                  <a:cubicBezTo>
                    <a:pt x="251" y="84"/>
                    <a:pt x="251" y="84"/>
                    <a:pt x="251" y="84"/>
                  </a:cubicBezTo>
                  <a:cubicBezTo>
                    <a:pt x="247" y="84"/>
                    <a:pt x="247" y="84"/>
                    <a:pt x="247" y="84"/>
                  </a:cubicBezTo>
                  <a:cubicBezTo>
                    <a:pt x="247" y="81"/>
                    <a:pt x="247" y="81"/>
                    <a:pt x="247" y="81"/>
                  </a:cubicBezTo>
                  <a:cubicBezTo>
                    <a:pt x="251" y="81"/>
                    <a:pt x="251" y="81"/>
                    <a:pt x="251" y="81"/>
                  </a:cubicBezTo>
                  <a:cubicBezTo>
                    <a:pt x="251" y="77"/>
                    <a:pt x="251" y="77"/>
                    <a:pt x="251" y="77"/>
                  </a:cubicBezTo>
                  <a:cubicBezTo>
                    <a:pt x="247" y="77"/>
                    <a:pt x="247" y="77"/>
                    <a:pt x="247" y="77"/>
                  </a:cubicBezTo>
                  <a:cubicBezTo>
                    <a:pt x="247" y="73"/>
                    <a:pt x="247" y="73"/>
                    <a:pt x="247" y="73"/>
                  </a:cubicBezTo>
                  <a:cubicBezTo>
                    <a:pt x="251" y="73"/>
                    <a:pt x="251" y="73"/>
                    <a:pt x="251" y="73"/>
                  </a:cubicBezTo>
                  <a:cubicBezTo>
                    <a:pt x="251" y="70"/>
                    <a:pt x="251" y="70"/>
                    <a:pt x="251" y="70"/>
                  </a:cubicBezTo>
                  <a:cubicBezTo>
                    <a:pt x="247" y="70"/>
                    <a:pt x="247" y="70"/>
                    <a:pt x="247" y="70"/>
                  </a:cubicBezTo>
                  <a:cubicBezTo>
                    <a:pt x="247" y="66"/>
                    <a:pt x="247" y="66"/>
                    <a:pt x="247" y="66"/>
                  </a:cubicBezTo>
                  <a:cubicBezTo>
                    <a:pt x="251" y="66"/>
                    <a:pt x="251" y="66"/>
                    <a:pt x="251" y="66"/>
                  </a:cubicBezTo>
                  <a:cubicBezTo>
                    <a:pt x="251" y="62"/>
                    <a:pt x="251" y="62"/>
                    <a:pt x="251" y="62"/>
                  </a:cubicBezTo>
                  <a:cubicBezTo>
                    <a:pt x="247" y="62"/>
                    <a:pt x="247" y="62"/>
                    <a:pt x="247" y="62"/>
                  </a:cubicBezTo>
                  <a:cubicBezTo>
                    <a:pt x="247" y="58"/>
                    <a:pt x="247" y="58"/>
                    <a:pt x="247" y="58"/>
                  </a:cubicBezTo>
                  <a:cubicBezTo>
                    <a:pt x="251" y="58"/>
                    <a:pt x="251" y="58"/>
                    <a:pt x="251" y="58"/>
                  </a:cubicBezTo>
                  <a:cubicBezTo>
                    <a:pt x="251" y="55"/>
                    <a:pt x="251" y="55"/>
                    <a:pt x="251" y="55"/>
                  </a:cubicBezTo>
                  <a:cubicBezTo>
                    <a:pt x="247" y="55"/>
                    <a:pt x="247" y="55"/>
                    <a:pt x="247" y="55"/>
                  </a:cubicBezTo>
                  <a:cubicBezTo>
                    <a:pt x="247" y="51"/>
                    <a:pt x="247" y="51"/>
                    <a:pt x="247" y="51"/>
                  </a:cubicBezTo>
                  <a:cubicBezTo>
                    <a:pt x="251" y="51"/>
                    <a:pt x="251" y="51"/>
                    <a:pt x="251" y="51"/>
                  </a:cubicBezTo>
                  <a:cubicBezTo>
                    <a:pt x="251" y="47"/>
                    <a:pt x="251" y="47"/>
                    <a:pt x="251" y="47"/>
                  </a:cubicBezTo>
                  <a:cubicBezTo>
                    <a:pt x="247" y="47"/>
                    <a:pt x="247" y="47"/>
                    <a:pt x="247" y="47"/>
                  </a:cubicBezTo>
                  <a:cubicBezTo>
                    <a:pt x="247" y="43"/>
                    <a:pt x="247" y="43"/>
                    <a:pt x="247" y="43"/>
                  </a:cubicBezTo>
                  <a:cubicBezTo>
                    <a:pt x="251" y="43"/>
                    <a:pt x="251" y="43"/>
                    <a:pt x="251" y="43"/>
                  </a:cubicBezTo>
                  <a:cubicBezTo>
                    <a:pt x="251" y="23"/>
                    <a:pt x="251" y="23"/>
                    <a:pt x="251" y="23"/>
                  </a:cubicBezTo>
                  <a:cubicBezTo>
                    <a:pt x="245" y="14"/>
                    <a:pt x="245" y="14"/>
                    <a:pt x="245" y="14"/>
                  </a:cubicBezTo>
                  <a:cubicBezTo>
                    <a:pt x="178" y="14"/>
                    <a:pt x="178" y="14"/>
                    <a:pt x="178" y="14"/>
                  </a:cubicBezTo>
                  <a:cubicBezTo>
                    <a:pt x="178" y="30"/>
                    <a:pt x="178" y="30"/>
                    <a:pt x="178" y="30"/>
                  </a:cubicBezTo>
                  <a:cubicBezTo>
                    <a:pt x="182" y="36"/>
                    <a:pt x="182" y="36"/>
                    <a:pt x="182" y="36"/>
                  </a:cubicBezTo>
                  <a:cubicBezTo>
                    <a:pt x="178" y="36"/>
                    <a:pt x="178" y="36"/>
                    <a:pt x="178" y="36"/>
                  </a:cubicBezTo>
                  <a:cubicBezTo>
                    <a:pt x="178" y="40"/>
                    <a:pt x="178" y="40"/>
                    <a:pt x="178" y="40"/>
                  </a:cubicBezTo>
                  <a:cubicBezTo>
                    <a:pt x="182" y="40"/>
                    <a:pt x="182" y="40"/>
                    <a:pt x="182" y="40"/>
                  </a:cubicBezTo>
                  <a:cubicBezTo>
                    <a:pt x="182" y="43"/>
                    <a:pt x="182" y="43"/>
                    <a:pt x="182" y="43"/>
                  </a:cubicBezTo>
                  <a:cubicBezTo>
                    <a:pt x="178" y="43"/>
                    <a:pt x="178" y="43"/>
                    <a:pt x="178" y="43"/>
                  </a:cubicBezTo>
                  <a:cubicBezTo>
                    <a:pt x="178" y="47"/>
                    <a:pt x="178" y="47"/>
                    <a:pt x="178" y="47"/>
                  </a:cubicBezTo>
                  <a:cubicBezTo>
                    <a:pt x="182" y="47"/>
                    <a:pt x="182" y="47"/>
                    <a:pt x="182" y="47"/>
                  </a:cubicBezTo>
                  <a:cubicBezTo>
                    <a:pt x="182" y="51"/>
                    <a:pt x="182" y="51"/>
                    <a:pt x="182" y="51"/>
                  </a:cubicBezTo>
                  <a:cubicBezTo>
                    <a:pt x="178" y="51"/>
                    <a:pt x="178" y="51"/>
                    <a:pt x="178" y="51"/>
                  </a:cubicBezTo>
                  <a:cubicBezTo>
                    <a:pt x="178" y="55"/>
                    <a:pt x="178" y="55"/>
                    <a:pt x="178" y="55"/>
                  </a:cubicBezTo>
                  <a:cubicBezTo>
                    <a:pt x="182" y="55"/>
                    <a:pt x="182" y="55"/>
                    <a:pt x="182" y="55"/>
                  </a:cubicBezTo>
                  <a:cubicBezTo>
                    <a:pt x="182" y="58"/>
                    <a:pt x="182" y="58"/>
                    <a:pt x="182" y="58"/>
                  </a:cubicBezTo>
                  <a:cubicBezTo>
                    <a:pt x="178" y="58"/>
                    <a:pt x="178" y="58"/>
                    <a:pt x="178" y="58"/>
                  </a:cubicBezTo>
                  <a:cubicBezTo>
                    <a:pt x="178" y="62"/>
                    <a:pt x="178" y="62"/>
                    <a:pt x="178" y="62"/>
                  </a:cubicBezTo>
                  <a:cubicBezTo>
                    <a:pt x="182" y="62"/>
                    <a:pt x="182" y="62"/>
                    <a:pt x="182" y="62"/>
                  </a:cubicBezTo>
                  <a:cubicBezTo>
                    <a:pt x="182" y="66"/>
                    <a:pt x="182" y="66"/>
                    <a:pt x="182" y="66"/>
                  </a:cubicBezTo>
                  <a:cubicBezTo>
                    <a:pt x="178" y="66"/>
                    <a:pt x="178" y="66"/>
                    <a:pt x="178" y="66"/>
                  </a:cubicBezTo>
                  <a:cubicBezTo>
                    <a:pt x="178" y="70"/>
                    <a:pt x="178" y="70"/>
                    <a:pt x="178" y="70"/>
                  </a:cubicBezTo>
                  <a:cubicBezTo>
                    <a:pt x="182" y="70"/>
                    <a:pt x="182" y="70"/>
                    <a:pt x="182" y="70"/>
                  </a:cubicBezTo>
                  <a:cubicBezTo>
                    <a:pt x="182" y="73"/>
                    <a:pt x="182" y="73"/>
                    <a:pt x="182" y="73"/>
                  </a:cubicBezTo>
                  <a:cubicBezTo>
                    <a:pt x="178" y="73"/>
                    <a:pt x="178" y="73"/>
                    <a:pt x="178" y="73"/>
                  </a:cubicBezTo>
                  <a:cubicBezTo>
                    <a:pt x="178" y="77"/>
                    <a:pt x="178" y="77"/>
                    <a:pt x="178" y="77"/>
                  </a:cubicBezTo>
                  <a:cubicBezTo>
                    <a:pt x="182" y="77"/>
                    <a:pt x="182" y="77"/>
                    <a:pt x="182" y="77"/>
                  </a:cubicBezTo>
                  <a:cubicBezTo>
                    <a:pt x="182" y="81"/>
                    <a:pt x="182" y="81"/>
                    <a:pt x="182" y="81"/>
                  </a:cubicBezTo>
                  <a:cubicBezTo>
                    <a:pt x="178" y="81"/>
                    <a:pt x="178" y="81"/>
                    <a:pt x="178" y="81"/>
                  </a:cubicBezTo>
                  <a:cubicBezTo>
                    <a:pt x="178" y="84"/>
                    <a:pt x="178" y="84"/>
                    <a:pt x="178" y="84"/>
                  </a:cubicBezTo>
                  <a:cubicBezTo>
                    <a:pt x="182" y="84"/>
                    <a:pt x="182" y="84"/>
                    <a:pt x="182" y="84"/>
                  </a:cubicBezTo>
                  <a:cubicBezTo>
                    <a:pt x="182" y="88"/>
                    <a:pt x="182" y="88"/>
                    <a:pt x="182" y="88"/>
                  </a:cubicBezTo>
                  <a:cubicBezTo>
                    <a:pt x="178" y="88"/>
                    <a:pt x="178" y="88"/>
                    <a:pt x="178" y="88"/>
                  </a:cubicBezTo>
                  <a:cubicBezTo>
                    <a:pt x="178" y="92"/>
                    <a:pt x="178" y="92"/>
                    <a:pt x="178" y="92"/>
                  </a:cubicBezTo>
                  <a:cubicBezTo>
                    <a:pt x="182" y="92"/>
                    <a:pt x="182" y="92"/>
                    <a:pt x="182" y="92"/>
                  </a:cubicBezTo>
                  <a:cubicBezTo>
                    <a:pt x="182" y="96"/>
                    <a:pt x="182" y="96"/>
                    <a:pt x="182" y="96"/>
                  </a:cubicBezTo>
                  <a:cubicBezTo>
                    <a:pt x="178" y="96"/>
                    <a:pt x="178" y="96"/>
                    <a:pt x="178" y="96"/>
                  </a:cubicBezTo>
                  <a:cubicBezTo>
                    <a:pt x="178" y="99"/>
                    <a:pt x="178" y="99"/>
                    <a:pt x="178" y="99"/>
                  </a:cubicBezTo>
                  <a:cubicBezTo>
                    <a:pt x="182" y="99"/>
                    <a:pt x="182" y="99"/>
                    <a:pt x="182" y="99"/>
                  </a:cubicBezTo>
                  <a:cubicBezTo>
                    <a:pt x="182" y="103"/>
                    <a:pt x="182" y="103"/>
                    <a:pt x="182" y="103"/>
                  </a:cubicBezTo>
                  <a:cubicBezTo>
                    <a:pt x="178" y="103"/>
                    <a:pt x="178" y="103"/>
                    <a:pt x="178" y="103"/>
                  </a:cubicBezTo>
                  <a:cubicBezTo>
                    <a:pt x="178" y="107"/>
                    <a:pt x="178" y="107"/>
                    <a:pt x="178" y="107"/>
                  </a:cubicBezTo>
                  <a:cubicBezTo>
                    <a:pt x="182" y="107"/>
                    <a:pt x="182" y="107"/>
                    <a:pt x="182" y="107"/>
                  </a:cubicBezTo>
                  <a:cubicBezTo>
                    <a:pt x="182" y="110"/>
                    <a:pt x="182" y="110"/>
                    <a:pt x="182" y="110"/>
                  </a:cubicBezTo>
                  <a:cubicBezTo>
                    <a:pt x="178" y="110"/>
                    <a:pt x="178" y="110"/>
                    <a:pt x="178" y="110"/>
                  </a:cubicBezTo>
                  <a:cubicBezTo>
                    <a:pt x="178" y="114"/>
                    <a:pt x="178" y="114"/>
                    <a:pt x="178" y="114"/>
                  </a:cubicBezTo>
                  <a:cubicBezTo>
                    <a:pt x="182" y="114"/>
                    <a:pt x="182" y="114"/>
                    <a:pt x="182" y="114"/>
                  </a:cubicBezTo>
                  <a:cubicBezTo>
                    <a:pt x="182" y="118"/>
                    <a:pt x="182" y="118"/>
                    <a:pt x="182" y="118"/>
                  </a:cubicBezTo>
                  <a:cubicBezTo>
                    <a:pt x="178" y="118"/>
                    <a:pt x="178" y="118"/>
                    <a:pt x="178" y="118"/>
                  </a:cubicBezTo>
                  <a:cubicBezTo>
                    <a:pt x="178" y="122"/>
                    <a:pt x="178" y="122"/>
                    <a:pt x="178" y="122"/>
                  </a:cubicBezTo>
                  <a:cubicBezTo>
                    <a:pt x="182" y="122"/>
                    <a:pt x="182" y="122"/>
                    <a:pt x="182" y="122"/>
                  </a:cubicBezTo>
                  <a:cubicBezTo>
                    <a:pt x="182" y="125"/>
                    <a:pt x="182" y="125"/>
                    <a:pt x="182" y="125"/>
                  </a:cubicBezTo>
                  <a:cubicBezTo>
                    <a:pt x="178" y="125"/>
                    <a:pt x="178" y="125"/>
                    <a:pt x="178" y="125"/>
                  </a:cubicBezTo>
                  <a:cubicBezTo>
                    <a:pt x="178" y="129"/>
                    <a:pt x="178" y="129"/>
                    <a:pt x="178" y="129"/>
                  </a:cubicBezTo>
                  <a:cubicBezTo>
                    <a:pt x="173" y="127"/>
                    <a:pt x="173" y="127"/>
                    <a:pt x="173" y="127"/>
                  </a:cubicBezTo>
                  <a:cubicBezTo>
                    <a:pt x="173" y="114"/>
                    <a:pt x="173" y="114"/>
                    <a:pt x="173" y="114"/>
                  </a:cubicBezTo>
                  <a:cubicBezTo>
                    <a:pt x="165" y="110"/>
                    <a:pt x="165" y="110"/>
                    <a:pt x="165" y="110"/>
                  </a:cubicBezTo>
                  <a:cubicBezTo>
                    <a:pt x="165" y="101"/>
                    <a:pt x="165" y="101"/>
                    <a:pt x="165" y="101"/>
                  </a:cubicBezTo>
                  <a:cubicBezTo>
                    <a:pt x="145" y="101"/>
                    <a:pt x="145" y="101"/>
                    <a:pt x="145" y="101"/>
                  </a:cubicBezTo>
                  <a:cubicBezTo>
                    <a:pt x="145" y="105"/>
                    <a:pt x="145" y="105"/>
                    <a:pt x="145" y="105"/>
                  </a:cubicBezTo>
                  <a:cubicBezTo>
                    <a:pt x="135" y="105"/>
                    <a:pt x="135" y="105"/>
                    <a:pt x="135" y="105"/>
                  </a:cubicBezTo>
                  <a:cubicBezTo>
                    <a:pt x="135" y="110"/>
                    <a:pt x="135" y="110"/>
                    <a:pt x="135" y="110"/>
                  </a:cubicBezTo>
                  <a:cubicBezTo>
                    <a:pt x="112" y="110"/>
                    <a:pt x="112" y="110"/>
                    <a:pt x="112" y="110"/>
                  </a:cubicBezTo>
                  <a:cubicBezTo>
                    <a:pt x="111" y="111"/>
                    <a:pt x="111" y="111"/>
                    <a:pt x="111" y="111"/>
                  </a:cubicBezTo>
                  <a:cubicBezTo>
                    <a:pt x="111" y="153"/>
                    <a:pt x="111" y="153"/>
                    <a:pt x="111" y="153"/>
                  </a:cubicBezTo>
                  <a:cubicBezTo>
                    <a:pt x="100" y="153"/>
                    <a:pt x="100" y="153"/>
                    <a:pt x="100" y="153"/>
                  </a:cubicBezTo>
                  <a:cubicBezTo>
                    <a:pt x="100" y="157"/>
                    <a:pt x="100" y="157"/>
                    <a:pt x="100" y="157"/>
                  </a:cubicBezTo>
                  <a:cubicBezTo>
                    <a:pt x="96" y="156"/>
                    <a:pt x="96" y="156"/>
                    <a:pt x="96" y="156"/>
                  </a:cubicBezTo>
                  <a:cubicBezTo>
                    <a:pt x="96" y="128"/>
                    <a:pt x="96" y="128"/>
                    <a:pt x="96" y="128"/>
                  </a:cubicBezTo>
                  <a:cubicBezTo>
                    <a:pt x="89" y="128"/>
                    <a:pt x="89" y="128"/>
                    <a:pt x="89" y="128"/>
                  </a:cubicBezTo>
                  <a:cubicBezTo>
                    <a:pt x="84" y="135"/>
                    <a:pt x="84" y="135"/>
                    <a:pt x="84" y="135"/>
                  </a:cubicBezTo>
                  <a:cubicBezTo>
                    <a:pt x="79" y="135"/>
                    <a:pt x="79" y="135"/>
                    <a:pt x="79" y="135"/>
                  </a:cubicBezTo>
                  <a:cubicBezTo>
                    <a:pt x="69" y="128"/>
                    <a:pt x="69" y="128"/>
                    <a:pt x="69" y="128"/>
                  </a:cubicBezTo>
                  <a:cubicBezTo>
                    <a:pt x="44" y="128"/>
                    <a:pt x="44" y="128"/>
                    <a:pt x="44" y="128"/>
                  </a:cubicBezTo>
                  <a:cubicBezTo>
                    <a:pt x="44" y="145"/>
                    <a:pt x="44" y="145"/>
                    <a:pt x="44" y="145"/>
                  </a:cubicBezTo>
                  <a:cubicBezTo>
                    <a:pt x="29" y="142"/>
                    <a:pt x="29" y="142"/>
                    <a:pt x="29" y="142"/>
                  </a:cubicBezTo>
                  <a:cubicBezTo>
                    <a:pt x="26" y="128"/>
                    <a:pt x="26" y="128"/>
                    <a:pt x="26" y="128"/>
                  </a:cubicBezTo>
                  <a:cubicBezTo>
                    <a:pt x="22" y="128"/>
                    <a:pt x="22" y="128"/>
                    <a:pt x="22" y="128"/>
                  </a:cubicBezTo>
                  <a:cubicBezTo>
                    <a:pt x="17" y="99"/>
                    <a:pt x="17" y="99"/>
                    <a:pt x="17" y="99"/>
                  </a:cubicBezTo>
                  <a:cubicBezTo>
                    <a:pt x="19" y="98"/>
                    <a:pt x="19" y="98"/>
                    <a:pt x="19" y="98"/>
                  </a:cubicBezTo>
                  <a:cubicBezTo>
                    <a:pt x="19" y="94"/>
                    <a:pt x="19" y="94"/>
                    <a:pt x="19" y="94"/>
                  </a:cubicBezTo>
                  <a:cubicBezTo>
                    <a:pt x="17" y="92"/>
                    <a:pt x="17" y="92"/>
                    <a:pt x="17" y="92"/>
                  </a:cubicBezTo>
                  <a:cubicBezTo>
                    <a:pt x="15" y="86"/>
                    <a:pt x="15" y="86"/>
                    <a:pt x="15" y="86"/>
                  </a:cubicBezTo>
                  <a:cubicBezTo>
                    <a:pt x="14" y="92"/>
                    <a:pt x="14" y="92"/>
                    <a:pt x="14" y="92"/>
                  </a:cubicBezTo>
                  <a:cubicBezTo>
                    <a:pt x="11" y="94"/>
                    <a:pt x="11" y="94"/>
                    <a:pt x="11" y="94"/>
                  </a:cubicBezTo>
                  <a:cubicBezTo>
                    <a:pt x="11" y="97"/>
                    <a:pt x="11" y="97"/>
                    <a:pt x="11" y="97"/>
                  </a:cubicBezTo>
                  <a:cubicBezTo>
                    <a:pt x="13" y="99"/>
                    <a:pt x="13" y="99"/>
                    <a:pt x="13" y="99"/>
                  </a:cubicBezTo>
                  <a:cubicBezTo>
                    <a:pt x="9" y="129"/>
                    <a:pt x="9" y="129"/>
                    <a:pt x="9" y="129"/>
                  </a:cubicBezTo>
                  <a:cubicBezTo>
                    <a:pt x="6" y="129"/>
                    <a:pt x="6" y="129"/>
                    <a:pt x="6" y="129"/>
                  </a:cubicBezTo>
                  <a:cubicBezTo>
                    <a:pt x="3" y="142"/>
                    <a:pt x="3" y="142"/>
                    <a:pt x="3" y="142"/>
                  </a:cubicBezTo>
                  <a:cubicBezTo>
                    <a:pt x="0" y="140"/>
                    <a:pt x="0" y="140"/>
                    <a:pt x="0" y="140"/>
                  </a:cubicBezTo>
                  <a:cubicBezTo>
                    <a:pt x="0" y="182"/>
                    <a:pt x="0" y="182"/>
                    <a:pt x="0" y="182"/>
                  </a:cubicBezTo>
                  <a:cubicBezTo>
                    <a:pt x="1459" y="182"/>
                    <a:pt x="1459" y="182"/>
                    <a:pt x="1459" y="1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800"/>
            </a:p>
          </p:txBody>
        </p:sp>
        <p:sp>
          <p:nvSpPr>
            <p:cNvPr id="7" name="Freeform 7">
              <a:extLst>
                <a:ext uri="{FF2B5EF4-FFF2-40B4-BE49-F238E27FC236}">
                  <a16:creationId xmlns:a16="http://schemas.microsoft.com/office/drawing/2014/main" id="{277A2299-A716-4FB9-9A31-37B048830590}"/>
                </a:ext>
              </a:extLst>
            </p:cNvPr>
            <p:cNvSpPr>
              <a:spLocks/>
            </p:cNvSpPr>
            <p:nvPr userDrawn="1"/>
          </p:nvSpPr>
          <p:spPr bwMode="auto">
            <a:xfrm flipH="1">
              <a:off x="6184751" y="5737141"/>
              <a:ext cx="2958970" cy="886329"/>
            </a:xfrm>
            <a:custGeom>
              <a:avLst/>
              <a:gdLst>
                <a:gd name="T0" fmla="*/ 59 w 1460"/>
                <a:gd name="T1" fmla="*/ 347 h 410"/>
                <a:gd name="T2" fmla="*/ 82 w 1460"/>
                <a:gd name="T3" fmla="*/ 338 h 410"/>
                <a:gd name="T4" fmla="*/ 130 w 1460"/>
                <a:gd name="T5" fmla="*/ 350 h 410"/>
                <a:gd name="T6" fmla="*/ 162 w 1460"/>
                <a:gd name="T7" fmla="*/ 358 h 410"/>
                <a:gd name="T8" fmla="*/ 225 w 1460"/>
                <a:gd name="T9" fmla="*/ 295 h 410"/>
                <a:gd name="T10" fmla="*/ 257 w 1460"/>
                <a:gd name="T11" fmla="*/ 273 h 410"/>
                <a:gd name="T12" fmla="*/ 309 w 1460"/>
                <a:gd name="T13" fmla="*/ 361 h 410"/>
                <a:gd name="T14" fmla="*/ 343 w 1460"/>
                <a:gd name="T15" fmla="*/ 340 h 410"/>
                <a:gd name="T16" fmla="*/ 388 w 1460"/>
                <a:gd name="T17" fmla="*/ 187 h 410"/>
                <a:gd name="T18" fmla="*/ 391 w 1460"/>
                <a:gd name="T19" fmla="*/ 144 h 410"/>
                <a:gd name="T20" fmla="*/ 395 w 1460"/>
                <a:gd name="T21" fmla="*/ 46 h 410"/>
                <a:gd name="T22" fmla="*/ 397 w 1460"/>
                <a:gd name="T23" fmla="*/ 46 h 410"/>
                <a:gd name="T24" fmla="*/ 401 w 1460"/>
                <a:gd name="T25" fmla="*/ 144 h 410"/>
                <a:gd name="T26" fmla="*/ 404 w 1460"/>
                <a:gd name="T27" fmla="*/ 187 h 410"/>
                <a:gd name="T28" fmla="*/ 439 w 1460"/>
                <a:gd name="T29" fmla="*/ 369 h 410"/>
                <a:gd name="T30" fmla="*/ 458 w 1460"/>
                <a:gd name="T31" fmla="*/ 387 h 410"/>
                <a:gd name="T32" fmla="*/ 479 w 1460"/>
                <a:gd name="T33" fmla="*/ 373 h 410"/>
                <a:gd name="T34" fmla="*/ 544 w 1460"/>
                <a:gd name="T35" fmla="*/ 377 h 410"/>
                <a:gd name="T36" fmla="*/ 562 w 1460"/>
                <a:gd name="T37" fmla="*/ 390 h 410"/>
                <a:gd name="T38" fmla="*/ 588 w 1460"/>
                <a:gd name="T39" fmla="*/ 379 h 410"/>
                <a:gd name="T40" fmla="*/ 602 w 1460"/>
                <a:gd name="T41" fmla="*/ 377 h 410"/>
                <a:gd name="T42" fmla="*/ 617 w 1460"/>
                <a:gd name="T43" fmla="*/ 382 h 410"/>
                <a:gd name="T44" fmla="*/ 625 w 1460"/>
                <a:gd name="T45" fmla="*/ 373 h 410"/>
                <a:gd name="T46" fmla="*/ 683 w 1460"/>
                <a:gd name="T47" fmla="*/ 364 h 410"/>
                <a:gd name="T48" fmla="*/ 702 w 1460"/>
                <a:gd name="T49" fmla="*/ 364 h 410"/>
                <a:gd name="T50" fmla="*/ 744 w 1460"/>
                <a:gd name="T51" fmla="*/ 300 h 410"/>
                <a:gd name="T52" fmla="*/ 758 w 1460"/>
                <a:gd name="T53" fmla="*/ 302 h 410"/>
                <a:gd name="T54" fmla="*/ 778 w 1460"/>
                <a:gd name="T55" fmla="*/ 313 h 410"/>
                <a:gd name="T56" fmla="*/ 801 w 1460"/>
                <a:gd name="T57" fmla="*/ 324 h 410"/>
                <a:gd name="T58" fmla="*/ 832 w 1460"/>
                <a:gd name="T59" fmla="*/ 306 h 410"/>
                <a:gd name="T60" fmla="*/ 843 w 1460"/>
                <a:gd name="T61" fmla="*/ 355 h 410"/>
                <a:gd name="T62" fmla="*/ 869 w 1460"/>
                <a:gd name="T63" fmla="*/ 314 h 410"/>
                <a:gd name="T64" fmla="*/ 881 w 1460"/>
                <a:gd name="T65" fmla="*/ 272 h 410"/>
                <a:gd name="T66" fmla="*/ 893 w 1460"/>
                <a:gd name="T67" fmla="*/ 251 h 410"/>
                <a:gd name="T68" fmla="*/ 930 w 1460"/>
                <a:gd name="T69" fmla="*/ 231 h 410"/>
                <a:gd name="T70" fmla="*/ 947 w 1460"/>
                <a:gd name="T71" fmla="*/ 227 h 410"/>
                <a:gd name="T72" fmla="*/ 968 w 1460"/>
                <a:gd name="T73" fmla="*/ 261 h 410"/>
                <a:gd name="T74" fmla="*/ 994 w 1460"/>
                <a:gd name="T75" fmla="*/ 315 h 410"/>
                <a:gd name="T76" fmla="*/ 1035 w 1460"/>
                <a:gd name="T77" fmla="*/ 327 h 410"/>
                <a:gd name="T78" fmla="*/ 1044 w 1460"/>
                <a:gd name="T79" fmla="*/ 322 h 410"/>
                <a:gd name="T80" fmla="*/ 1069 w 1460"/>
                <a:gd name="T81" fmla="*/ 305 h 410"/>
                <a:gd name="T82" fmla="*/ 1084 w 1460"/>
                <a:gd name="T83" fmla="*/ 257 h 410"/>
                <a:gd name="T84" fmla="*/ 1129 w 1460"/>
                <a:gd name="T85" fmla="*/ 280 h 410"/>
                <a:gd name="T86" fmla="*/ 1142 w 1460"/>
                <a:gd name="T87" fmla="*/ 329 h 410"/>
                <a:gd name="T88" fmla="*/ 1161 w 1460"/>
                <a:gd name="T89" fmla="*/ 340 h 410"/>
                <a:gd name="T90" fmla="*/ 1187 w 1460"/>
                <a:gd name="T91" fmla="*/ 340 h 410"/>
                <a:gd name="T92" fmla="*/ 1209 w 1460"/>
                <a:gd name="T93" fmla="*/ 336 h 410"/>
                <a:gd name="T94" fmla="*/ 1231 w 1460"/>
                <a:gd name="T95" fmla="*/ 322 h 410"/>
                <a:gd name="T96" fmla="*/ 1257 w 1460"/>
                <a:gd name="T97" fmla="*/ 318 h 410"/>
                <a:gd name="T98" fmla="*/ 1294 w 1460"/>
                <a:gd name="T99" fmla="*/ 344 h 410"/>
                <a:gd name="T100" fmla="*/ 1330 w 1460"/>
                <a:gd name="T101" fmla="*/ 327 h 410"/>
                <a:gd name="T102" fmla="*/ 1351 w 1460"/>
                <a:gd name="T103" fmla="*/ 165 h 410"/>
                <a:gd name="T104" fmla="*/ 1401 w 1460"/>
                <a:gd name="T105" fmla="*/ 152 h 410"/>
                <a:gd name="T106" fmla="*/ 1426 w 1460"/>
                <a:gd name="T107" fmla="*/ 281 h 410"/>
                <a:gd name="T108" fmla="*/ 1460 w 1460"/>
                <a:gd name="T109" fmla="*/ 4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0" h="410">
                  <a:moveTo>
                    <a:pt x="0" y="410"/>
                  </a:moveTo>
                  <a:cubicBezTo>
                    <a:pt x="0" y="321"/>
                    <a:pt x="0" y="321"/>
                    <a:pt x="0" y="321"/>
                  </a:cubicBezTo>
                  <a:cubicBezTo>
                    <a:pt x="8" y="321"/>
                    <a:pt x="16" y="321"/>
                    <a:pt x="24" y="321"/>
                  </a:cubicBezTo>
                  <a:cubicBezTo>
                    <a:pt x="24" y="326"/>
                    <a:pt x="24" y="330"/>
                    <a:pt x="24" y="335"/>
                  </a:cubicBezTo>
                  <a:cubicBezTo>
                    <a:pt x="30" y="335"/>
                    <a:pt x="37" y="335"/>
                    <a:pt x="43" y="335"/>
                  </a:cubicBezTo>
                  <a:cubicBezTo>
                    <a:pt x="43" y="339"/>
                    <a:pt x="43" y="343"/>
                    <a:pt x="43" y="347"/>
                  </a:cubicBezTo>
                  <a:cubicBezTo>
                    <a:pt x="48" y="347"/>
                    <a:pt x="54" y="347"/>
                    <a:pt x="59" y="347"/>
                  </a:cubicBezTo>
                  <a:cubicBezTo>
                    <a:pt x="59" y="339"/>
                    <a:pt x="59" y="331"/>
                    <a:pt x="59" y="324"/>
                  </a:cubicBezTo>
                  <a:cubicBezTo>
                    <a:pt x="62" y="324"/>
                    <a:pt x="64" y="324"/>
                    <a:pt x="67" y="324"/>
                  </a:cubicBezTo>
                  <a:cubicBezTo>
                    <a:pt x="67" y="323"/>
                    <a:pt x="67" y="322"/>
                    <a:pt x="67" y="321"/>
                  </a:cubicBezTo>
                  <a:cubicBezTo>
                    <a:pt x="69" y="321"/>
                    <a:pt x="71" y="321"/>
                    <a:pt x="73" y="321"/>
                  </a:cubicBezTo>
                  <a:cubicBezTo>
                    <a:pt x="73" y="322"/>
                    <a:pt x="73" y="323"/>
                    <a:pt x="73" y="324"/>
                  </a:cubicBezTo>
                  <a:cubicBezTo>
                    <a:pt x="76" y="324"/>
                    <a:pt x="79" y="324"/>
                    <a:pt x="82" y="324"/>
                  </a:cubicBezTo>
                  <a:cubicBezTo>
                    <a:pt x="82" y="329"/>
                    <a:pt x="82" y="333"/>
                    <a:pt x="82" y="338"/>
                  </a:cubicBezTo>
                  <a:cubicBezTo>
                    <a:pt x="91" y="338"/>
                    <a:pt x="101" y="338"/>
                    <a:pt x="110" y="338"/>
                  </a:cubicBezTo>
                  <a:cubicBezTo>
                    <a:pt x="110" y="340"/>
                    <a:pt x="110" y="342"/>
                    <a:pt x="110" y="344"/>
                  </a:cubicBezTo>
                  <a:cubicBezTo>
                    <a:pt x="111" y="344"/>
                    <a:pt x="113" y="344"/>
                    <a:pt x="114" y="344"/>
                  </a:cubicBezTo>
                  <a:cubicBezTo>
                    <a:pt x="114" y="347"/>
                    <a:pt x="114" y="349"/>
                    <a:pt x="114" y="352"/>
                  </a:cubicBezTo>
                  <a:cubicBezTo>
                    <a:pt x="117" y="352"/>
                    <a:pt x="121" y="352"/>
                    <a:pt x="124" y="352"/>
                  </a:cubicBezTo>
                  <a:cubicBezTo>
                    <a:pt x="124" y="351"/>
                    <a:pt x="124" y="350"/>
                    <a:pt x="124" y="350"/>
                  </a:cubicBezTo>
                  <a:cubicBezTo>
                    <a:pt x="126" y="350"/>
                    <a:pt x="128" y="350"/>
                    <a:pt x="130" y="350"/>
                  </a:cubicBezTo>
                  <a:cubicBezTo>
                    <a:pt x="130" y="350"/>
                    <a:pt x="130" y="351"/>
                    <a:pt x="130" y="352"/>
                  </a:cubicBezTo>
                  <a:cubicBezTo>
                    <a:pt x="134" y="352"/>
                    <a:pt x="139" y="352"/>
                    <a:pt x="144" y="352"/>
                  </a:cubicBezTo>
                  <a:cubicBezTo>
                    <a:pt x="144" y="354"/>
                    <a:pt x="144" y="356"/>
                    <a:pt x="144" y="358"/>
                  </a:cubicBezTo>
                  <a:cubicBezTo>
                    <a:pt x="148" y="358"/>
                    <a:pt x="152" y="358"/>
                    <a:pt x="156" y="358"/>
                  </a:cubicBezTo>
                  <a:cubicBezTo>
                    <a:pt x="156" y="357"/>
                    <a:pt x="156" y="357"/>
                    <a:pt x="156" y="356"/>
                  </a:cubicBezTo>
                  <a:cubicBezTo>
                    <a:pt x="158" y="356"/>
                    <a:pt x="160" y="356"/>
                    <a:pt x="162" y="356"/>
                  </a:cubicBezTo>
                  <a:cubicBezTo>
                    <a:pt x="162" y="357"/>
                    <a:pt x="162" y="357"/>
                    <a:pt x="162" y="358"/>
                  </a:cubicBezTo>
                  <a:cubicBezTo>
                    <a:pt x="166" y="358"/>
                    <a:pt x="170" y="358"/>
                    <a:pt x="173" y="358"/>
                  </a:cubicBezTo>
                  <a:cubicBezTo>
                    <a:pt x="173" y="240"/>
                    <a:pt x="173" y="240"/>
                    <a:pt x="173" y="240"/>
                  </a:cubicBezTo>
                  <a:cubicBezTo>
                    <a:pt x="186" y="240"/>
                    <a:pt x="186" y="240"/>
                    <a:pt x="186" y="240"/>
                  </a:cubicBezTo>
                  <a:cubicBezTo>
                    <a:pt x="186" y="236"/>
                    <a:pt x="186" y="236"/>
                    <a:pt x="186" y="236"/>
                  </a:cubicBezTo>
                  <a:cubicBezTo>
                    <a:pt x="214" y="241"/>
                    <a:pt x="214" y="241"/>
                    <a:pt x="214" y="241"/>
                  </a:cubicBezTo>
                  <a:cubicBezTo>
                    <a:pt x="214" y="259"/>
                    <a:pt x="214" y="277"/>
                    <a:pt x="214" y="295"/>
                  </a:cubicBezTo>
                  <a:cubicBezTo>
                    <a:pt x="218" y="295"/>
                    <a:pt x="222" y="295"/>
                    <a:pt x="225" y="295"/>
                  </a:cubicBezTo>
                  <a:cubicBezTo>
                    <a:pt x="226" y="295"/>
                    <a:pt x="226" y="294"/>
                    <a:pt x="227" y="293"/>
                  </a:cubicBezTo>
                  <a:cubicBezTo>
                    <a:pt x="228" y="293"/>
                    <a:pt x="230" y="293"/>
                    <a:pt x="231" y="293"/>
                  </a:cubicBezTo>
                  <a:cubicBezTo>
                    <a:pt x="232" y="294"/>
                    <a:pt x="232" y="295"/>
                    <a:pt x="233" y="295"/>
                  </a:cubicBezTo>
                  <a:cubicBezTo>
                    <a:pt x="237" y="295"/>
                    <a:pt x="242" y="295"/>
                    <a:pt x="246" y="295"/>
                  </a:cubicBezTo>
                  <a:cubicBezTo>
                    <a:pt x="246" y="306"/>
                    <a:pt x="246" y="316"/>
                    <a:pt x="246" y="326"/>
                  </a:cubicBezTo>
                  <a:cubicBezTo>
                    <a:pt x="250" y="326"/>
                    <a:pt x="253" y="326"/>
                    <a:pt x="257" y="326"/>
                  </a:cubicBezTo>
                  <a:cubicBezTo>
                    <a:pt x="257" y="309"/>
                    <a:pt x="257" y="291"/>
                    <a:pt x="257" y="273"/>
                  </a:cubicBezTo>
                  <a:cubicBezTo>
                    <a:pt x="259" y="273"/>
                    <a:pt x="261" y="273"/>
                    <a:pt x="262" y="273"/>
                  </a:cubicBezTo>
                  <a:cubicBezTo>
                    <a:pt x="262" y="272"/>
                    <a:pt x="262" y="270"/>
                    <a:pt x="262" y="269"/>
                  </a:cubicBezTo>
                  <a:cubicBezTo>
                    <a:pt x="274" y="269"/>
                    <a:pt x="286" y="269"/>
                    <a:pt x="298" y="269"/>
                  </a:cubicBezTo>
                  <a:cubicBezTo>
                    <a:pt x="299" y="270"/>
                    <a:pt x="300" y="271"/>
                    <a:pt x="301" y="272"/>
                  </a:cubicBezTo>
                  <a:cubicBezTo>
                    <a:pt x="301" y="300"/>
                    <a:pt x="301" y="327"/>
                    <a:pt x="301" y="355"/>
                  </a:cubicBezTo>
                  <a:cubicBezTo>
                    <a:pt x="303" y="355"/>
                    <a:pt x="306" y="355"/>
                    <a:pt x="309" y="355"/>
                  </a:cubicBezTo>
                  <a:cubicBezTo>
                    <a:pt x="309" y="357"/>
                    <a:pt x="309" y="359"/>
                    <a:pt x="309" y="361"/>
                  </a:cubicBezTo>
                  <a:cubicBezTo>
                    <a:pt x="311" y="361"/>
                    <a:pt x="314" y="361"/>
                    <a:pt x="316" y="361"/>
                  </a:cubicBezTo>
                  <a:cubicBezTo>
                    <a:pt x="316" y="354"/>
                    <a:pt x="316" y="347"/>
                    <a:pt x="316" y="340"/>
                  </a:cubicBezTo>
                  <a:cubicBezTo>
                    <a:pt x="319" y="340"/>
                    <a:pt x="323" y="340"/>
                    <a:pt x="326" y="340"/>
                  </a:cubicBezTo>
                  <a:cubicBezTo>
                    <a:pt x="326" y="339"/>
                    <a:pt x="326" y="338"/>
                    <a:pt x="326" y="337"/>
                  </a:cubicBezTo>
                  <a:cubicBezTo>
                    <a:pt x="330" y="337"/>
                    <a:pt x="333" y="337"/>
                    <a:pt x="337" y="337"/>
                  </a:cubicBezTo>
                  <a:cubicBezTo>
                    <a:pt x="337" y="338"/>
                    <a:pt x="337" y="339"/>
                    <a:pt x="337" y="340"/>
                  </a:cubicBezTo>
                  <a:cubicBezTo>
                    <a:pt x="339" y="340"/>
                    <a:pt x="341" y="340"/>
                    <a:pt x="343" y="340"/>
                  </a:cubicBezTo>
                  <a:cubicBezTo>
                    <a:pt x="344" y="338"/>
                    <a:pt x="344" y="337"/>
                    <a:pt x="344" y="336"/>
                  </a:cubicBezTo>
                  <a:cubicBezTo>
                    <a:pt x="345" y="336"/>
                    <a:pt x="346" y="336"/>
                    <a:pt x="347" y="336"/>
                  </a:cubicBezTo>
                  <a:cubicBezTo>
                    <a:pt x="347" y="337"/>
                    <a:pt x="348" y="338"/>
                    <a:pt x="348" y="339"/>
                  </a:cubicBezTo>
                  <a:cubicBezTo>
                    <a:pt x="349" y="339"/>
                    <a:pt x="350" y="339"/>
                    <a:pt x="352" y="339"/>
                  </a:cubicBezTo>
                  <a:cubicBezTo>
                    <a:pt x="352" y="328"/>
                    <a:pt x="352" y="316"/>
                    <a:pt x="352" y="304"/>
                  </a:cubicBezTo>
                  <a:cubicBezTo>
                    <a:pt x="362" y="304"/>
                    <a:pt x="373" y="304"/>
                    <a:pt x="384" y="304"/>
                  </a:cubicBezTo>
                  <a:cubicBezTo>
                    <a:pt x="385" y="265"/>
                    <a:pt x="387" y="226"/>
                    <a:pt x="388" y="187"/>
                  </a:cubicBezTo>
                  <a:cubicBezTo>
                    <a:pt x="384" y="186"/>
                    <a:pt x="372" y="182"/>
                    <a:pt x="382" y="177"/>
                  </a:cubicBezTo>
                  <a:cubicBezTo>
                    <a:pt x="381" y="176"/>
                    <a:pt x="380" y="175"/>
                    <a:pt x="379" y="175"/>
                  </a:cubicBezTo>
                  <a:cubicBezTo>
                    <a:pt x="379" y="168"/>
                    <a:pt x="379" y="168"/>
                    <a:pt x="383" y="164"/>
                  </a:cubicBezTo>
                  <a:cubicBezTo>
                    <a:pt x="383" y="162"/>
                    <a:pt x="383" y="159"/>
                    <a:pt x="383" y="156"/>
                  </a:cubicBezTo>
                  <a:cubicBezTo>
                    <a:pt x="385" y="156"/>
                    <a:pt x="388" y="156"/>
                    <a:pt x="390" y="156"/>
                  </a:cubicBezTo>
                  <a:cubicBezTo>
                    <a:pt x="390" y="152"/>
                    <a:pt x="390" y="149"/>
                    <a:pt x="390" y="146"/>
                  </a:cubicBezTo>
                  <a:cubicBezTo>
                    <a:pt x="390" y="145"/>
                    <a:pt x="391" y="145"/>
                    <a:pt x="391" y="144"/>
                  </a:cubicBezTo>
                  <a:cubicBezTo>
                    <a:pt x="391" y="132"/>
                    <a:pt x="391" y="120"/>
                    <a:pt x="391" y="108"/>
                  </a:cubicBezTo>
                  <a:cubicBezTo>
                    <a:pt x="391" y="107"/>
                    <a:pt x="390" y="106"/>
                    <a:pt x="390" y="105"/>
                  </a:cubicBezTo>
                  <a:cubicBezTo>
                    <a:pt x="391" y="104"/>
                    <a:pt x="392" y="103"/>
                    <a:pt x="393" y="102"/>
                  </a:cubicBezTo>
                  <a:cubicBezTo>
                    <a:pt x="393" y="93"/>
                    <a:pt x="393" y="84"/>
                    <a:pt x="393" y="75"/>
                  </a:cubicBezTo>
                  <a:cubicBezTo>
                    <a:pt x="393" y="75"/>
                    <a:pt x="394" y="74"/>
                    <a:pt x="394" y="73"/>
                  </a:cubicBezTo>
                  <a:cubicBezTo>
                    <a:pt x="394" y="65"/>
                    <a:pt x="394" y="56"/>
                    <a:pt x="394" y="47"/>
                  </a:cubicBezTo>
                  <a:cubicBezTo>
                    <a:pt x="394" y="47"/>
                    <a:pt x="395" y="46"/>
                    <a:pt x="395" y="46"/>
                  </a:cubicBezTo>
                  <a:cubicBezTo>
                    <a:pt x="395" y="43"/>
                    <a:pt x="395" y="41"/>
                    <a:pt x="395" y="38"/>
                  </a:cubicBezTo>
                  <a:cubicBezTo>
                    <a:pt x="395" y="38"/>
                    <a:pt x="395" y="37"/>
                    <a:pt x="396" y="37"/>
                  </a:cubicBezTo>
                  <a:cubicBezTo>
                    <a:pt x="396" y="32"/>
                    <a:pt x="396" y="28"/>
                    <a:pt x="396" y="23"/>
                  </a:cubicBezTo>
                  <a:cubicBezTo>
                    <a:pt x="396" y="23"/>
                    <a:pt x="396" y="23"/>
                    <a:pt x="396" y="23"/>
                  </a:cubicBezTo>
                  <a:cubicBezTo>
                    <a:pt x="396" y="28"/>
                    <a:pt x="396" y="32"/>
                    <a:pt x="396" y="37"/>
                  </a:cubicBezTo>
                  <a:cubicBezTo>
                    <a:pt x="397" y="37"/>
                    <a:pt x="397" y="38"/>
                    <a:pt x="397" y="38"/>
                  </a:cubicBezTo>
                  <a:cubicBezTo>
                    <a:pt x="397" y="41"/>
                    <a:pt x="397" y="43"/>
                    <a:pt x="397" y="46"/>
                  </a:cubicBezTo>
                  <a:cubicBezTo>
                    <a:pt x="398" y="46"/>
                    <a:pt x="398" y="47"/>
                    <a:pt x="398" y="47"/>
                  </a:cubicBezTo>
                  <a:cubicBezTo>
                    <a:pt x="398" y="56"/>
                    <a:pt x="398" y="65"/>
                    <a:pt x="398" y="73"/>
                  </a:cubicBezTo>
                  <a:cubicBezTo>
                    <a:pt x="399" y="74"/>
                    <a:pt x="399" y="74"/>
                    <a:pt x="399" y="75"/>
                  </a:cubicBezTo>
                  <a:cubicBezTo>
                    <a:pt x="399" y="84"/>
                    <a:pt x="399" y="93"/>
                    <a:pt x="399" y="102"/>
                  </a:cubicBezTo>
                  <a:cubicBezTo>
                    <a:pt x="400" y="103"/>
                    <a:pt x="401" y="104"/>
                    <a:pt x="402" y="105"/>
                  </a:cubicBezTo>
                  <a:cubicBezTo>
                    <a:pt x="402" y="106"/>
                    <a:pt x="401" y="107"/>
                    <a:pt x="401" y="108"/>
                  </a:cubicBezTo>
                  <a:cubicBezTo>
                    <a:pt x="401" y="120"/>
                    <a:pt x="401" y="132"/>
                    <a:pt x="401" y="144"/>
                  </a:cubicBezTo>
                  <a:cubicBezTo>
                    <a:pt x="401" y="145"/>
                    <a:pt x="402" y="145"/>
                    <a:pt x="402" y="146"/>
                  </a:cubicBezTo>
                  <a:cubicBezTo>
                    <a:pt x="402" y="149"/>
                    <a:pt x="402" y="152"/>
                    <a:pt x="402" y="156"/>
                  </a:cubicBezTo>
                  <a:cubicBezTo>
                    <a:pt x="405" y="156"/>
                    <a:pt x="407" y="156"/>
                    <a:pt x="409" y="156"/>
                  </a:cubicBezTo>
                  <a:cubicBezTo>
                    <a:pt x="409" y="159"/>
                    <a:pt x="409" y="162"/>
                    <a:pt x="409" y="164"/>
                  </a:cubicBezTo>
                  <a:cubicBezTo>
                    <a:pt x="414" y="168"/>
                    <a:pt x="413" y="169"/>
                    <a:pt x="413" y="175"/>
                  </a:cubicBezTo>
                  <a:cubicBezTo>
                    <a:pt x="412" y="175"/>
                    <a:pt x="411" y="176"/>
                    <a:pt x="410" y="177"/>
                  </a:cubicBezTo>
                  <a:cubicBezTo>
                    <a:pt x="421" y="181"/>
                    <a:pt x="409" y="187"/>
                    <a:pt x="404" y="187"/>
                  </a:cubicBezTo>
                  <a:cubicBezTo>
                    <a:pt x="407" y="254"/>
                    <a:pt x="409" y="320"/>
                    <a:pt x="412" y="387"/>
                  </a:cubicBezTo>
                  <a:cubicBezTo>
                    <a:pt x="414" y="387"/>
                    <a:pt x="415" y="387"/>
                    <a:pt x="417" y="387"/>
                  </a:cubicBezTo>
                  <a:cubicBezTo>
                    <a:pt x="417" y="383"/>
                    <a:pt x="417" y="379"/>
                    <a:pt x="417" y="375"/>
                  </a:cubicBezTo>
                  <a:cubicBezTo>
                    <a:pt x="423" y="375"/>
                    <a:pt x="430" y="375"/>
                    <a:pt x="436" y="375"/>
                  </a:cubicBezTo>
                  <a:cubicBezTo>
                    <a:pt x="436" y="380"/>
                    <a:pt x="436" y="384"/>
                    <a:pt x="436" y="389"/>
                  </a:cubicBezTo>
                  <a:cubicBezTo>
                    <a:pt x="437" y="389"/>
                    <a:pt x="438" y="389"/>
                    <a:pt x="439" y="389"/>
                  </a:cubicBezTo>
                  <a:cubicBezTo>
                    <a:pt x="439" y="382"/>
                    <a:pt x="439" y="376"/>
                    <a:pt x="439" y="369"/>
                  </a:cubicBezTo>
                  <a:cubicBezTo>
                    <a:pt x="440" y="369"/>
                    <a:pt x="441" y="369"/>
                    <a:pt x="442" y="369"/>
                  </a:cubicBezTo>
                  <a:cubicBezTo>
                    <a:pt x="442" y="376"/>
                    <a:pt x="442" y="382"/>
                    <a:pt x="442" y="388"/>
                  </a:cubicBezTo>
                  <a:cubicBezTo>
                    <a:pt x="443" y="388"/>
                    <a:pt x="444" y="388"/>
                    <a:pt x="445" y="388"/>
                  </a:cubicBezTo>
                  <a:cubicBezTo>
                    <a:pt x="445" y="385"/>
                    <a:pt x="445" y="381"/>
                    <a:pt x="445" y="378"/>
                  </a:cubicBezTo>
                  <a:cubicBezTo>
                    <a:pt x="445" y="378"/>
                    <a:pt x="446" y="378"/>
                    <a:pt x="446" y="378"/>
                  </a:cubicBezTo>
                  <a:cubicBezTo>
                    <a:pt x="446" y="381"/>
                    <a:pt x="446" y="384"/>
                    <a:pt x="446" y="388"/>
                  </a:cubicBezTo>
                  <a:cubicBezTo>
                    <a:pt x="450" y="388"/>
                    <a:pt x="454" y="388"/>
                    <a:pt x="458" y="387"/>
                  </a:cubicBezTo>
                  <a:cubicBezTo>
                    <a:pt x="458" y="384"/>
                    <a:pt x="458" y="380"/>
                    <a:pt x="458" y="376"/>
                  </a:cubicBezTo>
                  <a:cubicBezTo>
                    <a:pt x="460" y="376"/>
                    <a:pt x="463" y="376"/>
                    <a:pt x="465" y="376"/>
                  </a:cubicBezTo>
                  <a:cubicBezTo>
                    <a:pt x="465" y="375"/>
                    <a:pt x="465" y="374"/>
                    <a:pt x="465" y="373"/>
                  </a:cubicBezTo>
                  <a:cubicBezTo>
                    <a:pt x="468" y="373"/>
                    <a:pt x="471" y="373"/>
                    <a:pt x="473" y="373"/>
                  </a:cubicBezTo>
                  <a:cubicBezTo>
                    <a:pt x="473" y="374"/>
                    <a:pt x="473" y="374"/>
                    <a:pt x="473" y="375"/>
                  </a:cubicBezTo>
                  <a:cubicBezTo>
                    <a:pt x="475" y="375"/>
                    <a:pt x="477" y="375"/>
                    <a:pt x="479" y="375"/>
                  </a:cubicBezTo>
                  <a:cubicBezTo>
                    <a:pt x="479" y="374"/>
                    <a:pt x="479" y="374"/>
                    <a:pt x="479" y="373"/>
                  </a:cubicBezTo>
                  <a:cubicBezTo>
                    <a:pt x="497" y="373"/>
                    <a:pt x="515" y="373"/>
                    <a:pt x="533" y="373"/>
                  </a:cubicBezTo>
                  <a:cubicBezTo>
                    <a:pt x="533" y="372"/>
                    <a:pt x="533" y="371"/>
                    <a:pt x="533" y="370"/>
                  </a:cubicBezTo>
                  <a:cubicBezTo>
                    <a:pt x="534" y="370"/>
                    <a:pt x="536" y="370"/>
                    <a:pt x="537" y="370"/>
                  </a:cubicBezTo>
                  <a:cubicBezTo>
                    <a:pt x="537" y="371"/>
                    <a:pt x="537" y="372"/>
                    <a:pt x="537" y="373"/>
                  </a:cubicBezTo>
                  <a:cubicBezTo>
                    <a:pt x="538" y="373"/>
                    <a:pt x="540" y="373"/>
                    <a:pt x="541" y="373"/>
                  </a:cubicBezTo>
                  <a:cubicBezTo>
                    <a:pt x="541" y="374"/>
                    <a:pt x="541" y="376"/>
                    <a:pt x="541" y="377"/>
                  </a:cubicBezTo>
                  <a:cubicBezTo>
                    <a:pt x="542" y="377"/>
                    <a:pt x="543" y="377"/>
                    <a:pt x="544" y="377"/>
                  </a:cubicBezTo>
                  <a:cubicBezTo>
                    <a:pt x="544" y="377"/>
                    <a:pt x="544" y="376"/>
                    <a:pt x="544" y="375"/>
                  </a:cubicBezTo>
                  <a:cubicBezTo>
                    <a:pt x="545" y="375"/>
                    <a:pt x="546" y="375"/>
                    <a:pt x="547" y="375"/>
                  </a:cubicBezTo>
                  <a:cubicBezTo>
                    <a:pt x="547" y="376"/>
                    <a:pt x="547" y="377"/>
                    <a:pt x="547" y="377"/>
                  </a:cubicBezTo>
                  <a:cubicBezTo>
                    <a:pt x="550" y="377"/>
                    <a:pt x="553" y="377"/>
                    <a:pt x="556" y="377"/>
                  </a:cubicBezTo>
                  <a:cubicBezTo>
                    <a:pt x="556" y="376"/>
                    <a:pt x="556" y="375"/>
                    <a:pt x="556" y="374"/>
                  </a:cubicBezTo>
                  <a:cubicBezTo>
                    <a:pt x="558" y="374"/>
                    <a:pt x="560" y="374"/>
                    <a:pt x="562" y="374"/>
                  </a:cubicBezTo>
                  <a:cubicBezTo>
                    <a:pt x="562" y="379"/>
                    <a:pt x="562" y="385"/>
                    <a:pt x="562" y="390"/>
                  </a:cubicBezTo>
                  <a:cubicBezTo>
                    <a:pt x="563" y="390"/>
                    <a:pt x="563" y="390"/>
                    <a:pt x="564" y="390"/>
                  </a:cubicBezTo>
                  <a:cubicBezTo>
                    <a:pt x="564" y="389"/>
                    <a:pt x="564" y="387"/>
                    <a:pt x="564" y="386"/>
                  </a:cubicBezTo>
                  <a:cubicBezTo>
                    <a:pt x="565" y="386"/>
                    <a:pt x="567" y="386"/>
                    <a:pt x="568" y="386"/>
                  </a:cubicBezTo>
                  <a:cubicBezTo>
                    <a:pt x="568" y="387"/>
                    <a:pt x="568" y="389"/>
                    <a:pt x="568" y="390"/>
                  </a:cubicBezTo>
                  <a:cubicBezTo>
                    <a:pt x="571" y="390"/>
                    <a:pt x="575" y="390"/>
                    <a:pt x="578" y="390"/>
                  </a:cubicBezTo>
                  <a:cubicBezTo>
                    <a:pt x="578" y="382"/>
                    <a:pt x="578" y="382"/>
                    <a:pt x="578" y="382"/>
                  </a:cubicBezTo>
                  <a:cubicBezTo>
                    <a:pt x="588" y="379"/>
                    <a:pt x="588" y="379"/>
                    <a:pt x="588" y="379"/>
                  </a:cubicBezTo>
                  <a:cubicBezTo>
                    <a:pt x="588" y="374"/>
                    <a:pt x="589" y="368"/>
                    <a:pt x="589" y="362"/>
                  </a:cubicBezTo>
                  <a:cubicBezTo>
                    <a:pt x="590" y="362"/>
                    <a:pt x="591" y="362"/>
                    <a:pt x="592" y="362"/>
                  </a:cubicBezTo>
                  <a:cubicBezTo>
                    <a:pt x="592" y="368"/>
                    <a:pt x="593" y="374"/>
                    <a:pt x="593" y="379"/>
                  </a:cubicBezTo>
                  <a:cubicBezTo>
                    <a:pt x="594" y="379"/>
                    <a:pt x="596" y="379"/>
                    <a:pt x="597" y="379"/>
                  </a:cubicBezTo>
                  <a:cubicBezTo>
                    <a:pt x="597" y="374"/>
                    <a:pt x="597" y="368"/>
                    <a:pt x="598" y="362"/>
                  </a:cubicBezTo>
                  <a:cubicBezTo>
                    <a:pt x="599" y="362"/>
                    <a:pt x="600" y="362"/>
                    <a:pt x="601" y="362"/>
                  </a:cubicBezTo>
                  <a:cubicBezTo>
                    <a:pt x="601" y="367"/>
                    <a:pt x="602" y="372"/>
                    <a:pt x="602" y="377"/>
                  </a:cubicBezTo>
                  <a:cubicBezTo>
                    <a:pt x="603" y="377"/>
                    <a:pt x="604" y="377"/>
                    <a:pt x="606" y="377"/>
                  </a:cubicBezTo>
                  <a:cubicBezTo>
                    <a:pt x="606" y="378"/>
                    <a:pt x="606" y="378"/>
                    <a:pt x="606" y="379"/>
                  </a:cubicBezTo>
                  <a:cubicBezTo>
                    <a:pt x="607" y="379"/>
                    <a:pt x="609" y="379"/>
                    <a:pt x="610" y="379"/>
                  </a:cubicBezTo>
                  <a:cubicBezTo>
                    <a:pt x="610" y="378"/>
                    <a:pt x="610" y="378"/>
                    <a:pt x="610" y="377"/>
                  </a:cubicBezTo>
                  <a:cubicBezTo>
                    <a:pt x="612" y="377"/>
                    <a:pt x="613" y="377"/>
                    <a:pt x="615" y="377"/>
                  </a:cubicBezTo>
                  <a:cubicBezTo>
                    <a:pt x="615" y="379"/>
                    <a:pt x="615" y="380"/>
                    <a:pt x="615" y="381"/>
                  </a:cubicBezTo>
                  <a:cubicBezTo>
                    <a:pt x="616" y="382"/>
                    <a:pt x="617" y="382"/>
                    <a:pt x="617" y="382"/>
                  </a:cubicBezTo>
                  <a:cubicBezTo>
                    <a:pt x="617" y="383"/>
                    <a:pt x="617" y="384"/>
                    <a:pt x="617" y="385"/>
                  </a:cubicBezTo>
                  <a:cubicBezTo>
                    <a:pt x="617" y="385"/>
                    <a:pt x="617" y="385"/>
                    <a:pt x="617" y="385"/>
                  </a:cubicBezTo>
                  <a:cubicBezTo>
                    <a:pt x="617" y="387"/>
                    <a:pt x="617" y="389"/>
                    <a:pt x="617" y="391"/>
                  </a:cubicBezTo>
                  <a:cubicBezTo>
                    <a:pt x="620" y="391"/>
                    <a:pt x="624" y="391"/>
                    <a:pt x="628" y="391"/>
                  </a:cubicBezTo>
                  <a:cubicBezTo>
                    <a:pt x="628" y="386"/>
                    <a:pt x="628" y="381"/>
                    <a:pt x="628" y="375"/>
                  </a:cubicBezTo>
                  <a:cubicBezTo>
                    <a:pt x="627" y="375"/>
                    <a:pt x="626" y="375"/>
                    <a:pt x="625" y="375"/>
                  </a:cubicBezTo>
                  <a:cubicBezTo>
                    <a:pt x="625" y="374"/>
                    <a:pt x="625" y="374"/>
                    <a:pt x="625" y="373"/>
                  </a:cubicBezTo>
                  <a:cubicBezTo>
                    <a:pt x="627" y="373"/>
                    <a:pt x="629" y="373"/>
                    <a:pt x="630" y="373"/>
                  </a:cubicBezTo>
                  <a:cubicBezTo>
                    <a:pt x="630" y="370"/>
                    <a:pt x="630" y="368"/>
                    <a:pt x="630" y="365"/>
                  </a:cubicBezTo>
                  <a:cubicBezTo>
                    <a:pt x="643" y="365"/>
                    <a:pt x="656" y="365"/>
                    <a:pt x="668" y="365"/>
                  </a:cubicBezTo>
                  <a:cubicBezTo>
                    <a:pt x="668" y="368"/>
                    <a:pt x="668" y="370"/>
                    <a:pt x="668" y="373"/>
                  </a:cubicBezTo>
                  <a:cubicBezTo>
                    <a:pt x="672" y="373"/>
                    <a:pt x="676" y="373"/>
                    <a:pt x="679" y="372"/>
                  </a:cubicBezTo>
                  <a:cubicBezTo>
                    <a:pt x="679" y="370"/>
                    <a:pt x="679" y="367"/>
                    <a:pt x="679" y="364"/>
                  </a:cubicBezTo>
                  <a:cubicBezTo>
                    <a:pt x="681" y="364"/>
                    <a:pt x="682" y="364"/>
                    <a:pt x="683" y="364"/>
                  </a:cubicBezTo>
                  <a:cubicBezTo>
                    <a:pt x="683" y="360"/>
                    <a:pt x="683" y="355"/>
                    <a:pt x="683" y="350"/>
                  </a:cubicBezTo>
                  <a:cubicBezTo>
                    <a:pt x="685" y="350"/>
                    <a:pt x="687" y="350"/>
                    <a:pt x="688" y="350"/>
                  </a:cubicBezTo>
                  <a:cubicBezTo>
                    <a:pt x="689" y="350"/>
                    <a:pt x="689" y="349"/>
                    <a:pt x="690" y="349"/>
                  </a:cubicBezTo>
                  <a:cubicBezTo>
                    <a:pt x="691" y="349"/>
                    <a:pt x="693" y="349"/>
                    <a:pt x="695" y="349"/>
                  </a:cubicBezTo>
                  <a:cubicBezTo>
                    <a:pt x="695" y="349"/>
                    <a:pt x="696" y="350"/>
                    <a:pt x="696" y="350"/>
                  </a:cubicBezTo>
                  <a:cubicBezTo>
                    <a:pt x="698" y="350"/>
                    <a:pt x="700" y="350"/>
                    <a:pt x="702" y="350"/>
                  </a:cubicBezTo>
                  <a:cubicBezTo>
                    <a:pt x="702" y="355"/>
                    <a:pt x="702" y="359"/>
                    <a:pt x="702" y="364"/>
                  </a:cubicBezTo>
                  <a:cubicBezTo>
                    <a:pt x="707" y="364"/>
                    <a:pt x="712" y="364"/>
                    <a:pt x="717" y="364"/>
                  </a:cubicBezTo>
                  <a:cubicBezTo>
                    <a:pt x="717" y="362"/>
                    <a:pt x="717" y="360"/>
                    <a:pt x="717" y="358"/>
                  </a:cubicBezTo>
                  <a:cubicBezTo>
                    <a:pt x="718" y="358"/>
                    <a:pt x="718" y="358"/>
                    <a:pt x="719" y="358"/>
                  </a:cubicBezTo>
                  <a:cubicBezTo>
                    <a:pt x="719" y="360"/>
                    <a:pt x="719" y="362"/>
                    <a:pt x="719" y="364"/>
                  </a:cubicBezTo>
                  <a:cubicBezTo>
                    <a:pt x="725" y="364"/>
                    <a:pt x="725" y="364"/>
                    <a:pt x="725" y="364"/>
                  </a:cubicBezTo>
                  <a:cubicBezTo>
                    <a:pt x="725" y="300"/>
                    <a:pt x="725" y="300"/>
                    <a:pt x="725" y="300"/>
                  </a:cubicBezTo>
                  <a:cubicBezTo>
                    <a:pt x="744" y="300"/>
                    <a:pt x="744" y="300"/>
                    <a:pt x="744" y="300"/>
                  </a:cubicBezTo>
                  <a:cubicBezTo>
                    <a:pt x="744" y="295"/>
                    <a:pt x="744" y="295"/>
                    <a:pt x="744" y="295"/>
                  </a:cubicBezTo>
                  <a:cubicBezTo>
                    <a:pt x="747" y="295"/>
                    <a:pt x="747" y="295"/>
                    <a:pt x="747" y="295"/>
                  </a:cubicBezTo>
                  <a:cubicBezTo>
                    <a:pt x="747" y="298"/>
                    <a:pt x="747" y="298"/>
                    <a:pt x="747" y="298"/>
                  </a:cubicBezTo>
                  <a:cubicBezTo>
                    <a:pt x="756" y="298"/>
                    <a:pt x="756" y="298"/>
                    <a:pt x="756" y="298"/>
                  </a:cubicBezTo>
                  <a:cubicBezTo>
                    <a:pt x="756" y="295"/>
                    <a:pt x="756" y="295"/>
                    <a:pt x="756" y="295"/>
                  </a:cubicBezTo>
                  <a:cubicBezTo>
                    <a:pt x="758" y="295"/>
                    <a:pt x="758" y="295"/>
                    <a:pt x="758" y="295"/>
                  </a:cubicBezTo>
                  <a:cubicBezTo>
                    <a:pt x="758" y="302"/>
                    <a:pt x="758" y="302"/>
                    <a:pt x="758" y="302"/>
                  </a:cubicBezTo>
                  <a:cubicBezTo>
                    <a:pt x="761" y="302"/>
                    <a:pt x="761" y="302"/>
                    <a:pt x="761" y="302"/>
                  </a:cubicBezTo>
                  <a:cubicBezTo>
                    <a:pt x="761" y="308"/>
                    <a:pt x="761" y="308"/>
                    <a:pt x="761" y="308"/>
                  </a:cubicBezTo>
                  <a:cubicBezTo>
                    <a:pt x="772" y="308"/>
                    <a:pt x="772" y="308"/>
                    <a:pt x="772" y="308"/>
                  </a:cubicBezTo>
                  <a:cubicBezTo>
                    <a:pt x="772" y="323"/>
                    <a:pt x="772" y="323"/>
                    <a:pt x="772" y="323"/>
                  </a:cubicBezTo>
                  <a:cubicBezTo>
                    <a:pt x="773" y="323"/>
                    <a:pt x="773" y="323"/>
                    <a:pt x="773" y="323"/>
                  </a:cubicBezTo>
                  <a:cubicBezTo>
                    <a:pt x="773" y="313"/>
                    <a:pt x="773" y="313"/>
                    <a:pt x="773" y="313"/>
                  </a:cubicBezTo>
                  <a:cubicBezTo>
                    <a:pt x="778" y="313"/>
                    <a:pt x="778" y="313"/>
                    <a:pt x="778" y="313"/>
                  </a:cubicBezTo>
                  <a:cubicBezTo>
                    <a:pt x="778" y="330"/>
                    <a:pt x="778" y="330"/>
                    <a:pt x="778" y="330"/>
                  </a:cubicBezTo>
                  <a:cubicBezTo>
                    <a:pt x="793" y="330"/>
                    <a:pt x="793" y="330"/>
                    <a:pt x="793" y="330"/>
                  </a:cubicBezTo>
                  <a:cubicBezTo>
                    <a:pt x="793" y="324"/>
                    <a:pt x="793" y="324"/>
                    <a:pt x="793" y="324"/>
                  </a:cubicBezTo>
                  <a:cubicBezTo>
                    <a:pt x="799" y="324"/>
                    <a:pt x="799" y="324"/>
                    <a:pt x="799" y="324"/>
                  </a:cubicBezTo>
                  <a:cubicBezTo>
                    <a:pt x="799" y="332"/>
                    <a:pt x="799" y="332"/>
                    <a:pt x="799" y="332"/>
                  </a:cubicBezTo>
                  <a:cubicBezTo>
                    <a:pt x="801" y="332"/>
                    <a:pt x="801" y="332"/>
                    <a:pt x="801" y="332"/>
                  </a:cubicBezTo>
                  <a:cubicBezTo>
                    <a:pt x="801" y="324"/>
                    <a:pt x="801" y="324"/>
                    <a:pt x="801" y="324"/>
                  </a:cubicBezTo>
                  <a:cubicBezTo>
                    <a:pt x="808" y="324"/>
                    <a:pt x="808" y="324"/>
                    <a:pt x="808" y="324"/>
                  </a:cubicBezTo>
                  <a:cubicBezTo>
                    <a:pt x="808" y="306"/>
                    <a:pt x="808" y="306"/>
                    <a:pt x="808" y="306"/>
                  </a:cubicBezTo>
                  <a:cubicBezTo>
                    <a:pt x="812" y="306"/>
                    <a:pt x="812" y="306"/>
                    <a:pt x="812" y="306"/>
                  </a:cubicBezTo>
                  <a:cubicBezTo>
                    <a:pt x="817" y="286"/>
                    <a:pt x="817" y="286"/>
                    <a:pt x="817" y="286"/>
                  </a:cubicBezTo>
                  <a:cubicBezTo>
                    <a:pt x="822" y="286"/>
                    <a:pt x="822" y="286"/>
                    <a:pt x="822" y="286"/>
                  </a:cubicBezTo>
                  <a:cubicBezTo>
                    <a:pt x="828" y="306"/>
                    <a:pt x="828" y="306"/>
                    <a:pt x="828" y="306"/>
                  </a:cubicBezTo>
                  <a:cubicBezTo>
                    <a:pt x="832" y="306"/>
                    <a:pt x="832" y="306"/>
                    <a:pt x="832" y="306"/>
                  </a:cubicBezTo>
                  <a:cubicBezTo>
                    <a:pt x="832" y="336"/>
                    <a:pt x="832" y="336"/>
                    <a:pt x="832" y="336"/>
                  </a:cubicBezTo>
                  <a:cubicBezTo>
                    <a:pt x="835" y="336"/>
                    <a:pt x="835" y="336"/>
                    <a:pt x="835" y="336"/>
                  </a:cubicBezTo>
                  <a:cubicBezTo>
                    <a:pt x="835" y="357"/>
                    <a:pt x="835" y="357"/>
                    <a:pt x="835" y="357"/>
                  </a:cubicBezTo>
                  <a:cubicBezTo>
                    <a:pt x="837" y="357"/>
                    <a:pt x="837" y="357"/>
                    <a:pt x="837" y="357"/>
                  </a:cubicBezTo>
                  <a:cubicBezTo>
                    <a:pt x="837" y="350"/>
                    <a:pt x="837" y="350"/>
                    <a:pt x="837" y="350"/>
                  </a:cubicBezTo>
                  <a:cubicBezTo>
                    <a:pt x="840" y="355"/>
                    <a:pt x="840" y="355"/>
                    <a:pt x="840" y="355"/>
                  </a:cubicBezTo>
                  <a:cubicBezTo>
                    <a:pt x="843" y="355"/>
                    <a:pt x="843" y="355"/>
                    <a:pt x="843" y="355"/>
                  </a:cubicBezTo>
                  <a:cubicBezTo>
                    <a:pt x="843" y="315"/>
                    <a:pt x="843" y="315"/>
                    <a:pt x="843" y="315"/>
                  </a:cubicBezTo>
                  <a:cubicBezTo>
                    <a:pt x="857" y="315"/>
                    <a:pt x="857" y="315"/>
                    <a:pt x="857" y="315"/>
                  </a:cubicBezTo>
                  <a:cubicBezTo>
                    <a:pt x="863" y="322"/>
                    <a:pt x="863" y="322"/>
                    <a:pt x="863" y="322"/>
                  </a:cubicBezTo>
                  <a:cubicBezTo>
                    <a:pt x="863" y="315"/>
                    <a:pt x="863" y="315"/>
                    <a:pt x="863" y="315"/>
                  </a:cubicBezTo>
                  <a:cubicBezTo>
                    <a:pt x="864" y="315"/>
                    <a:pt x="864" y="315"/>
                    <a:pt x="864" y="315"/>
                  </a:cubicBezTo>
                  <a:cubicBezTo>
                    <a:pt x="864" y="314"/>
                    <a:pt x="864" y="314"/>
                    <a:pt x="864" y="314"/>
                  </a:cubicBezTo>
                  <a:cubicBezTo>
                    <a:pt x="869" y="314"/>
                    <a:pt x="869" y="314"/>
                    <a:pt x="869" y="314"/>
                  </a:cubicBezTo>
                  <a:cubicBezTo>
                    <a:pt x="869" y="303"/>
                    <a:pt x="869" y="303"/>
                    <a:pt x="869" y="303"/>
                  </a:cubicBezTo>
                  <a:cubicBezTo>
                    <a:pt x="872" y="303"/>
                    <a:pt x="872" y="303"/>
                    <a:pt x="872" y="303"/>
                  </a:cubicBezTo>
                  <a:cubicBezTo>
                    <a:pt x="872" y="297"/>
                    <a:pt x="872" y="297"/>
                    <a:pt x="872" y="297"/>
                  </a:cubicBezTo>
                  <a:cubicBezTo>
                    <a:pt x="873" y="297"/>
                    <a:pt x="873" y="297"/>
                    <a:pt x="873" y="297"/>
                  </a:cubicBezTo>
                  <a:cubicBezTo>
                    <a:pt x="873" y="286"/>
                    <a:pt x="873" y="286"/>
                    <a:pt x="873" y="286"/>
                  </a:cubicBezTo>
                  <a:cubicBezTo>
                    <a:pt x="881" y="286"/>
                    <a:pt x="881" y="286"/>
                    <a:pt x="881" y="286"/>
                  </a:cubicBezTo>
                  <a:cubicBezTo>
                    <a:pt x="881" y="272"/>
                    <a:pt x="881" y="272"/>
                    <a:pt x="881" y="272"/>
                  </a:cubicBezTo>
                  <a:cubicBezTo>
                    <a:pt x="885" y="272"/>
                    <a:pt x="885" y="272"/>
                    <a:pt x="885" y="272"/>
                  </a:cubicBezTo>
                  <a:cubicBezTo>
                    <a:pt x="885" y="269"/>
                    <a:pt x="885" y="269"/>
                    <a:pt x="885" y="269"/>
                  </a:cubicBezTo>
                  <a:cubicBezTo>
                    <a:pt x="888" y="269"/>
                    <a:pt x="888" y="269"/>
                    <a:pt x="888" y="269"/>
                  </a:cubicBezTo>
                  <a:cubicBezTo>
                    <a:pt x="888" y="255"/>
                    <a:pt x="888" y="255"/>
                    <a:pt x="888" y="255"/>
                  </a:cubicBezTo>
                  <a:cubicBezTo>
                    <a:pt x="890" y="255"/>
                    <a:pt x="890" y="255"/>
                    <a:pt x="890" y="255"/>
                  </a:cubicBezTo>
                  <a:cubicBezTo>
                    <a:pt x="890" y="251"/>
                    <a:pt x="890" y="251"/>
                    <a:pt x="890" y="251"/>
                  </a:cubicBezTo>
                  <a:cubicBezTo>
                    <a:pt x="893" y="251"/>
                    <a:pt x="893" y="251"/>
                    <a:pt x="893" y="251"/>
                  </a:cubicBezTo>
                  <a:cubicBezTo>
                    <a:pt x="893" y="237"/>
                    <a:pt x="893" y="237"/>
                    <a:pt x="893" y="237"/>
                  </a:cubicBezTo>
                  <a:cubicBezTo>
                    <a:pt x="906" y="237"/>
                    <a:pt x="906" y="237"/>
                    <a:pt x="906" y="237"/>
                  </a:cubicBezTo>
                  <a:cubicBezTo>
                    <a:pt x="906" y="231"/>
                    <a:pt x="906" y="231"/>
                    <a:pt x="906" y="231"/>
                  </a:cubicBezTo>
                  <a:cubicBezTo>
                    <a:pt x="921" y="231"/>
                    <a:pt x="921" y="231"/>
                    <a:pt x="921" y="231"/>
                  </a:cubicBezTo>
                  <a:cubicBezTo>
                    <a:pt x="921" y="227"/>
                    <a:pt x="921" y="227"/>
                    <a:pt x="921" y="227"/>
                  </a:cubicBezTo>
                  <a:cubicBezTo>
                    <a:pt x="930" y="227"/>
                    <a:pt x="930" y="227"/>
                    <a:pt x="930" y="227"/>
                  </a:cubicBezTo>
                  <a:cubicBezTo>
                    <a:pt x="930" y="231"/>
                    <a:pt x="930" y="231"/>
                    <a:pt x="930" y="231"/>
                  </a:cubicBezTo>
                  <a:cubicBezTo>
                    <a:pt x="932" y="231"/>
                    <a:pt x="932" y="231"/>
                    <a:pt x="932" y="231"/>
                  </a:cubicBezTo>
                  <a:cubicBezTo>
                    <a:pt x="932" y="229"/>
                    <a:pt x="932" y="229"/>
                    <a:pt x="932" y="229"/>
                  </a:cubicBezTo>
                  <a:cubicBezTo>
                    <a:pt x="937" y="229"/>
                    <a:pt x="937" y="229"/>
                    <a:pt x="937" y="229"/>
                  </a:cubicBezTo>
                  <a:cubicBezTo>
                    <a:pt x="937" y="231"/>
                    <a:pt x="937" y="231"/>
                    <a:pt x="937" y="231"/>
                  </a:cubicBezTo>
                  <a:cubicBezTo>
                    <a:pt x="940" y="231"/>
                    <a:pt x="940" y="231"/>
                    <a:pt x="940" y="231"/>
                  </a:cubicBezTo>
                  <a:cubicBezTo>
                    <a:pt x="940" y="227"/>
                    <a:pt x="940" y="227"/>
                    <a:pt x="940" y="227"/>
                  </a:cubicBezTo>
                  <a:cubicBezTo>
                    <a:pt x="947" y="227"/>
                    <a:pt x="947" y="227"/>
                    <a:pt x="947" y="227"/>
                  </a:cubicBezTo>
                  <a:cubicBezTo>
                    <a:pt x="947" y="231"/>
                    <a:pt x="947" y="231"/>
                    <a:pt x="947" y="231"/>
                  </a:cubicBezTo>
                  <a:cubicBezTo>
                    <a:pt x="958" y="231"/>
                    <a:pt x="958" y="231"/>
                    <a:pt x="958" y="231"/>
                  </a:cubicBezTo>
                  <a:cubicBezTo>
                    <a:pt x="958" y="238"/>
                    <a:pt x="958" y="238"/>
                    <a:pt x="958" y="238"/>
                  </a:cubicBezTo>
                  <a:cubicBezTo>
                    <a:pt x="965" y="238"/>
                    <a:pt x="965" y="238"/>
                    <a:pt x="965" y="238"/>
                  </a:cubicBezTo>
                  <a:cubicBezTo>
                    <a:pt x="965" y="276"/>
                    <a:pt x="965" y="276"/>
                    <a:pt x="965" y="276"/>
                  </a:cubicBezTo>
                  <a:cubicBezTo>
                    <a:pt x="968" y="276"/>
                    <a:pt x="968" y="276"/>
                    <a:pt x="968" y="276"/>
                  </a:cubicBezTo>
                  <a:cubicBezTo>
                    <a:pt x="968" y="261"/>
                    <a:pt x="968" y="261"/>
                    <a:pt x="968" y="261"/>
                  </a:cubicBezTo>
                  <a:cubicBezTo>
                    <a:pt x="987" y="261"/>
                    <a:pt x="987" y="261"/>
                    <a:pt x="987" y="261"/>
                  </a:cubicBezTo>
                  <a:cubicBezTo>
                    <a:pt x="987" y="276"/>
                    <a:pt x="987" y="276"/>
                    <a:pt x="987" y="276"/>
                  </a:cubicBezTo>
                  <a:cubicBezTo>
                    <a:pt x="989" y="276"/>
                    <a:pt x="989" y="276"/>
                    <a:pt x="989" y="276"/>
                  </a:cubicBezTo>
                  <a:cubicBezTo>
                    <a:pt x="989" y="316"/>
                    <a:pt x="989" y="316"/>
                    <a:pt x="989" y="316"/>
                  </a:cubicBezTo>
                  <a:cubicBezTo>
                    <a:pt x="992" y="315"/>
                    <a:pt x="992" y="315"/>
                    <a:pt x="992" y="315"/>
                  </a:cubicBezTo>
                  <a:cubicBezTo>
                    <a:pt x="993" y="283"/>
                    <a:pt x="993" y="283"/>
                    <a:pt x="993" y="283"/>
                  </a:cubicBezTo>
                  <a:cubicBezTo>
                    <a:pt x="994" y="315"/>
                    <a:pt x="994" y="315"/>
                    <a:pt x="994" y="315"/>
                  </a:cubicBezTo>
                  <a:cubicBezTo>
                    <a:pt x="997" y="316"/>
                    <a:pt x="997" y="316"/>
                    <a:pt x="997" y="316"/>
                  </a:cubicBezTo>
                  <a:cubicBezTo>
                    <a:pt x="1000" y="335"/>
                    <a:pt x="1000" y="335"/>
                    <a:pt x="1000" y="335"/>
                  </a:cubicBezTo>
                  <a:cubicBezTo>
                    <a:pt x="1008" y="340"/>
                    <a:pt x="1008" y="340"/>
                    <a:pt x="1008" y="340"/>
                  </a:cubicBezTo>
                  <a:cubicBezTo>
                    <a:pt x="1008" y="332"/>
                    <a:pt x="1008" y="332"/>
                    <a:pt x="1008" y="332"/>
                  </a:cubicBezTo>
                  <a:cubicBezTo>
                    <a:pt x="1011" y="332"/>
                    <a:pt x="1011" y="332"/>
                    <a:pt x="1011" y="332"/>
                  </a:cubicBezTo>
                  <a:cubicBezTo>
                    <a:pt x="1011" y="327"/>
                    <a:pt x="1011" y="327"/>
                    <a:pt x="1011" y="327"/>
                  </a:cubicBezTo>
                  <a:cubicBezTo>
                    <a:pt x="1035" y="327"/>
                    <a:pt x="1035" y="327"/>
                    <a:pt x="1035" y="327"/>
                  </a:cubicBezTo>
                  <a:cubicBezTo>
                    <a:pt x="1035" y="329"/>
                    <a:pt x="1035" y="329"/>
                    <a:pt x="1035" y="329"/>
                  </a:cubicBezTo>
                  <a:cubicBezTo>
                    <a:pt x="1038" y="329"/>
                    <a:pt x="1038" y="329"/>
                    <a:pt x="1038" y="329"/>
                  </a:cubicBezTo>
                  <a:cubicBezTo>
                    <a:pt x="1038" y="323"/>
                    <a:pt x="1038" y="323"/>
                    <a:pt x="1038" y="323"/>
                  </a:cubicBezTo>
                  <a:cubicBezTo>
                    <a:pt x="1042" y="323"/>
                    <a:pt x="1042" y="323"/>
                    <a:pt x="1042" y="323"/>
                  </a:cubicBezTo>
                  <a:cubicBezTo>
                    <a:pt x="1042" y="330"/>
                    <a:pt x="1042" y="330"/>
                    <a:pt x="1042" y="330"/>
                  </a:cubicBezTo>
                  <a:cubicBezTo>
                    <a:pt x="1044" y="330"/>
                    <a:pt x="1044" y="330"/>
                    <a:pt x="1044" y="330"/>
                  </a:cubicBezTo>
                  <a:cubicBezTo>
                    <a:pt x="1044" y="322"/>
                    <a:pt x="1044" y="322"/>
                    <a:pt x="1044" y="322"/>
                  </a:cubicBezTo>
                  <a:cubicBezTo>
                    <a:pt x="1049" y="322"/>
                    <a:pt x="1049" y="322"/>
                    <a:pt x="1049" y="322"/>
                  </a:cubicBezTo>
                  <a:cubicBezTo>
                    <a:pt x="1049" y="318"/>
                    <a:pt x="1049" y="318"/>
                    <a:pt x="1049" y="318"/>
                  </a:cubicBezTo>
                  <a:cubicBezTo>
                    <a:pt x="1058" y="318"/>
                    <a:pt x="1058" y="318"/>
                    <a:pt x="1058" y="318"/>
                  </a:cubicBezTo>
                  <a:cubicBezTo>
                    <a:pt x="1058" y="308"/>
                    <a:pt x="1058" y="308"/>
                    <a:pt x="1058" y="308"/>
                  </a:cubicBezTo>
                  <a:cubicBezTo>
                    <a:pt x="1061" y="307"/>
                    <a:pt x="1061" y="307"/>
                    <a:pt x="1061" y="307"/>
                  </a:cubicBezTo>
                  <a:cubicBezTo>
                    <a:pt x="1061" y="305"/>
                    <a:pt x="1061" y="305"/>
                    <a:pt x="1061" y="305"/>
                  </a:cubicBezTo>
                  <a:cubicBezTo>
                    <a:pt x="1069" y="305"/>
                    <a:pt x="1069" y="305"/>
                    <a:pt x="1069" y="305"/>
                  </a:cubicBezTo>
                  <a:cubicBezTo>
                    <a:pt x="1069" y="299"/>
                    <a:pt x="1069" y="299"/>
                    <a:pt x="1069" y="299"/>
                  </a:cubicBezTo>
                  <a:cubicBezTo>
                    <a:pt x="1073" y="299"/>
                    <a:pt x="1073" y="299"/>
                    <a:pt x="1073" y="299"/>
                  </a:cubicBezTo>
                  <a:cubicBezTo>
                    <a:pt x="1073" y="281"/>
                    <a:pt x="1073" y="281"/>
                    <a:pt x="1073" y="281"/>
                  </a:cubicBezTo>
                  <a:cubicBezTo>
                    <a:pt x="1080" y="281"/>
                    <a:pt x="1080" y="281"/>
                    <a:pt x="1080" y="281"/>
                  </a:cubicBezTo>
                  <a:cubicBezTo>
                    <a:pt x="1080" y="279"/>
                    <a:pt x="1080" y="279"/>
                    <a:pt x="1080" y="279"/>
                  </a:cubicBezTo>
                  <a:cubicBezTo>
                    <a:pt x="1084" y="279"/>
                    <a:pt x="1084" y="279"/>
                    <a:pt x="1084" y="279"/>
                  </a:cubicBezTo>
                  <a:cubicBezTo>
                    <a:pt x="1084" y="257"/>
                    <a:pt x="1084" y="257"/>
                    <a:pt x="1084" y="257"/>
                  </a:cubicBezTo>
                  <a:cubicBezTo>
                    <a:pt x="1093" y="257"/>
                    <a:pt x="1093" y="257"/>
                    <a:pt x="1093" y="257"/>
                  </a:cubicBezTo>
                  <a:cubicBezTo>
                    <a:pt x="1093" y="248"/>
                    <a:pt x="1093" y="248"/>
                    <a:pt x="1093" y="248"/>
                  </a:cubicBezTo>
                  <a:cubicBezTo>
                    <a:pt x="1110" y="248"/>
                    <a:pt x="1110" y="248"/>
                    <a:pt x="1110" y="248"/>
                  </a:cubicBezTo>
                  <a:cubicBezTo>
                    <a:pt x="1110" y="258"/>
                    <a:pt x="1110" y="258"/>
                    <a:pt x="1110" y="258"/>
                  </a:cubicBezTo>
                  <a:cubicBezTo>
                    <a:pt x="1123" y="258"/>
                    <a:pt x="1123" y="258"/>
                    <a:pt x="1123" y="258"/>
                  </a:cubicBezTo>
                  <a:cubicBezTo>
                    <a:pt x="1123" y="280"/>
                    <a:pt x="1123" y="280"/>
                    <a:pt x="1123" y="280"/>
                  </a:cubicBezTo>
                  <a:cubicBezTo>
                    <a:pt x="1129" y="280"/>
                    <a:pt x="1129" y="280"/>
                    <a:pt x="1129" y="280"/>
                  </a:cubicBezTo>
                  <a:cubicBezTo>
                    <a:pt x="1129" y="329"/>
                    <a:pt x="1129" y="329"/>
                    <a:pt x="1129" y="329"/>
                  </a:cubicBezTo>
                  <a:cubicBezTo>
                    <a:pt x="1132" y="329"/>
                    <a:pt x="1132" y="329"/>
                    <a:pt x="1132" y="329"/>
                  </a:cubicBezTo>
                  <a:cubicBezTo>
                    <a:pt x="1136" y="316"/>
                    <a:pt x="1136" y="316"/>
                    <a:pt x="1136" y="316"/>
                  </a:cubicBezTo>
                  <a:cubicBezTo>
                    <a:pt x="1139" y="322"/>
                    <a:pt x="1139" y="322"/>
                    <a:pt x="1139" y="322"/>
                  </a:cubicBezTo>
                  <a:cubicBezTo>
                    <a:pt x="1138" y="322"/>
                    <a:pt x="1138" y="322"/>
                    <a:pt x="1138" y="322"/>
                  </a:cubicBezTo>
                  <a:cubicBezTo>
                    <a:pt x="1138" y="329"/>
                    <a:pt x="1138" y="329"/>
                    <a:pt x="1138" y="329"/>
                  </a:cubicBezTo>
                  <a:cubicBezTo>
                    <a:pt x="1142" y="329"/>
                    <a:pt x="1142" y="329"/>
                    <a:pt x="1142" y="329"/>
                  </a:cubicBezTo>
                  <a:cubicBezTo>
                    <a:pt x="1142" y="344"/>
                    <a:pt x="1142" y="344"/>
                    <a:pt x="1142" y="344"/>
                  </a:cubicBezTo>
                  <a:cubicBezTo>
                    <a:pt x="1146" y="344"/>
                    <a:pt x="1146" y="344"/>
                    <a:pt x="1146" y="344"/>
                  </a:cubicBezTo>
                  <a:cubicBezTo>
                    <a:pt x="1146" y="355"/>
                    <a:pt x="1146" y="355"/>
                    <a:pt x="1146" y="355"/>
                  </a:cubicBezTo>
                  <a:cubicBezTo>
                    <a:pt x="1153" y="355"/>
                    <a:pt x="1153" y="355"/>
                    <a:pt x="1153" y="355"/>
                  </a:cubicBezTo>
                  <a:cubicBezTo>
                    <a:pt x="1153" y="351"/>
                    <a:pt x="1153" y="351"/>
                    <a:pt x="1153" y="351"/>
                  </a:cubicBezTo>
                  <a:cubicBezTo>
                    <a:pt x="1161" y="351"/>
                    <a:pt x="1161" y="351"/>
                    <a:pt x="1161" y="351"/>
                  </a:cubicBezTo>
                  <a:cubicBezTo>
                    <a:pt x="1161" y="340"/>
                    <a:pt x="1161" y="340"/>
                    <a:pt x="1161" y="340"/>
                  </a:cubicBezTo>
                  <a:cubicBezTo>
                    <a:pt x="1180" y="340"/>
                    <a:pt x="1180" y="340"/>
                    <a:pt x="1180" y="340"/>
                  </a:cubicBezTo>
                  <a:cubicBezTo>
                    <a:pt x="1180" y="343"/>
                    <a:pt x="1180" y="343"/>
                    <a:pt x="1180" y="343"/>
                  </a:cubicBezTo>
                  <a:cubicBezTo>
                    <a:pt x="1182" y="343"/>
                    <a:pt x="1182" y="343"/>
                    <a:pt x="1182" y="343"/>
                  </a:cubicBezTo>
                  <a:cubicBezTo>
                    <a:pt x="1182" y="344"/>
                    <a:pt x="1182" y="344"/>
                    <a:pt x="1182" y="344"/>
                  </a:cubicBezTo>
                  <a:cubicBezTo>
                    <a:pt x="1183" y="344"/>
                    <a:pt x="1183" y="344"/>
                    <a:pt x="1183" y="344"/>
                  </a:cubicBezTo>
                  <a:cubicBezTo>
                    <a:pt x="1183" y="340"/>
                    <a:pt x="1183" y="340"/>
                    <a:pt x="1183" y="340"/>
                  </a:cubicBezTo>
                  <a:cubicBezTo>
                    <a:pt x="1187" y="340"/>
                    <a:pt x="1187" y="340"/>
                    <a:pt x="1187" y="340"/>
                  </a:cubicBezTo>
                  <a:cubicBezTo>
                    <a:pt x="1187" y="348"/>
                    <a:pt x="1187" y="348"/>
                    <a:pt x="1187" y="348"/>
                  </a:cubicBezTo>
                  <a:cubicBezTo>
                    <a:pt x="1190" y="348"/>
                    <a:pt x="1190" y="348"/>
                    <a:pt x="1190" y="348"/>
                  </a:cubicBezTo>
                  <a:cubicBezTo>
                    <a:pt x="1190" y="344"/>
                    <a:pt x="1190" y="344"/>
                    <a:pt x="1190" y="344"/>
                  </a:cubicBezTo>
                  <a:cubicBezTo>
                    <a:pt x="1194" y="344"/>
                    <a:pt x="1194" y="344"/>
                    <a:pt x="1194" y="344"/>
                  </a:cubicBezTo>
                  <a:cubicBezTo>
                    <a:pt x="1194" y="333"/>
                    <a:pt x="1194" y="333"/>
                    <a:pt x="1194" y="333"/>
                  </a:cubicBezTo>
                  <a:cubicBezTo>
                    <a:pt x="1209" y="333"/>
                    <a:pt x="1209" y="333"/>
                    <a:pt x="1209" y="333"/>
                  </a:cubicBezTo>
                  <a:cubicBezTo>
                    <a:pt x="1209" y="336"/>
                    <a:pt x="1209" y="336"/>
                    <a:pt x="1209" y="336"/>
                  </a:cubicBezTo>
                  <a:cubicBezTo>
                    <a:pt x="1212" y="336"/>
                    <a:pt x="1212" y="336"/>
                    <a:pt x="1212" y="336"/>
                  </a:cubicBezTo>
                  <a:cubicBezTo>
                    <a:pt x="1212" y="330"/>
                    <a:pt x="1212" y="330"/>
                    <a:pt x="1212" y="330"/>
                  </a:cubicBezTo>
                  <a:cubicBezTo>
                    <a:pt x="1220" y="330"/>
                    <a:pt x="1220" y="330"/>
                    <a:pt x="1220" y="330"/>
                  </a:cubicBezTo>
                  <a:cubicBezTo>
                    <a:pt x="1220" y="318"/>
                    <a:pt x="1220" y="318"/>
                    <a:pt x="1220" y="318"/>
                  </a:cubicBezTo>
                  <a:cubicBezTo>
                    <a:pt x="1227" y="318"/>
                    <a:pt x="1227" y="318"/>
                    <a:pt x="1227" y="318"/>
                  </a:cubicBezTo>
                  <a:cubicBezTo>
                    <a:pt x="1227" y="322"/>
                    <a:pt x="1227" y="322"/>
                    <a:pt x="1227" y="322"/>
                  </a:cubicBezTo>
                  <a:cubicBezTo>
                    <a:pt x="1231" y="322"/>
                    <a:pt x="1231" y="322"/>
                    <a:pt x="1231" y="322"/>
                  </a:cubicBezTo>
                  <a:cubicBezTo>
                    <a:pt x="1231" y="311"/>
                    <a:pt x="1231" y="311"/>
                    <a:pt x="1231" y="311"/>
                  </a:cubicBezTo>
                  <a:cubicBezTo>
                    <a:pt x="1238" y="311"/>
                    <a:pt x="1238" y="311"/>
                    <a:pt x="1238" y="311"/>
                  </a:cubicBezTo>
                  <a:cubicBezTo>
                    <a:pt x="1238" y="318"/>
                    <a:pt x="1238" y="318"/>
                    <a:pt x="1238" y="318"/>
                  </a:cubicBezTo>
                  <a:cubicBezTo>
                    <a:pt x="1249" y="318"/>
                    <a:pt x="1249" y="318"/>
                    <a:pt x="1249" y="318"/>
                  </a:cubicBezTo>
                  <a:cubicBezTo>
                    <a:pt x="1249" y="314"/>
                    <a:pt x="1249" y="314"/>
                    <a:pt x="1249" y="314"/>
                  </a:cubicBezTo>
                  <a:cubicBezTo>
                    <a:pt x="1257" y="314"/>
                    <a:pt x="1257" y="314"/>
                    <a:pt x="1257" y="314"/>
                  </a:cubicBezTo>
                  <a:cubicBezTo>
                    <a:pt x="1257" y="318"/>
                    <a:pt x="1257" y="318"/>
                    <a:pt x="1257" y="318"/>
                  </a:cubicBezTo>
                  <a:cubicBezTo>
                    <a:pt x="1260" y="318"/>
                    <a:pt x="1260" y="318"/>
                    <a:pt x="1260" y="318"/>
                  </a:cubicBezTo>
                  <a:cubicBezTo>
                    <a:pt x="1260" y="325"/>
                    <a:pt x="1260" y="325"/>
                    <a:pt x="1260" y="325"/>
                  </a:cubicBezTo>
                  <a:cubicBezTo>
                    <a:pt x="1264" y="325"/>
                    <a:pt x="1264" y="325"/>
                    <a:pt x="1264" y="325"/>
                  </a:cubicBezTo>
                  <a:cubicBezTo>
                    <a:pt x="1264" y="330"/>
                    <a:pt x="1264" y="330"/>
                    <a:pt x="1264" y="330"/>
                  </a:cubicBezTo>
                  <a:cubicBezTo>
                    <a:pt x="1286" y="330"/>
                    <a:pt x="1286" y="330"/>
                    <a:pt x="1286" y="330"/>
                  </a:cubicBezTo>
                  <a:cubicBezTo>
                    <a:pt x="1286" y="344"/>
                    <a:pt x="1286" y="344"/>
                    <a:pt x="1286" y="344"/>
                  </a:cubicBezTo>
                  <a:cubicBezTo>
                    <a:pt x="1294" y="344"/>
                    <a:pt x="1294" y="344"/>
                    <a:pt x="1294" y="344"/>
                  </a:cubicBezTo>
                  <a:cubicBezTo>
                    <a:pt x="1294" y="340"/>
                    <a:pt x="1294" y="340"/>
                    <a:pt x="1294" y="340"/>
                  </a:cubicBezTo>
                  <a:cubicBezTo>
                    <a:pt x="1316" y="340"/>
                    <a:pt x="1316" y="340"/>
                    <a:pt x="1316" y="340"/>
                  </a:cubicBezTo>
                  <a:cubicBezTo>
                    <a:pt x="1316" y="335"/>
                    <a:pt x="1316" y="335"/>
                    <a:pt x="1316" y="335"/>
                  </a:cubicBezTo>
                  <a:cubicBezTo>
                    <a:pt x="1320" y="333"/>
                    <a:pt x="1320" y="333"/>
                    <a:pt x="1320" y="333"/>
                  </a:cubicBezTo>
                  <a:cubicBezTo>
                    <a:pt x="1320" y="318"/>
                    <a:pt x="1320" y="318"/>
                    <a:pt x="1320" y="318"/>
                  </a:cubicBezTo>
                  <a:cubicBezTo>
                    <a:pt x="1327" y="318"/>
                    <a:pt x="1327" y="318"/>
                    <a:pt x="1327" y="318"/>
                  </a:cubicBezTo>
                  <a:cubicBezTo>
                    <a:pt x="1330" y="327"/>
                    <a:pt x="1330" y="327"/>
                    <a:pt x="1330" y="327"/>
                  </a:cubicBezTo>
                  <a:cubicBezTo>
                    <a:pt x="1331" y="324"/>
                    <a:pt x="1331" y="324"/>
                    <a:pt x="1331" y="324"/>
                  </a:cubicBezTo>
                  <a:cubicBezTo>
                    <a:pt x="1337" y="323"/>
                    <a:pt x="1337" y="323"/>
                    <a:pt x="1337" y="323"/>
                  </a:cubicBezTo>
                  <a:cubicBezTo>
                    <a:pt x="1336" y="282"/>
                    <a:pt x="1336" y="282"/>
                    <a:pt x="1336" y="282"/>
                  </a:cubicBezTo>
                  <a:cubicBezTo>
                    <a:pt x="1342" y="283"/>
                    <a:pt x="1342" y="283"/>
                    <a:pt x="1342" y="283"/>
                  </a:cubicBezTo>
                  <a:cubicBezTo>
                    <a:pt x="1342" y="218"/>
                    <a:pt x="1342" y="218"/>
                    <a:pt x="1342" y="218"/>
                  </a:cubicBezTo>
                  <a:cubicBezTo>
                    <a:pt x="1351" y="218"/>
                    <a:pt x="1351" y="218"/>
                    <a:pt x="1351" y="218"/>
                  </a:cubicBezTo>
                  <a:cubicBezTo>
                    <a:pt x="1351" y="165"/>
                    <a:pt x="1351" y="165"/>
                    <a:pt x="1351" y="165"/>
                  </a:cubicBezTo>
                  <a:cubicBezTo>
                    <a:pt x="1353" y="162"/>
                    <a:pt x="1353" y="162"/>
                    <a:pt x="1353" y="162"/>
                  </a:cubicBezTo>
                  <a:cubicBezTo>
                    <a:pt x="1353" y="151"/>
                    <a:pt x="1353" y="151"/>
                    <a:pt x="1353" y="151"/>
                  </a:cubicBezTo>
                  <a:cubicBezTo>
                    <a:pt x="1361" y="151"/>
                    <a:pt x="1361" y="151"/>
                    <a:pt x="1361" y="151"/>
                  </a:cubicBezTo>
                  <a:cubicBezTo>
                    <a:pt x="1380" y="114"/>
                    <a:pt x="1380" y="114"/>
                    <a:pt x="1380" y="114"/>
                  </a:cubicBezTo>
                  <a:cubicBezTo>
                    <a:pt x="1381" y="0"/>
                    <a:pt x="1381" y="0"/>
                    <a:pt x="1381" y="0"/>
                  </a:cubicBezTo>
                  <a:cubicBezTo>
                    <a:pt x="1383" y="114"/>
                    <a:pt x="1383" y="114"/>
                    <a:pt x="1383" y="114"/>
                  </a:cubicBezTo>
                  <a:cubicBezTo>
                    <a:pt x="1401" y="152"/>
                    <a:pt x="1401" y="152"/>
                    <a:pt x="1401" y="152"/>
                  </a:cubicBezTo>
                  <a:cubicBezTo>
                    <a:pt x="1409" y="152"/>
                    <a:pt x="1409" y="152"/>
                    <a:pt x="1409" y="152"/>
                  </a:cubicBezTo>
                  <a:cubicBezTo>
                    <a:pt x="1409" y="164"/>
                    <a:pt x="1409" y="164"/>
                    <a:pt x="1409" y="164"/>
                  </a:cubicBezTo>
                  <a:cubicBezTo>
                    <a:pt x="1411" y="165"/>
                    <a:pt x="1411" y="165"/>
                    <a:pt x="1411" y="165"/>
                  </a:cubicBezTo>
                  <a:cubicBezTo>
                    <a:pt x="1411" y="218"/>
                    <a:pt x="1411" y="218"/>
                    <a:pt x="1411" y="218"/>
                  </a:cubicBezTo>
                  <a:cubicBezTo>
                    <a:pt x="1418" y="218"/>
                    <a:pt x="1418" y="218"/>
                    <a:pt x="1418" y="218"/>
                  </a:cubicBezTo>
                  <a:cubicBezTo>
                    <a:pt x="1418" y="281"/>
                    <a:pt x="1418" y="281"/>
                    <a:pt x="1418" y="281"/>
                  </a:cubicBezTo>
                  <a:cubicBezTo>
                    <a:pt x="1426" y="281"/>
                    <a:pt x="1426" y="281"/>
                    <a:pt x="1426" y="281"/>
                  </a:cubicBezTo>
                  <a:cubicBezTo>
                    <a:pt x="1426" y="338"/>
                    <a:pt x="1426" y="338"/>
                    <a:pt x="1426" y="338"/>
                  </a:cubicBezTo>
                  <a:cubicBezTo>
                    <a:pt x="1439" y="337"/>
                    <a:pt x="1439" y="337"/>
                    <a:pt x="1439" y="337"/>
                  </a:cubicBezTo>
                  <a:cubicBezTo>
                    <a:pt x="1441" y="332"/>
                    <a:pt x="1441" y="332"/>
                    <a:pt x="1441" y="332"/>
                  </a:cubicBezTo>
                  <a:cubicBezTo>
                    <a:pt x="1448" y="331"/>
                    <a:pt x="1448" y="331"/>
                    <a:pt x="1448" y="331"/>
                  </a:cubicBezTo>
                  <a:cubicBezTo>
                    <a:pt x="1450" y="335"/>
                    <a:pt x="1450" y="335"/>
                    <a:pt x="1450" y="335"/>
                  </a:cubicBezTo>
                  <a:cubicBezTo>
                    <a:pt x="1460" y="335"/>
                    <a:pt x="1460" y="335"/>
                    <a:pt x="1460" y="335"/>
                  </a:cubicBezTo>
                  <a:cubicBezTo>
                    <a:pt x="1460" y="410"/>
                    <a:pt x="1460" y="410"/>
                    <a:pt x="1460" y="410"/>
                  </a:cubicBezTo>
                  <a:cubicBezTo>
                    <a:pt x="0" y="410"/>
                    <a:pt x="0" y="410"/>
                    <a:pt x="0" y="4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800"/>
            </a:p>
          </p:txBody>
        </p:sp>
      </p:grpSp>
      <p:sp>
        <p:nvSpPr>
          <p:cNvPr id="8" name="Rectangle 7">
            <a:extLst>
              <a:ext uri="{FF2B5EF4-FFF2-40B4-BE49-F238E27FC236}">
                <a16:creationId xmlns:a16="http://schemas.microsoft.com/office/drawing/2014/main" id="{1DC4D096-D5EC-4A9B-B4C7-30341A8182EC}"/>
              </a:ext>
            </a:extLst>
          </p:cNvPr>
          <p:cNvSpPr/>
          <p:nvPr userDrawn="1"/>
        </p:nvSpPr>
        <p:spPr>
          <a:xfrm>
            <a:off x="0" y="6602054"/>
            <a:ext cx="12191628" cy="2559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9">
            <a:extLst>
              <a:ext uri="{FF2B5EF4-FFF2-40B4-BE49-F238E27FC236}">
                <a16:creationId xmlns:a16="http://schemas.microsoft.com/office/drawing/2014/main" id="{0FF00ADD-BC5B-4931-A817-0ED03553B833}"/>
              </a:ext>
            </a:extLst>
          </p:cNvPr>
          <p:cNvSpPr>
            <a:spLocks noGrp="1"/>
          </p:cNvSpPr>
          <p:nvPr>
            <p:ph type="body" sz="quarter" idx="43" hasCustomPrompt="1"/>
          </p:nvPr>
        </p:nvSpPr>
        <p:spPr>
          <a:xfrm>
            <a:off x="546538" y="216998"/>
            <a:ext cx="11350188" cy="724247"/>
          </a:xfrm>
          <a:prstGeom prst="rect">
            <a:avLst/>
          </a:prstGeom>
        </p:spPr>
        <p:txBody>
          <a:bodyPr anchor="ctr"/>
          <a:lstStyle>
            <a:lvl1pPr marL="0" indent="0" algn="l">
              <a:buNone/>
              <a:defRPr sz="5400" b="0" baseline="0">
                <a:solidFill>
                  <a:schemeClr val="bg1"/>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5976974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96040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7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48309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248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24463927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123478"/>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0" y="1131591"/>
            <a:ext cx="3560767"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a16="http://schemas.microsoft.com/office/drawing/2014/main"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3136765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34D5A-F43E-FB7A-F150-7BC8107F8E8D}"/>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id="{EA34539E-2B42-8B4B-FF0D-5D0710DD954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A9E36FD4-85A9-914A-EE62-93F281543BE6}"/>
              </a:ext>
            </a:extLst>
          </p:cNvPr>
          <p:cNvSpPr>
            <a:spLocks noGrp="1"/>
          </p:cNvSpPr>
          <p:nvPr>
            <p:ph type="dt" sz="half" idx="10"/>
          </p:nvPr>
        </p:nvSpPr>
        <p:spPr/>
        <p:txBody>
          <a:bodyPr/>
          <a:lstStyle/>
          <a:p>
            <a:fld id="{97DFB7D7-9100-4E61-8788-965E319F73A1}" type="datetimeFigureOut">
              <a:rPr lang="en-ID" smtClean="0"/>
              <a:t>28/02/2023</a:t>
            </a:fld>
            <a:endParaRPr lang="en-ID"/>
          </a:p>
        </p:txBody>
      </p:sp>
      <p:sp>
        <p:nvSpPr>
          <p:cNvPr id="5" name="Footer Placeholder 4">
            <a:extLst>
              <a:ext uri="{FF2B5EF4-FFF2-40B4-BE49-F238E27FC236}">
                <a16:creationId xmlns:a16="http://schemas.microsoft.com/office/drawing/2014/main" id="{B5F9F09E-8E7D-BFAB-D636-D63A8C32894F}"/>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6279E9AE-3821-AF38-DE58-6319A1459337}"/>
              </a:ext>
            </a:extLst>
          </p:cNvPr>
          <p:cNvSpPr>
            <a:spLocks noGrp="1"/>
          </p:cNvSpPr>
          <p:nvPr>
            <p:ph type="sldNum" sz="quarter" idx="12"/>
          </p:nvPr>
        </p:nvSpPr>
        <p:spPr/>
        <p:txBody>
          <a:bodyPr/>
          <a:lstStyle/>
          <a:p>
            <a:fld id="{78932AFE-A85A-48B3-9001-036255DC61B8}" type="slidenum">
              <a:rPr lang="en-ID" smtClean="0"/>
              <a:t>‹#›</a:t>
            </a:fld>
            <a:endParaRPr lang="en-ID"/>
          </a:p>
        </p:txBody>
      </p:sp>
    </p:spTree>
    <p:extLst>
      <p:ext uri="{BB962C8B-B14F-4D97-AF65-F5344CB8AC3E}">
        <p14:creationId xmlns:p14="http://schemas.microsoft.com/office/powerpoint/2010/main" val="2142027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0667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Break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4720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710C161-0AF1-4044-A1DF-37B7E35E72EA}"/>
              </a:ext>
            </a:extLst>
          </p:cNvPr>
          <p:cNvSpPr/>
          <p:nvPr userDrawn="1"/>
        </p:nvSpPr>
        <p:spPr>
          <a:xfrm>
            <a:off x="0" y="0"/>
            <a:ext cx="12192000" cy="11059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546538" y="216998"/>
            <a:ext cx="11350188" cy="724247"/>
          </a:xfrm>
          <a:prstGeom prst="rect">
            <a:avLst/>
          </a:prstGeom>
        </p:spPr>
        <p:txBody>
          <a:bodyPr anchor="ctr"/>
          <a:lstStyle>
            <a:lvl1pPr marL="0" indent="0" algn="l">
              <a:buNone/>
              <a:defRPr sz="5400" b="0" baseline="0">
                <a:solidFill>
                  <a:schemeClr val="bg1"/>
                </a:solidFill>
                <a:latin typeface="+mj-lt"/>
                <a:cs typeface="Arial" pitchFamily="34" charset="0"/>
              </a:defRPr>
            </a:lvl1pPr>
          </a:lstStyle>
          <a:p>
            <a:pPr lvl="0"/>
            <a:r>
              <a:rPr lang="en-US" altLang="ko-KR" dirty="0"/>
              <a:t>BASIC LAYOUT</a:t>
            </a:r>
          </a:p>
        </p:txBody>
      </p:sp>
      <p:grpSp>
        <p:nvGrpSpPr>
          <p:cNvPr id="4" name="Graphic 11">
            <a:extLst>
              <a:ext uri="{FF2B5EF4-FFF2-40B4-BE49-F238E27FC236}">
                <a16:creationId xmlns:a16="http://schemas.microsoft.com/office/drawing/2014/main" id="{5B05E873-8D92-4846-A887-846BF2075D93}"/>
              </a:ext>
            </a:extLst>
          </p:cNvPr>
          <p:cNvGrpSpPr/>
          <p:nvPr userDrawn="1"/>
        </p:nvGrpSpPr>
        <p:grpSpPr>
          <a:xfrm rot="20940000">
            <a:off x="9327756" y="361555"/>
            <a:ext cx="2699896" cy="435132"/>
            <a:chOff x="667265" y="831768"/>
            <a:chExt cx="7797114" cy="1256630"/>
          </a:xfrm>
          <a:solidFill>
            <a:schemeClr val="bg1"/>
          </a:solidFill>
        </p:grpSpPr>
        <p:sp>
          <p:nvSpPr>
            <p:cNvPr id="5" name="Freeform: Shape 4">
              <a:extLst>
                <a:ext uri="{FF2B5EF4-FFF2-40B4-BE49-F238E27FC236}">
                  <a16:creationId xmlns:a16="http://schemas.microsoft.com/office/drawing/2014/main" id="{557BC061-6A34-4BBD-930D-2D703A7C7CCC}"/>
                </a:ext>
              </a:extLst>
            </p:cNvPr>
            <p:cNvSpPr/>
            <p:nvPr/>
          </p:nvSpPr>
          <p:spPr>
            <a:xfrm>
              <a:off x="5891074" y="1069798"/>
              <a:ext cx="2572876" cy="541765"/>
            </a:xfrm>
            <a:custGeom>
              <a:avLst/>
              <a:gdLst>
                <a:gd name="connsiteX0" fmla="*/ 0 w 2572876"/>
                <a:gd name="connsiteY0" fmla="*/ 0 h 541765"/>
                <a:gd name="connsiteX1" fmla="*/ 2571161 w 2572876"/>
                <a:gd name="connsiteY1" fmla="*/ 0 h 541765"/>
                <a:gd name="connsiteX2" fmla="*/ 2572876 w 2572876"/>
                <a:gd name="connsiteY2" fmla="*/ 28306 h 541765"/>
                <a:gd name="connsiteX3" fmla="*/ 2498679 w 2572876"/>
                <a:gd name="connsiteY3" fmla="*/ 37742 h 541765"/>
                <a:gd name="connsiteX4" fmla="*/ 1501523 w 2572876"/>
                <a:gd name="connsiteY4" fmla="*/ 42031 h 541765"/>
                <a:gd name="connsiteX5" fmla="*/ 1329112 w 2572876"/>
                <a:gd name="connsiteY5" fmla="*/ 76770 h 541765"/>
                <a:gd name="connsiteX6" fmla="*/ 1406311 w 2572876"/>
                <a:gd name="connsiteY6" fmla="*/ 336674 h 541765"/>
                <a:gd name="connsiteX7" fmla="*/ 1396876 w 2572876"/>
                <a:gd name="connsiteY7" fmla="*/ 452473 h 541765"/>
                <a:gd name="connsiteX8" fmla="*/ 1372429 w 2572876"/>
                <a:gd name="connsiteY8" fmla="*/ 535676 h 541765"/>
                <a:gd name="connsiteX9" fmla="*/ 1217602 w 2572876"/>
                <a:gd name="connsiteY9" fmla="*/ 537820 h 541765"/>
                <a:gd name="connsiteX10" fmla="*/ 1198731 w 2572876"/>
                <a:gd name="connsiteY10" fmla="*/ 498792 h 541765"/>
                <a:gd name="connsiteX11" fmla="*/ 1188867 w 2572876"/>
                <a:gd name="connsiteY11" fmla="*/ 396718 h 541765"/>
                <a:gd name="connsiteX12" fmla="*/ 30879 w 2572876"/>
                <a:gd name="connsiteY12" fmla="*/ 396718 h 541765"/>
                <a:gd name="connsiteX13" fmla="*/ 30879 w 2572876"/>
                <a:gd name="connsiteY13" fmla="*/ 147536 h 541765"/>
                <a:gd name="connsiteX14" fmla="*/ 1184578 w 2572876"/>
                <a:gd name="connsiteY14" fmla="*/ 353400 h 541765"/>
                <a:gd name="connsiteX15" fmla="*/ 1272499 w 2572876"/>
                <a:gd name="connsiteY15" fmla="*/ 76770 h 541765"/>
                <a:gd name="connsiteX16" fmla="*/ 1257918 w 2572876"/>
                <a:gd name="connsiteY16" fmla="*/ 57470 h 541765"/>
                <a:gd name="connsiteX17" fmla="*/ 1061488 w 2572876"/>
                <a:gd name="connsiteY17" fmla="*/ 42888 h 541765"/>
                <a:gd name="connsiteX18" fmla="*/ 57899 w 2572876"/>
                <a:gd name="connsiteY18" fmla="*/ 36455 h 541765"/>
                <a:gd name="connsiteX19" fmla="*/ 0 w 2572876"/>
                <a:gd name="connsiteY19" fmla="*/ 28306 h 541765"/>
                <a:gd name="connsiteX20" fmla="*/ 0 w 2572876"/>
                <a:gd name="connsiteY20" fmla="*/ 0 h 541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72876" h="541765">
                  <a:moveTo>
                    <a:pt x="0" y="0"/>
                  </a:moveTo>
                  <a:cubicBezTo>
                    <a:pt x="856911" y="0"/>
                    <a:pt x="1714250" y="0"/>
                    <a:pt x="2571161" y="0"/>
                  </a:cubicBezTo>
                  <a:cubicBezTo>
                    <a:pt x="2571589" y="9435"/>
                    <a:pt x="2572448" y="18871"/>
                    <a:pt x="2572876" y="28306"/>
                  </a:cubicBezTo>
                  <a:cubicBezTo>
                    <a:pt x="2548001" y="31737"/>
                    <a:pt x="2523555" y="37742"/>
                    <a:pt x="2498679" y="37742"/>
                  </a:cubicBezTo>
                  <a:cubicBezTo>
                    <a:pt x="2166294" y="39457"/>
                    <a:pt x="1833909" y="39457"/>
                    <a:pt x="1501523" y="42031"/>
                  </a:cubicBezTo>
                  <a:cubicBezTo>
                    <a:pt x="1447055" y="42460"/>
                    <a:pt x="1332114" y="39457"/>
                    <a:pt x="1329112" y="76770"/>
                  </a:cubicBezTo>
                  <a:cubicBezTo>
                    <a:pt x="1442338" y="147536"/>
                    <a:pt x="1412316" y="241033"/>
                    <a:pt x="1406311" y="336674"/>
                  </a:cubicBezTo>
                  <a:cubicBezTo>
                    <a:pt x="1403738" y="375273"/>
                    <a:pt x="1402880" y="414302"/>
                    <a:pt x="1396876" y="452473"/>
                  </a:cubicBezTo>
                  <a:cubicBezTo>
                    <a:pt x="1392158" y="482066"/>
                    <a:pt x="1385725" y="533103"/>
                    <a:pt x="1372429" y="535676"/>
                  </a:cubicBezTo>
                  <a:cubicBezTo>
                    <a:pt x="1322679" y="545540"/>
                    <a:pt x="1269497" y="541252"/>
                    <a:pt x="1217602" y="537820"/>
                  </a:cubicBezTo>
                  <a:cubicBezTo>
                    <a:pt x="1210311" y="537392"/>
                    <a:pt x="1200876" y="512945"/>
                    <a:pt x="1198731" y="498792"/>
                  </a:cubicBezTo>
                  <a:cubicBezTo>
                    <a:pt x="1193585" y="467484"/>
                    <a:pt x="1192298" y="435746"/>
                    <a:pt x="1188867" y="396718"/>
                  </a:cubicBezTo>
                  <a:cubicBezTo>
                    <a:pt x="800727" y="396718"/>
                    <a:pt x="415160" y="396718"/>
                    <a:pt x="30879" y="396718"/>
                  </a:cubicBezTo>
                  <a:cubicBezTo>
                    <a:pt x="30879" y="310512"/>
                    <a:pt x="30879" y="232455"/>
                    <a:pt x="30879" y="147536"/>
                  </a:cubicBezTo>
                  <a:cubicBezTo>
                    <a:pt x="413873" y="215729"/>
                    <a:pt x="796009" y="283921"/>
                    <a:pt x="1184578" y="353400"/>
                  </a:cubicBezTo>
                  <a:cubicBezTo>
                    <a:pt x="1194871" y="253899"/>
                    <a:pt x="1137830" y="138530"/>
                    <a:pt x="1272499" y="76770"/>
                  </a:cubicBezTo>
                  <a:cubicBezTo>
                    <a:pt x="1267782" y="70337"/>
                    <a:pt x="1262635" y="63904"/>
                    <a:pt x="1257918" y="57470"/>
                  </a:cubicBezTo>
                  <a:cubicBezTo>
                    <a:pt x="1192298" y="52324"/>
                    <a:pt x="1127108" y="43746"/>
                    <a:pt x="1061488" y="42888"/>
                  </a:cubicBezTo>
                  <a:cubicBezTo>
                    <a:pt x="726959" y="39886"/>
                    <a:pt x="392429" y="39028"/>
                    <a:pt x="57899" y="36455"/>
                  </a:cubicBezTo>
                  <a:cubicBezTo>
                    <a:pt x="38600" y="36455"/>
                    <a:pt x="19300" y="31309"/>
                    <a:pt x="0" y="28306"/>
                  </a:cubicBezTo>
                  <a:cubicBezTo>
                    <a:pt x="0" y="19300"/>
                    <a:pt x="0" y="9435"/>
                    <a:pt x="0" y="0"/>
                  </a:cubicBezTo>
                  <a:close/>
                </a:path>
              </a:pathLst>
            </a:custGeom>
            <a:grpFill/>
            <a:ln w="4286"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F0B9F7BC-88D3-43B8-9489-454589102AEF}"/>
                </a:ext>
              </a:extLst>
            </p:cNvPr>
            <p:cNvSpPr/>
            <p:nvPr/>
          </p:nvSpPr>
          <p:spPr>
            <a:xfrm>
              <a:off x="667265" y="1064933"/>
              <a:ext cx="2571589" cy="551438"/>
            </a:xfrm>
            <a:custGeom>
              <a:avLst/>
              <a:gdLst>
                <a:gd name="connsiteX0" fmla="*/ 2533419 w 2571589"/>
                <a:gd name="connsiteY0" fmla="*/ 161407 h 551438"/>
                <a:gd name="connsiteX1" fmla="*/ 2533419 w 2571589"/>
                <a:gd name="connsiteY1" fmla="*/ 396865 h 551438"/>
                <a:gd name="connsiteX2" fmla="*/ 1402022 w 2571589"/>
                <a:gd name="connsiteY2" fmla="*/ 396865 h 551438"/>
                <a:gd name="connsiteX3" fmla="*/ 1395160 w 2571589"/>
                <a:gd name="connsiteY3" fmla="*/ 474922 h 551438"/>
                <a:gd name="connsiteX4" fmla="*/ 1313243 w 2571589"/>
                <a:gd name="connsiteY4" fmla="*/ 549976 h 551438"/>
                <a:gd name="connsiteX5" fmla="*/ 1245909 w 2571589"/>
                <a:gd name="connsiteY5" fmla="*/ 547832 h 551438"/>
                <a:gd name="connsiteX6" fmla="*/ 1196158 w 2571589"/>
                <a:gd name="connsiteY6" fmla="*/ 500226 h 551438"/>
                <a:gd name="connsiteX7" fmla="*/ 1180289 w 2571589"/>
                <a:gd name="connsiteY7" fmla="*/ 200865 h 551438"/>
                <a:gd name="connsiteX8" fmla="*/ 1256631 w 2571589"/>
                <a:gd name="connsiteY8" fmla="*/ 65766 h 551438"/>
                <a:gd name="connsiteX9" fmla="*/ 1094084 w 2571589"/>
                <a:gd name="connsiteY9" fmla="*/ 46895 h 551438"/>
                <a:gd name="connsiteX10" fmla="*/ 90495 w 2571589"/>
                <a:gd name="connsiteY10" fmla="*/ 43893 h 551438"/>
                <a:gd name="connsiteX11" fmla="*/ 0 w 2571589"/>
                <a:gd name="connsiteY11" fmla="*/ 22020 h 551438"/>
                <a:gd name="connsiteX12" fmla="*/ 2569874 w 2571589"/>
                <a:gd name="connsiteY12" fmla="*/ 9582 h 551438"/>
                <a:gd name="connsiteX13" fmla="*/ 2571589 w 2571589"/>
                <a:gd name="connsiteY13" fmla="*/ 34029 h 551438"/>
                <a:gd name="connsiteX14" fmla="*/ 2503826 w 2571589"/>
                <a:gd name="connsiteY14" fmla="*/ 42178 h 551438"/>
                <a:gd name="connsiteX15" fmla="*/ 1500237 w 2571589"/>
                <a:gd name="connsiteY15" fmla="*/ 47324 h 551438"/>
                <a:gd name="connsiteX16" fmla="*/ 1326539 w 2571589"/>
                <a:gd name="connsiteY16" fmla="*/ 71771 h 551438"/>
                <a:gd name="connsiteX17" fmla="*/ 1404596 w 2571589"/>
                <a:gd name="connsiteY17" fmla="*/ 362983 h 551438"/>
                <a:gd name="connsiteX18" fmla="*/ 2533419 w 2571589"/>
                <a:gd name="connsiteY18" fmla="*/ 161407 h 551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71589" h="551438">
                  <a:moveTo>
                    <a:pt x="2533419" y="161407"/>
                  </a:moveTo>
                  <a:cubicBezTo>
                    <a:pt x="2533419" y="245469"/>
                    <a:pt x="2533419" y="317950"/>
                    <a:pt x="2533419" y="396865"/>
                  </a:cubicBezTo>
                  <a:cubicBezTo>
                    <a:pt x="2162434" y="396865"/>
                    <a:pt x="1785874" y="396865"/>
                    <a:pt x="1402022" y="396865"/>
                  </a:cubicBezTo>
                  <a:cubicBezTo>
                    <a:pt x="1399020" y="426886"/>
                    <a:pt x="1393445" y="451333"/>
                    <a:pt x="1395160" y="474922"/>
                  </a:cubicBezTo>
                  <a:cubicBezTo>
                    <a:pt x="1399878" y="536681"/>
                    <a:pt x="1370285" y="556409"/>
                    <a:pt x="1313243" y="549976"/>
                  </a:cubicBezTo>
                  <a:cubicBezTo>
                    <a:pt x="1290941" y="547403"/>
                    <a:pt x="1265208" y="555981"/>
                    <a:pt x="1245909" y="547832"/>
                  </a:cubicBezTo>
                  <a:cubicBezTo>
                    <a:pt x="1225751" y="539254"/>
                    <a:pt x="1198302" y="518239"/>
                    <a:pt x="1196158" y="500226"/>
                  </a:cubicBezTo>
                  <a:cubicBezTo>
                    <a:pt x="1185865" y="400725"/>
                    <a:pt x="1174285" y="299937"/>
                    <a:pt x="1180289" y="200865"/>
                  </a:cubicBezTo>
                  <a:cubicBezTo>
                    <a:pt x="1182863" y="157976"/>
                    <a:pt x="1225751" y="117661"/>
                    <a:pt x="1256631" y="65766"/>
                  </a:cubicBezTo>
                  <a:cubicBezTo>
                    <a:pt x="1202162" y="58904"/>
                    <a:pt x="1148123" y="47324"/>
                    <a:pt x="1094084" y="46895"/>
                  </a:cubicBezTo>
                  <a:cubicBezTo>
                    <a:pt x="759554" y="44322"/>
                    <a:pt x="425024" y="44751"/>
                    <a:pt x="90495" y="43893"/>
                  </a:cubicBezTo>
                  <a:cubicBezTo>
                    <a:pt x="60473" y="43035"/>
                    <a:pt x="30022" y="38318"/>
                    <a:pt x="0" y="22020"/>
                  </a:cubicBezTo>
                  <a:cubicBezTo>
                    <a:pt x="856911" y="-3284"/>
                    <a:pt x="1713392" y="-5857"/>
                    <a:pt x="2569874" y="9582"/>
                  </a:cubicBezTo>
                  <a:cubicBezTo>
                    <a:pt x="2570303" y="17731"/>
                    <a:pt x="2571161" y="25880"/>
                    <a:pt x="2571589" y="34029"/>
                  </a:cubicBezTo>
                  <a:cubicBezTo>
                    <a:pt x="2548859" y="37031"/>
                    <a:pt x="2526557" y="42178"/>
                    <a:pt x="2503826" y="42178"/>
                  </a:cubicBezTo>
                  <a:cubicBezTo>
                    <a:pt x="2169296" y="43893"/>
                    <a:pt x="1834766" y="44322"/>
                    <a:pt x="1500237" y="47324"/>
                  </a:cubicBezTo>
                  <a:cubicBezTo>
                    <a:pt x="1444911" y="47753"/>
                    <a:pt x="1389585" y="57617"/>
                    <a:pt x="1326539" y="71771"/>
                  </a:cubicBezTo>
                  <a:cubicBezTo>
                    <a:pt x="1439764" y="144681"/>
                    <a:pt x="1409313" y="252331"/>
                    <a:pt x="1404596" y="362983"/>
                  </a:cubicBezTo>
                  <a:cubicBezTo>
                    <a:pt x="1784158" y="294790"/>
                    <a:pt x="2156430" y="228742"/>
                    <a:pt x="2533419" y="161407"/>
                  </a:cubicBezTo>
                  <a:close/>
                </a:path>
              </a:pathLst>
            </a:custGeom>
            <a:grpFill/>
            <a:ln w="4286"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67488022-FCEB-4596-A480-B562A2A59CD8}"/>
                </a:ext>
              </a:extLst>
            </p:cNvPr>
            <p:cNvSpPr/>
            <p:nvPr/>
          </p:nvSpPr>
          <p:spPr>
            <a:xfrm>
              <a:off x="3309004" y="1194603"/>
              <a:ext cx="43504" cy="281347"/>
            </a:xfrm>
            <a:custGeom>
              <a:avLst/>
              <a:gdLst>
                <a:gd name="connsiteX0" fmla="*/ 43504 w 43504"/>
                <a:gd name="connsiteY0" fmla="*/ 0 h 281347"/>
                <a:gd name="connsiteX1" fmla="*/ 43504 w 43504"/>
                <a:gd name="connsiteY1" fmla="*/ 281348 h 281347"/>
                <a:gd name="connsiteX2" fmla="*/ 3189 w 43504"/>
                <a:gd name="connsiteY2" fmla="*/ 120945 h 281347"/>
                <a:gd name="connsiteX3" fmla="*/ 43504 w 43504"/>
                <a:gd name="connsiteY3" fmla="*/ 0 h 281347"/>
              </a:gdLst>
              <a:ahLst/>
              <a:cxnLst>
                <a:cxn ang="0">
                  <a:pos x="connsiteX0" y="connsiteY0"/>
                </a:cxn>
                <a:cxn ang="0">
                  <a:pos x="connsiteX1" y="connsiteY1"/>
                </a:cxn>
                <a:cxn ang="0">
                  <a:pos x="connsiteX2" y="connsiteY2"/>
                </a:cxn>
                <a:cxn ang="0">
                  <a:pos x="connsiteX3" y="connsiteY3"/>
                </a:cxn>
              </a:cxnLst>
              <a:rect l="l" t="t" r="r" b="b"/>
              <a:pathLst>
                <a:path w="43504" h="281347">
                  <a:moveTo>
                    <a:pt x="43504" y="0"/>
                  </a:moveTo>
                  <a:cubicBezTo>
                    <a:pt x="43504" y="96499"/>
                    <a:pt x="43504" y="180560"/>
                    <a:pt x="43504" y="281348"/>
                  </a:cubicBezTo>
                  <a:cubicBezTo>
                    <a:pt x="-7104" y="227737"/>
                    <a:pt x="6191" y="170267"/>
                    <a:pt x="3189" y="120945"/>
                  </a:cubicBezTo>
                  <a:cubicBezTo>
                    <a:pt x="187" y="81488"/>
                    <a:pt x="-11822" y="31309"/>
                    <a:pt x="43504" y="0"/>
                  </a:cubicBezTo>
                  <a:close/>
                </a:path>
              </a:pathLst>
            </a:custGeom>
            <a:grpFill/>
            <a:ln w="4286"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4128E89D-EC40-4A68-B447-141A7041489A}"/>
                </a:ext>
              </a:extLst>
            </p:cNvPr>
            <p:cNvSpPr/>
            <p:nvPr/>
          </p:nvSpPr>
          <p:spPr>
            <a:xfrm>
              <a:off x="5769270" y="1193317"/>
              <a:ext cx="41866" cy="283921"/>
            </a:xfrm>
            <a:custGeom>
              <a:avLst/>
              <a:gdLst>
                <a:gd name="connsiteX0" fmla="*/ 0 w 41866"/>
                <a:gd name="connsiteY0" fmla="*/ 0 h 283921"/>
                <a:gd name="connsiteX1" fmla="*/ 0 w 41866"/>
                <a:gd name="connsiteY1" fmla="*/ 283921 h 283921"/>
                <a:gd name="connsiteX2" fmla="*/ 0 w 41866"/>
                <a:gd name="connsiteY2" fmla="*/ 0 h 283921"/>
              </a:gdLst>
              <a:ahLst/>
              <a:cxnLst>
                <a:cxn ang="0">
                  <a:pos x="connsiteX0" y="connsiteY0"/>
                </a:cxn>
                <a:cxn ang="0">
                  <a:pos x="connsiteX1" y="connsiteY1"/>
                </a:cxn>
                <a:cxn ang="0">
                  <a:pos x="connsiteX2" y="connsiteY2"/>
                </a:cxn>
              </a:cxnLst>
              <a:rect l="l" t="t" r="r" b="b"/>
              <a:pathLst>
                <a:path w="41866" h="283921">
                  <a:moveTo>
                    <a:pt x="0" y="0"/>
                  </a:moveTo>
                  <a:cubicBezTo>
                    <a:pt x="51895" y="27020"/>
                    <a:pt x="59615" y="194713"/>
                    <a:pt x="0" y="283921"/>
                  </a:cubicBezTo>
                  <a:cubicBezTo>
                    <a:pt x="0" y="180560"/>
                    <a:pt x="0" y="91781"/>
                    <a:pt x="0" y="0"/>
                  </a:cubicBezTo>
                  <a:close/>
                </a:path>
              </a:pathLst>
            </a:custGeom>
            <a:grpFill/>
            <a:ln w="4286"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A0415D72-84D8-49A2-81AF-5E5979736110}"/>
                </a:ext>
              </a:extLst>
            </p:cNvPr>
            <p:cNvSpPr/>
            <p:nvPr/>
          </p:nvSpPr>
          <p:spPr>
            <a:xfrm>
              <a:off x="4584263" y="1800187"/>
              <a:ext cx="161260" cy="161260"/>
            </a:xfrm>
            <a:custGeom>
              <a:avLst/>
              <a:gdLst>
                <a:gd name="connsiteX0" fmla="*/ 0 w 161260"/>
                <a:gd name="connsiteY0" fmla="*/ 80630 h 161260"/>
                <a:gd name="connsiteX1" fmla="*/ 80630 w 161260"/>
                <a:gd name="connsiteY1" fmla="*/ 161260 h 161260"/>
                <a:gd name="connsiteX2" fmla="*/ 161261 w 161260"/>
                <a:gd name="connsiteY2" fmla="*/ 80630 h 161260"/>
                <a:gd name="connsiteX3" fmla="*/ 80630 w 161260"/>
                <a:gd name="connsiteY3" fmla="*/ 0 h 161260"/>
                <a:gd name="connsiteX4" fmla="*/ 0 w 161260"/>
                <a:gd name="connsiteY4" fmla="*/ 80630 h 161260"/>
                <a:gd name="connsiteX5" fmla="*/ 81059 w 161260"/>
                <a:gd name="connsiteY5" fmla="*/ 42459 h 161260"/>
                <a:gd name="connsiteX6" fmla="*/ 119659 w 161260"/>
                <a:gd name="connsiteY6" fmla="*/ 81059 h 161260"/>
                <a:gd name="connsiteX7" fmla="*/ 81059 w 161260"/>
                <a:gd name="connsiteY7" fmla="*/ 119659 h 161260"/>
                <a:gd name="connsiteX8" fmla="*/ 42460 w 161260"/>
                <a:gd name="connsiteY8" fmla="*/ 81059 h 161260"/>
                <a:gd name="connsiteX9" fmla="*/ 81059 w 161260"/>
                <a:gd name="connsiteY9" fmla="*/ 42459 h 161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1260" h="161260">
                  <a:moveTo>
                    <a:pt x="0" y="80630"/>
                  </a:moveTo>
                  <a:cubicBezTo>
                    <a:pt x="0" y="125234"/>
                    <a:pt x="36026" y="161260"/>
                    <a:pt x="80630" y="161260"/>
                  </a:cubicBezTo>
                  <a:cubicBezTo>
                    <a:pt x="125234" y="161260"/>
                    <a:pt x="161261" y="125234"/>
                    <a:pt x="161261" y="80630"/>
                  </a:cubicBezTo>
                  <a:cubicBezTo>
                    <a:pt x="161261" y="36026"/>
                    <a:pt x="125234" y="0"/>
                    <a:pt x="80630" y="0"/>
                  </a:cubicBezTo>
                  <a:cubicBezTo>
                    <a:pt x="36455" y="0"/>
                    <a:pt x="0" y="36026"/>
                    <a:pt x="0" y="80630"/>
                  </a:cubicBezTo>
                  <a:close/>
                  <a:moveTo>
                    <a:pt x="81059" y="42459"/>
                  </a:moveTo>
                  <a:cubicBezTo>
                    <a:pt x="102074" y="42459"/>
                    <a:pt x="119659" y="59615"/>
                    <a:pt x="119659" y="81059"/>
                  </a:cubicBezTo>
                  <a:cubicBezTo>
                    <a:pt x="119659" y="102074"/>
                    <a:pt x="102503" y="119659"/>
                    <a:pt x="81059" y="119659"/>
                  </a:cubicBezTo>
                  <a:cubicBezTo>
                    <a:pt x="60044" y="119659"/>
                    <a:pt x="42460" y="102503"/>
                    <a:pt x="42460" y="81059"/>
                  </a:cubicBezTo>
                  <a:cubicBezTo>
                    <a:pt x="42460" y="59615"/>
                    <a:pt x="59615" y="42459"/>
                    <a:pt x="81059" y="42459"/>
                  </a:cubicBezTo>
                  <a:close/>
                </a:path>
              </a:pathLst>
            </a:custGeom>
            <a:grpFill/>
            <a:ln w="4286"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E47E3839-E368-45F7-ADE0-4C330093BCFB}"/>
                </a:ext>
              </a:extLst>
            </p:cNvPr>
            <p:cNvSpPr/>
            <p:nvPr/>
          </p:nvSpPr>
          <p:spPr>
            <a:xfrm>
              <a:off x="2815116" y="831871"/>
              <a:ext cx="3510845" cy="1257441"/>
            </a:xfrm>
            <a:custGeom>
              <a:avLst/>
              <a:gdLst>
                <a:gd name="connsiteX0" fmla="*/ 3458951 w 3510845"/>
                <a:gd name="connsiteY0" fmla="*/ 1202916 h 1257441"/>
                <a:gd name="connsiteX1" fmla="*/ 3413489 w 3510845"/>
                <a:gd name="connsiteY1" fmla="*/ 1167318 h 1257441"/>
                <a:gd name="connsiteX2" fmla="*/ 2842215 w 3510845"/>
                <a:gd name="connsiteY2" fmla="*/ 635073 h 1257441"/>
                <a:gd name="connsiteX3" fmla="*/ 2842215 w 3510845"/>
                <a:gd name="connsiteY3" fmla="*/ 417629 h 1257441"/>
                <a:gd name="connsiteX4" fmla="*/ 2756439 w 3510845"/>
                <a:gd name="connsiteY4" fmla="*/ 319843 h 1257441"/>
                <a:gd name="connsiteX5" fmla="*/ 2245209 w 3510845"/>
                <a:gd name="connsiteY5" fmla="*/ 231065 h 1257441"/>
                <a:gd name="connsiteX6" fmla="*/ 2152999 w 3510845"/>
                <a:gd name="connsiteY6" fmla="*/ 167590 h 1257441"/>
                <a:gd name="connsiteX7" fmla="*/ 2051353 w 3510845"/>
                <a:gd name="connsiteY7" fmla="*/ 72377 h 1257441"/>
                <a:gd name="connsiteX8" fmla="*/ 1467213 w 3510845"/>
                <a:gd name="connsiteY8" fmla="*/ 69804 h 1257441"/>
                <a:gd name="connsiteX9" fmla="*/ 1353987 w 3510845"/>
                <a:gd name="connsiteY9" fmla="*/ 181314 h 1257441"/>
                <a:gd name="connsiteX10" fmla="*/ 1277646 w 3510845"/>
                <a:gd name="connsiteY10" fmla="*/ 234496 h 1257441"/>
                <a:gd name="connsiteX11" fmla="*/ 719668 w 3510845"/>
                <a:gd name="connsiteY11" fmla="*/ 332281 h 1257441"/>
                <a:gd name="connsiteX12" fmla="*/ 650617 w 3510845"/>
                <a:gd name="connsiteY12" fmla="*/ 406049 h 1257441"/>
                <a:gd name="connsiteX13" fmla="*/ 654477 w 3510845"/>
                <a:gd name="connsiteY13" fmla="*/ 596474 h 1257441"/>
                <a:gd name="connsiteX14" fmla="*/ 630889 w 3510845"/>
                <a:gd name="connsiteY14" fmla="*/ 650513 h 1257441"/>
                <a:gd name="connsiteX15" fmla="*/ 96928 w 3510845"/>
                <a:gd name="connsiteY15" fmla="*/ 1160027 h 1257441"/>
                <a:gd name="connsiteX16" fmla="*/ 29164 w 3510845"/>
                <a:gd name="connsiteY16" fmla="*/ 1205060 h 1257441"/>
                <a:gd name="connsiteX17" fmla="*/ 0 w 3510845"/>
                <a:gd name="connsiteY17" fmla="*/ 1235511 h 1257441"/>
                <a:gd name="connsiteX18" fmla="*/ 31309 w 3510845"/>
                <a:gd name="connsiteY18" fmla="*/ 1255668 h 1257441"/>
                <a:gd name="connsiteX19" fmla="*/ 195142 w 3510845"/>
                <a:gd name="connsiteY19" fmla="*/ 1255668 h 1257441"/>
                <a:gd name="connsiteX20" fmla="*/ 226880 w 3510845"/>
                <a:gd name="connsiteY20" fmla="*/ 1230364 h 1257441"/>
                <a:gd name="connsiteX21" fmla="*/ 195571 w 3510845"/>
                <a:gd name="connsiteY21" fmla="*/ 1205060 h 1257441"/>
                <a:gd name="connsiteX22" fmla="*/ 160403 w 3510845"/>
                <a:gd name="connsiteY22" fmla="*/ 1195625 h 1257441"/>
                <a:gd name="connsiteX23" fmla="*/ 258617 w 3510845"/>
                <a:gd name="connsiteY23" fmla="*/ 1087975 h 1257441"/>
                <a:gd name="connsiteX24" fmla="*/ 1058057 w 3510845"/>
                <a:gd name="connsiteY24" fmla="*/ 647082 h 1257441"/>
                <a:gd name="connsiteX25" fmla="*/ 1162276 w 3510845"/>
                <a:gd name="connsiteY25" fmla="*/ 702837 h 1257441"/>
                <a:gd name="connsiteX26" fmla="*/ 1287510 w 3510845"/>
                <a:gd name="connsiteY26" fmla="*/ 793331 h 1257441"/>
                <a:gd name="connsiteX27" fmla="*/ 1622040 w 3510845"/>
                <a:gd name="connsiteY27" fmla="*/ 789471 h 1257441"/>
                <a:gd name="connsiteX28" fmla="*/ 1680797 w 3510845"/>
                <a:gd name="connsiteY28" fmla="*/ 874819 h 1257441"/>
                <a:gd name="connsiteX29" fmla="*/ 1669646 w 3510845"/>
                <a:gd name="connsiteY29" fmla="*/ 901839 h 1257441"/>
                <a:gd name="connsiteX30" fmla="*/ 1551703 w 3510845"/>
                <a:gd name="connsiteY30" fmla="*/ 1022355 h 1257441"/>
                <a:gd name="connsiteX31" fmla="*/ 1551703 w 3510845"/>
                <a:gd name="connsiteY31" fmla="*/ 1090548 h 1257441"/>
                <a:gd name="connsiteX32" fmla="*/ 1639195 w 3510845"/>
                <a:gd name="connsiteY32" fmla="*/ 1180614 h 1257441"/>
                <a:gd name="connsiteX33" fmla="*/ 1823616 w 3510845"/>
                <a:gd name="connsiteY33" fmla="*/ 1180185 h 1257441"/>
                <a:gd name="connsiteX34" fmla="*/ 1970294 w 3510845"/>
                <a:gd name="connsiteY34" fmla="*/ 1033935 h 1257441"/>
                <a:gd name="connsiteX35" fmla="*/ 1848920 w 3510845"/>
                <a:gd name="connsiteY35" fmla="*/ 899266 h 1257441"/>
                <a:gd name="connsiteX36" fmla="*/ 1933410 w 3510845"/>
                <a:gd name="connsiteY36" fmla="*/ 786040 h 1257441"/>
                <a:gd name="connsiteX37" fmla="*/ 2179161 w 3510845"/>
                <a:gd name="connsiteY37" fmla="*/ 786898 h 1257441"/>
                <a:gd name="connsiteX38" fmla="*/ 2391887 w 3510845"/>
                <a:gd name="connsiteY38" fmla="*/ 650942 h 1257441"/>
                <a:gd name="connsiteX39" fmla="*/ 2405611 w 3510845"/>
                <a:gd name="connsiteY39" fmla="*/ 635931 h 1257441"/>
                <a:gd name="connsiteX40" fmla="*/ 3341008 w 3510845"/>
                <a:gd name="connsiteY40" fmla="*/ 1190478 h 1257441"/>
                <a:gd name="connsiteX41" fmla="*/ 3281393 w 3510845"/>
                <a:gd name="connsiteY41" fmla="*/ 1224360 h 1257441"/>
                <a:gd name="connsiteX42" fmla="*/ 3297261 w 3510845"/>
                <a:gd name="connsiteY42" fmla="*/ 1253524 h 1257441"/>
                <a:gd name="connsiteX43" fmla="*/ 3508273 w 3510845"/>
                <a:gd name="connsiteY43" fmla="*/ 1254811 h 1257441"/>
                <a:gd name="connsiteX44" fmla="*/ 3510846 w 3510845"/>
                <a:gd name="connsiteY44" fmla="*/ 1220071 h 1257441"/>
                <a:gd name="connsiteX45" fmla="*/ 3458951 w 3510845"/>
                <a:gd name="connsiteY45" fmla="*/ 1202916 h 1257441"/>
                <a:gd name="connsiteX46" fmla="*/ 1213313 w 3510845"/>
                <a:gd name="connsiteY46" fmla="*/ 664237 h 1257441"/>
                <a:gd name="connsiteX47" fmla="*/ 1220175 w 3510845"/>
                <a:gd name="connsiteY47" fmla="*/ 657375 h 1257441"/>
                <a:gd name="connsiteX48" fmla="*/ 1540552 w 3510845"/>
                <a:gd name="connsiteY48" fmla="*/ 657375 h 1257441"/>
                <a:gd name="connsiteX49" fmla="*/ 1547414 w 3510845"/>
                <a:gd name="connsiteY49" fmla="*/ 664237 h 1257441"/>
                <a:gd name="connsiteX50" fmla="*/ 1540552 w 3510845"/>
                <a:gd name="connsiteY50" fmla="*/ 671099 h 1257441"/>
                <a:gd name="connsiteX51" fmla="*/ 1220175 w 3510845"/>
                <a:gd name="connsiteY51" fmla="*/ 671099 h 1257441"/>
                <a:gd name="connsiteX52" fmla="*/ 1213313 w 3510845"/>
                <a:gd name="connsiteY52" fmla="*/ 664237 h 1257441"/>
                <a:gd name="connsiteX53" fmla="*/ 1227467 w 3510845"/>
                <a:gd name="connsiteY53" fmla="*/ 695975 h 1257441"/>
                <a:gd name="connsiteX54" fmla="*/ 1234329 w 3510845"/>
                <a:gd name="connsiteY54" fmla="*/ 689113 h 1257441"/>
                <a:gd name="connsiteX55" fmla="*/ 1554705 w 3510845"/>
                <a:gd name="connsiteY55" fmla="*/ 689113 h 1257441"/>
                <a:gd name="connsiteX56" fmla="*/ 1561567 w 3510845"/>
                <a:gd name="connsiteY56" fmla="*/ 695975 h 1257441"/>
                <a:gd name="connsiteX57" fmla="*/ 1554705 w 3510845"/>
                <a:gd name="connsiteY57" fmla="*/ 702837 h 1257441"/>
                <a:gd name="connsiteX58" fmla="*/ 1234329 w 3510845"/>
                <a:gd name="connsiteY58" fmla="*/ 702837 h 1257441"/>
                <a:gd name="connsiteX59" fmla="*/ 1227467 w 3510845"/>
                <a:gd name="connsiteY59" fmla="*/ 695975 h 1257441"/>
                <a:gd name="connsiteX60" fmla="*/ 1569287 w 3510845"/>
                <a:gd name="connsiteY60" fmla="*/ 734574 h 1257441"/>
                <a:gd name="connsiteX61" fmla="*/ 1248911 w 3510845"/>
                <a:gd name="connsiteY61" fmla="*/ 734574 h 1257441"/>
                <a:gd name="connsiteX62" fmla="*/ 1242049 w 3510845"/>
                <a:gd name="connsiteY62" fmla="*/ 727712 h 1257441"/>
                <a:gd name="connsiteX63" fmla="*/ 1248911 w 3510845"/>
                <a:gd name="connsiteY63" fmla="*/ 720850 h 1257441"/>
                <a:gd name="connsiteX64" fmla="*/ 1569287 w 3510845"/>
                <a:gd name="connsiteY64" fmla="*/ 720850 h 1257441"/>
                <a:gd name="connsiteX65" fmla="*/ 1576149 w 3510845"/>
                <a:gd name="connsiteY65" fmla="*/ 727712 h 1257441"/>
                <a:gd name="connsiteX66" fmla="*/ 1569287 w 3510845"/>
                <a:gd name="connsiteY66" fmla="*/ 734574 h 1257441"/>
                <a:gd name="connsiteX67" fmla="*/ 1850206 w 3510845"/>
                <a:gd name="connsiteY67" fmla="*/ 968316 h 1257441"/>
                <a:gd name="connsiteX68" fmla="*/ 1930837 w 3510845"/>
                <a:gd name="connsiteY68" fmla="*/ 1048946 h 1257441"/>
                <a:gd name="connsiteX69" fmla="*/ 1850206 w 3510845"/>
                <a:gd name="connsiteY69" fmla="*/ 1129576 h 1257441"/>
                <a:gd name="connsiteX70" fmla="*/ 1769576 w 3510845"/>
                <a:gd name="connsiteY70" fmla="*/ 1048946 h 1257441"/>
                <a:gd name="connsiteX71" fmla="*/ 1850206 w 3510845"/>
                <a:gd name="connsiteY71" fmla="*/ 968316 h 1257441"/>
                <a:gd name="connsiteX72" fmla="*/ 2272657 w 3510845"/>
                <a:gd name="connsiteY72" fmla="*/ 734574 h 1257441"/>
                <a:gd name="connsiteX73" fmla="*/ 1952281 w 3510845"/>
                <a:gd name="connsiteY73" fmla="*/ 734574 h 1257441"/>
                <a:gd name="connsiteX74" fmla="*/ 1945419 w 3510845"/>
                <a:gd name="connsiteY74" fmla="*/ 727712 h 1257441"/>
                <a:gd name="connsiteX75" fmla="*/ 1952281 w 3510845"/>
                <a:gd name="connsiteY75" fmla="*/ 720850 h 1257441"/>
                <a:gd name="connsiteX76" fmla="*/ 2272657 w 3510845"/>
                <a:gd name="connsiteY76" fmla="*/ 720850 h 1257441"/>
                <a:gd name="connsiteX77" fmla="*/ 2279520 w 3510845"/>
                <a:gd name="connsiteY77" fmla="*/ 727712 h 1257441"/>
                <a:gd name="connsiteX78" fmla="*/ 2272657 w 3510845"/>
                <a:gd name="connsiteY78" fmla="*/ 734574 h 1257441"/>
                <a:gd name="connsiteX79" fmla="*/ 2287239 w 3510845"/>
                <a:gd name="connsiteY79" fmla="*/ 702837 h 1257441"/>
                <a:gd name="connsiteX80" fmla="*/ 1966863 w 3510845"/>
                <a:gd name="connsiteY80" fmla="*/ 702837 h 1257441"/>
                <a:gd name="connsiteX81" fmla="*/ 1960001 w 3510845"/>
                <a:gd name="connsiteY81" fmla="*/ 695975 h 1257441"/>
                <a:gd name="connsiteX82" fmla="*/ 1966863 w 3510845"/>
                <a:gd name="connsiteY82" fmla="*/ 689113 h 1257441"/>
                <a:gd name="connsiteX83" fmla="*/ 2287239 w 3510845"/>
                <a:gd name="connsiteY83" fmla="*/ 689113 h 1257441"/>
                <a:gd name="connsiteX84" fmla="*/ 2294101 w 3510845"/>
                <a:gd name="connsiteY84" fmla="*/ 695975 h 1257441"/>
                <a:gd name="connsiteX85" fmla="*/ 2287239 w 3510845"/>
                <a:gd name="connsiteY85" fmla="*/ 702837 h 1257441"/>
                <a:gd name="connsiteX86" fmla="*/ 2301393 w 3510845"/>
                <a:gd name="connsiteY86" fmla="*/ 671528 h 1257441"/>
                <a:gd name="connsiteX87" fmla="*/ 1981016 w 3510845"/>
                <a:gd name="connsiteY87" fmla="*/ 671528 h 1257441"/>
                <a:gd name="connsiteX88" fmla="*/ 1974154 w 3510845"/>
                <a:gd name="connsiteY88" fmla="*/ 664666 h 1257441"/>
                <a:gd name="connsiteX89" fmla="*/ 1981016 w 3510845"/>
                <a:gd name="connsiteY89" fmla="*/ 657804 h 1257441"/>
                <a:gd name="connsiteX90" fmla="*/ 2301393 w 3510845"/>
                <a:gd name="connsiteY90" fmla="*/ 657804 h 1257441"/>
                <a:gd name="connsiteX91" fmla="*/ 2308255 w 3510845"/>
                <a:gd name="connsiteY91" fmla="*/ 664666 h 1257441"/>
                <a:gd name="connsiteX92" fmla="*/ 2301393 w 3510845"/>
                <a:gd name="connsiteY92" fmla="*/ 671528 h 125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3510845" h="1257441">
                  <a:moveTo>
                    <a:pt x="3458951" y="1202916"/>
                  </a:moveTo>
                  <a:cubicBezTo>
                    <a:pt x="3442225" y="1193909"/>
                    <a:pt x="3424211" y="1182329"/>
                    <a:pt x="3413489" y="1167318"/>
                  </a:cubicBezTo>
                  <a:cubicBezTo>
                    <a:pt x="3257804" y="947730"/>
                    <a:pt x="3081104" y="750872"/>
                    <a:pt x="2842215" y="635073"/>
                  </a:cubicBezTo>
                  <a:cubicBezTo>
                    <a:pt x="2842215" y="557874"/>
                    <a:pt x="2842215" y="487966"/>
                    <a:pt x="2842215" y="417629"/>
                  </a:cubicBezTo>
                  <a:cubicBezTo>
                    <a:pt x="2842215" y="360159"/>
                    <a:pt x="2820343" y="329279"/>
                    <a:pt x="2756439" y="319843"/>
                  </a:cubicBezTo>
                  <a:cubicBezTo>
                    <a:pt x="2585314" y="294539"/>
                    <a:pt x="2415905" y="260658"/>
                    <a:pt x="2245209" y="231065"/>
                  </a:cubicBezTo>
                  <a:cubicBezTo>
                    <a:pt x="2204036" y="223773"/>
                    <a:pt x="2174014" y="215196"/>
                    <a:pt x="2152999" y="167590"/>
                  </a:cubicBezTo>
                  <a:cubicBezTo>
                    <a:pt x="2135414" y="128132"/>
                    <a:pt x="2092097" y="92535"/>
                    <a:pt x="2051353" y="72377"/>
                  </a:cubicBezTo>
                  <a:cubicBezTo>
                    <a:pt x="1858784" y="-23693"/>
                    <a:pt x="1660640" y="-23693"/>
                    <a:pt x="1467213" y="69804"/>
                  </a:cubicBezTo>
                  <a:cubicBezTo>
                    <a:pt x="1421322" y="92106"/>
                    <a:pt x="1379292" y="136281"/>
                    <a:pt x="1353987" y="181314"/>
                  </a:cubicBezTo>
                  <a:cubicBezTo>
                    <a:pt x="1333830" y="217340"/>
                    <a:pt x="1312386" y="228491"/>
                    <a:pt x="1277646" y="234496"/>
                  </a:cubicBezTo>
                  <a:cubicBezTo>
                    <a:pt x="1091510" y="267091"/>
                    <a:pt x="905803" y="301402"/>
                    <a:pt x="719668" y="332281"/>
                  </a:cubicBezTo>
                  <a:cubicBezTo>
                    <a:pt x="673777" y="340001"/>
                    <a:pt x="649331" y="358443"/>
                    <a:pt x="650617" y="406049"/>
                  </a:cubicBezTo>
                  <a:cubicBezTo>
                    <a:pt x="652333" y="469524"/>
                    <a:pt x="655764" y="532999"/>
                    <a:pt x="654477" y="596474"/>
                  </a:cubicBezTo>
                  <a:cubicBezTo>
                    <a:pt x="654048" y="614916"/>
                    <a:pt x="644613" y="642793"/>
                    <a:pt x="630889" y="650513"/>
                  </a:cubicBezTo>
                  <a:cubicBezTo>
                    <a:pt x="406153" y="771458"/>
                    <a:pt x="243606" y="957165"/>
                    <a:pt x="96928" y="1160027"/>
                  </a:cubicBezTo>
                  <a:cubicBezTo>
                    <a:pt x="81917" y="1180614"/>
                    <a:pt x="51466" y="1188763"/>
                    <a:pt x="29164" y="1205060"/>
                  </a:cubicBezTo>
                  <a:cubicBezTo>
                    <a:pt x="18013" y="1213209"/>
                    <a:pt x="9864" y="1225218"/>
                    <a:pt x="0" y="1235511"/>
                  </a:cubicBezTo>
                  <a:cubicBezTo>
                    <a:pt x="10293" y="1242373"/>
                    <a:pt x="20587" y="1255240"/>
                    <a:pt x="31309" y="1255668"/>
                  </a:cubicBezTo>
                  <a:cubicBezTo>
                    <a:pt x="85777" y="1257813"/>
                    <a:pt x="140674" y="1258242"/>
                    <a:pt x="195142" y="1255668"/>
                  </a:cubicBezTo>
                  <a:cubicBezTo>
                    <a:pt x="206293" y="1255240"/>
                    <a:pt x="216587" y="1238942"/>
                    <a:pt x="226880" y="1230364"/>
                  </a:cubicBezTo>
                  <a:cubicBezTo>
                    <a:pt x="216587" y="1221786"/>
                    <a:pt x="206722" y="1211922"/>
                    <a:pt x="195571" y="1205060"/>
                  </a:cubicBezTo>
                  <a:cubicBezTo>
                    <a:pt x="187851" y="1200342"/>
                    <a:pt x="177987" y="1199913"/>
                    <a:pt x="160403" y="1195625"/>
                  </a:cubicBezTo>
                  <a:cubicBezTo>
                    <a:pt x="197287" y="1154881"/>
                    <a:pt x="226022" y="1119283"/>
                    <a:pt x="258617" y="1087975"/>
                  </a:cubicBezTo>
                  <a:cubicBezTo>
                    <a:pt x="484639" y="867528"/>
                    <a:pt x="762127" y="741436"/>
                    <a:pt x="1058057" y="647082"/>
                  </a:cubicBezTo>
                  <a:cubicBezTo>
                    <a:pt x="1119388" y="627782"/>
                    <a:pt x="1152412" y="636789"/>
                    <a:pt x="1162276" y="702837"/>
                  </a:cubicBezTo>
                  <a:cubicBezTo>
                    <a:pt x="1173427" y="774889"/>
                    <a:pt x="1215458" y="797620"/>
                    <a:pt x="1287510" y="793331"/>
                  </a:cubicBezTo>
                  <a:cubicBezTo>
                    <a:pt x="1398591" y="786898"/>
                    <a:pt x="1510530" y="790329"/>
                    <a:pt x="1622040" y="789471"/>
                  </a:cubicBezTo>
                  <a:cubicBezTo>
                    <a:pt x="1694092" y="789043"/>
                    <a:pt x="1704386" y="804482"/>
                    <a:pt x="1680797" y="874819"/>
                  </a:cubicBezTo>
                  <a:cubicBezTo>
                    <a:pt x="1677366" y="884684"/>
                    <a:pt x="1672648" y="894119"/>
                    <a:pt x="1669646" y="901839"/>
                  </a:cubicBezTo>
                  <a:cubicBezTo>
                    <a:pt x="1555563" y="907415"/>
                    <a:pt x="1550845" y="912132"/>
                    <a:pt x="1551703" y="1022355"/>
                  </a:cubicBezTo>
                  <a:cubicBezTo>
                    <a:pt x="1551703" y="1045086"/>
                    <a:pt x="1552990" y="1067817"/>
                    <a:pt x="1551703" y="1090548"/>
                  </a:cubicBezTo>
                  <a:cubicBezTo>
                    <a:pt x="1547414" y="1154023"/>
                    <a:pt x="1573576" y="1183616"/>
                    <a:pt x="1639195" y="1180614"/>
                  </a:cubicBezTo>
                  <a:cubicBezTo>
                    <a:pt x="1700526" y="1178040"/>
                    <a:pt x="1762285" y="1180185"/>
                    <a:pt x="1823616" y="1180185"/>
                  </a:cubicBezTo>
                  <a:cubicBezTo>
                    <a:pt x="1970723" y="1180185"/>
                    <a:pt x="1970723" y="1180185"/>
                    <a:pt x="1970294" y="1033935"/>
                  </a:cubicBezTo>
                  <a:cubicBezTo>
                    <a:pt x="1969865" y="912561"/>
                    <a:pt x="1969865" y="912561"/>
                    <a:pt x="1848920" y="899266"/>
                  </a:cubicBezTo>
                  <a:cubicBezTo>
                    <a:pt x="1812893" y="790758"/>
                    <a:pt x="1815896" y="786898"/>
                    <a:pt x="1933410" y="786040"/>
                  </a:cubicBezTo>
                  <a:cubicBezTo>
                    <a:pt x="2015327" y="785611"/>
                    <a:pt x="2098101" y="778749"/>
                    <a:pt x="2179161" y="786898"/>
                  </a:cubicBezTo>
                  <a:cubicBezTo>
                    <a:pt x="2290671" y="798478"/>
                    <a:pt x="2369156" y="771887"/>
                    <a:pt x="2391887" y="650942"/>
                  </a:cubicBezTo>
                  <a:cubicBezTo>
                    <a:pt x="2392745" y="647511"/>
                    <a:pt x="2397892" y="644509"/>
                    <a:pt x="2405611" y="635931"/>
                  </a:cubicBezTo>
                  <a:cubicBezTo>
                    <a:pt x="2762872" y="741865"/>
                    <a:pt x="3094400" y="892404"/>
                    <a:pt x="3341008" y="1190478"/>
                  </a:cubicBezTo>
                  <a:cubicBezTo>
                    <a:pt x="3315275" y="1204202"/>
                    <a:pt x="3297261" y="1213209"/>
                    <a:pt x="3281393" y="1224360"/>
                  </a:cubicBezTo>
                  <a:cubicBezTo>
                    <a:pt x="3280106" y="1225218"/>
                    <a:pt x="3291257" y="1253524"/>
                    <a:pt x="3297261" y="1253524"/>
                  </a:cubicBezTo>
                  <a:cubicBezTo>
                    <a:pt x="3367599" y="1255668"/>
                    <a:pt x="3437936" y="1254811"/>
                    <a:pt x="3508273" y="1254811"/>
                  </a:cubicBezTo>
                  <a:cubicBezTo>
                    <a:pt x="3509130" y="1243231"/>
                    <a:pt x="3509988" y="1231651"/>
                    <a:pt x="3510846" y="1220071"/>
                  </a:cubicBezTo>
                  <a:cubicBezTo>
                    <a:pt x="3493262" y="1214924"/>
                    <a:pt x="3474820" y="1211493"/>
                    <a:pt x="3458951" y="1202916"/>
                  </a:cubicBezTo>
                  <a:close/>
                  <a:moveTo>
                    <a:pt x="1213313" y="664237"/>
                  </a:moveTo>
                  <a:cubicBezTo>
                    <a:pt x="1213313" y="660377"/>
                    <a:pt x="1216316" y="657375"/>
                    <a:pt x="1220175" y="657375"/>
                  </a:cubicBezTo>
                  <a:lnTo>
                    <a:pt x="1540552" y="657375"/>
                  </a:lnTo>
                  <a:cubicBezTo>
                    <a:pt x="1544412" y="657375"/>
                    <a:pt x="1547414" y="660377"/>
                    <a:pt x="1547414" y="664237"/>
                  </a:cubicBezTo>
                  <a:cubicBezTo>
                    <a:pt x="1547414" y="668097"/>
                    <a:pt x="1544412" y="671099"/>
                    <a:pt x="1540552" y="671099"/>
                  </a:cubicBezTo>
                  <a:lnTo>
                    <a:pt x="1220175" y="671099"/>
                  </a:lnTo>
                  <a:cubicBezTo>
                    <a:pt x="1216316" y="671528"/>
                    <a:pt x="1213313" y="668097"/>
                    <a:pt x="1213313" y="664237"/>
                  </a:cubicBezTo>
                  <a:close/>
                  <a:moveTo>
                    <a:pt x="1227467" y="695975"/>
                  </a:moveTo>
                  <a:cubicBezTo>
                    <a:pt x="1227467" y="692115"/>
                    <a:pt x="1230469" y="689113"/>
                    <a:pt x="1234329" y="689113"/>
                  </a:cubicBezTo>
                  <a:lnTo>
                    <a:pt x="1554705" y="689113"/>
                  </a:lnTo>
                  <a:cubicBezTo>
                    <a:pt x="1558565" y="689113"/>
                    <a:pt x="1561567" y="692115"/>
                    <a:pt x="1561567" y="695975"/>
                  </a:cubicBezTo>
                  <a:cubicBezTo>
                    <a:pt x="1561567" y="699835"/>
                    <a:pt x="1558565" y="702837"/>
                    <a:pt x="1554705" y="702837"/>
                  </a:cubicBezTo>
                  <a:lnTo>
                    <a:pt x="1234329" y="702837"/>
                  </a:lnTo>
                  <a:cubicBezTo>
                    <a:pt x="1230898" y="702837"/>
                    <a:pt x="1227467" y="699835"/>
                    <a:pt x="1227467" y="695975"/>
                  </a:cubicBezTo>
                  <a:close/>
                  <a:moveTo>
                    <a:pt x="1569287" y="734574"/>
                  </a:moveTo>
                  <a:lnTo>
                    <a:pt x="1248911" y="734574"/>
                  </a:lnTo>
                  <a:cubicBezTo>
                    <a:pt x="1245051" y="734574"/>
                    <a:pt x="1242049" y="731572"/>
                    <a:pt x="1242049" y="727712"/>
                  </a:cubicBezTo>
                  <a:cubicBezTo>
                    <a:pt x="1242049" y="723852"/>
                    <a:pt x="1245051" y="720850"/>
                    <a:pt x="1248911" y="720850"/>
                  </a:cubicBezTo>
                  <a:lnTo>
                    <a:pt x="1569287" y="720850"/>
                  </a:lnTo>
                  <a:cubicBezTo>
                    <a:pt x="1573147" y="720850"/>
                    <a:pt x="1576149" y="723852"/>
                    <a:pt x="1576149" y="727712"/>
                  </a:cubicBezTo>
                  <a:cubicBezTo>
                    <a:pt x="1576578" y="731572"/>
                    <a:pt x="1573147" y="734574"/>
                    <a:pt x="1569287" y="734574"/>
                  </a:cubicBezTo>
                  <a:close/>
                  <a:moveTo>
                    <a:pt x="1850206" y="968316"/>
                  </a:moveTo>
                  <a:cubicBezTo>
                    <a:pt x="1894810" y="968316"/>
                    <a:pt x="1930837" y="1004342"/>
                    <a:pt x="1930837" y="1048946"/>
                  </a:cubicBezTo>
                  <a:cubicBezTo>
                    <a:pt x="1930837" y="1093550"/>
                    <a:pt x="1894810" y="1129576"/>
                    <a:pt x="1850206" y="1129576"/>
                  </a:cubicBezTo>
                  <a:cubicBezTo>
                    <a:pt x="1805602" y="1129576"/>
                    <a:pt x="1769576" y="1093550"/>
                    <a:pt x="1769576" y="1048946"/>
                  </a:cubicBezTo>
                  <a:cubicBezTo>
                    <a:pt x="1769147" y="1004342"/>
                    <a:pt x="1805602" y="968316"/>
                    <a:pt x="1850206" y="968316"/>
                  </a:cubicBezTo>
                  <a:close/>
                  <a:moveTo>
                    <a:pt x="2272657" y="734574"/>
                  </a:moveTo>
                  <a:lnTo>
                    <a:pt x="1952281" y="734574"/>
                  </a:lnTo>
                  <a:cubicBezTo>
                    <a:pt x="1948421" y="734574"/>
                    <a:pt x="1945419" y="731572"/>
                    <a:pt x="1945419" y="727712"/>
                  </a:cubicBezTo>
                  <a:cubicBezTo>
                    <a:pt x="1945419" y="723852"/>
                    <a:pt x="1948421" y="720850"/>
                    <a:pt x="1952281" y="720850"/>
                  </a:cubicBezTo>
                  <a:lnTo>
                    <a:pt x="2272657" y="720850"/>
                  </a:lnTo>
                  <a:cubicBezTo>
                    <a:pt x="2276517" y="720850"/>
                    <a:pt x="2279520" y="723852"/>
                    <a:pt x="2279520" y="727712"/>
                  </a:cubicBezTo>
                  <a:cubicBezTo>
                    <a:pt x="2279520" y="731572"/>
                    <a:pt x="2276517" y="734574"/>
                    <a:pt x="2272657" y="734574"/>
                  </a:cubicBezTo>
                  <a:close/>
                  <a:moveTo>
                    <a:pt x="2287239" y="702837"/>
                  </a:moveTo>
                  <a:lnTo>
                    <a:pt x="1966863" y="702837"/>
                  </a:lnTo>
                  <a:cubicBezTo>
                    <a:pt x="1963003" y="702837"/>
                    <a:pt x="1960001" y="699835"/>
                    <a:pt x="1960001" y="695975"/>
                  </a:cubicBezTo>
                  <a:cubicBezTo>
                    <a:pt x="1960001" y="692115"/>
                    <a:pt x="1963003" y="689113"/>
                    <a:pt x="1966863" y="689113"/>
                  </a:cubicBezTo>
                  <a:lnTo>
                    <a:pt x="2287239" y="689113"/>
                  </a:lnTo>
                  <a:cubicBezTo>
                    <a:pt x="2291099" y="689113"/>
                    <a:pt x="2294101" y="692115"/>
                    <a:pt x="2294101" y="695975"/>
                  </a:cubicBezTo>
                  <a:cubicBezTo>
                    <a:pt x="2294101" y="699835"/>
                    <a:pt x="2291099" y="702837"/>
                    <a:pt x="2287239" y="702837"/>
                  </a:cubicBezTo>
                  <a:close/>
                  <a:moveTo>
                    <a:pt x="2301393" y="671528"/>
                  </a:moveTo>
                  <a:lnTo>
                    <a:pt x="1981016" y="671528"/>
                  </a:lnTo>
                  <a:cubicBezTo>
                    <a:pt x="1977156" y="671528"/>
                    <a:pt x="1974154" y="668526"/>
                    <a:pt x="1974154" y="664666"/>
                  </a:cubicBezTo>
                  <a:cubicBezTo>
                    <a:pt x="1974154" y="660806"/>
                    <a:pt x="1977156" y="657804"/>
                    <a:pt x="1981016" y="657804"/>
                  </a:cubicBezTo>
                  <a:lnTo>
                    <a:pt x="2301393" y="657804"/>
                  </a:lnTo>
                  <a:cubicBezTo>
                    <a:pt x="2305253" y="657804"/>
                    <a:pt x="2308255" y="660806"/>
                    <a:pt x="2308255" y="664666"/>
                  </a:cubicBezTo>
                  <a:cubicBezTo>
                    <a:pt x="2308255" y="668526"/>
                    <a:pt x="2305253" y="671528"/>
                    <a:pt x="2301393" y="671528"/>
                  </a:cubicBezTo>
                  <a:close/>
                </a:path>
              </a:pathLst>
            </a:custGeom>
            <a:grpFill/>
            <a:ln w="4286"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EBE48475-8E68-41C7-A5B4-937F0A16508E}"/>
                </a:ext>
              </a:extLst>
            </p:cNvPr>
            <p:cNvSpPr/>
            <p:nvPr/>
          </p:nvSpPr>
          <p:spPr>
            <a:xfrm>
              <a:off x="4626723" y="1842218"/>
              <a:ext cx="77199" cy="77199"/>
            </a:xfrm>
            <a:custGeom>
              <a:avLst/>
              <a:gdLst>
                <a:gd name="connsiteX0" fmla="*/ 77199 w 77199"/>
                <a:gd name="connsiteY0" fmla="*/ 38600 h 77199"/>
                <a:gd name="connsiteX1" fmla="*/ 38600 w 77199"/>
                <a:gd name="connsiteY1" fmla="*/ 77199 h 77199"/>
                <a:gd name="connsiteX2" fmla="*/ 0 w 77199"/>
                <a:gd name="connsiteY2" fmla="*/ 38600 h 77199"/>
                <a:gd name="connsiteX3" fmla="*/ 38600 w 77199"/>
                <a:gd name="connsiteY3" fmla="*/ 0 h 77199"/>
                <a:gd name="connsiteX4" fmla="*/ 77199 w 77199"/>
                <a:gd name="connsiteY4" fmla="*/ 38600 h 77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99" h="77199">
                  <a:moveTo>
                    <a:pt x="77199" y="38600"/>
                  </a:moveTo>
                  <a:cubicBezTo>
                    <a:pt x="77199" y="59918"/>
                    <a:pt x="59918" y="77199"/>
                    <a:pt x="38600" y="77199"/>
                  </a:cubicBezTo>
                  <a:cubicBezTo>
                    <a:pt x="17282" y="77199"/>
                    <a:pt x="0" y="59918"/>
                    <a:pt x="0" y="38600"/>
                  </a:cubicBezTo>
                  <a:cubicBezTo>
                    <a:pt x="0" y="17282"/>
                    <a:pt x="17282" y="0"/>
                    <a:pt x="38600" y="0"/>
                  </a:cubicBezTo>
                  <a:cubicBezTo>
                    <a:pt x="59918" y="0"/>
                    <a:pt x="77199" y="17282"/>
                    <a:pt x="77199" y="38600"/>
                  </a:cubicBezTo>
                  <a:close/>
                </a:path>
              </a:pathLst>
            </a:custGeom>
            <a:grpFill/>
            <a:ln w="4286" cap="flat">
              <a:noFill/>
              <a:prstDash val="solid"/>
              <a:miter/>
            </a:ln>
          </p:spPr>
          <p:txBody>
            <a:bodyPr rtlCol="0" anchor="ctr"/>
            <a:lstStyle/>
            <a:p>
              <a:endParaRPr lang="en-US"/>
            </a:p>
          </p:txBody>
        </p:sp>
      </p:grpSp>
    </p:spTree>
    <p:extLst>
      <p:ext uri="{BB962C8B-B14F-4D97-AF65-F5344CB8AC3E}">
        <p14:creationId xmlns:p14="http://schemas.microsoft.com/office/powerpoint/2010/main" val="1899324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839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Agenda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2320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aam slide layou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5899EEF-F92F-4B63-95A6-7DBA5438AE9A}"/>
              </a:ext>
            </a:extLst>
          </p:cNvPr>
          <p:cNvSpPr/>
          <p:nvPr userDrawn="1"/>
        </p:nvSpPr>
        <p:spPr>
          <a:xfrm>
            <a:off x="0" y="0"/>
            <a:ext cx="12192000" cy="11059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aphic 11">
            <a:extLst>
              <a:ext uri="{FF2B5EF4-FFF2-40B4-BE49-F238E27FC236}">
                <a16:creationId xmlns:a16="http://schemas.microsoft.com/office/drawing/2014/main" id="{CF7762F2-DEAF-4451-8702-8271A14F73BB}"/>
              </a:ext>
            </a:extLst>
          </p:cNvPr>
          <p:cNvGrpSpPr/>
          <p:nvPr userDrawn="1"/>
        </p:nvGrpSpPr>
        <p:grpSpPr>
          <a:xfrm rot="20940000">
            <a:off x="9240036" y="327873"/>
            <a:ext cx="2793657" cy="450243"/>
            <a:chOff x="667265" y="831768"/>
            <a:chExt cx="7797114" cy="1256630"/>
          </a:xfrm>
          <a:solidFill>
            <a:schemeClr val="bg1"/>
          </a:solidFill>
        </p:grpSpPr>
        <p:sp>
          <p:nvSpPr>
            <p:cNvPr id="21" name="Freeform: Shape 20">
              <a:extLst>
                <a:ext uri="{FF2B5EF4-FFF2-40B4-BE49-F238E27FC236}">
                  <a16:creationId xmlns:a16="http://schemas.microsoft.com/office/drawing/2014/main" id="{5D169916-1184-4DBF-AEC1-B7E29E704EBF}"/>
                </a:ext>
              </a:extLst>
            </p:cNvPr>
            <p:cNvSpPr/>
            <p:nvPr/>
          </p:nvSpPr>
          <p:spPr>
            <a:xfrm>
              <a:off x="5891074" y="1069798"/>
              <a:ext cx="2572876" cy="541765"/>
            </a:xfrm>
            <a:custGeom>
              <a:avLst/>
              <a:gdLst>
                <a:gd name="connsiteX0" fmla="*/ 0 w 2572876"/>
                <a:gd name="connsiteY0" fmla="*/ 0 h 541765"/>
                <a:gd name="connsiteX1" fmla="*/ 2571161 w 2572876"/>
                <a:gd name="connsiteY1" fmla="*/ 0 h 541765"/>
                <a:gd name="connsiteX2" fmla="*/ 2572876 w 2572876"/>
                <a:gd name="connsiteY2" fmla="*/ 28306 h 541765"/>
                <a:gd name="connsiteX3" fmla="*/ 2498679 w 2572876"/>
                <a:gd name="connsiteY3" fmla="*/ 37742 h 541765"/>
                <a:gd name="connsiteX4" fmla="*/ 1501523 w 2572876"/>
                <a:gd name="connsiteY4" fmla="*/ 42031 h 541765"/>
                <a:gd name="connsiteX5" fmla="*/ 1329112 w 2572876"/>
                <a:gd name="connsiteY5" fmla="*/ 76770 h 541765"/>
                <a:gd name="connsiteX6" fmla="*/ 1406311 w 2572876"/>
                <a:gd name="connsiteY6" fmla="*/ 336674 h 541765"/>
                <a:gd name="connsiteX7" fmla="*/ 1396876 w 2572876"/>
                <a:gd name="connsiteY7" fmla="*/ 452473 h 541765"/>
                <a:gd name="connsiteX8" fmla="*/ 1372429 w 2572876"/>
                <a:gd name="connsiteY8" fmla="*/ 535676 h 541765"/>
                <a:gd name="connsiteX9" fmla="*/ 1217602 w 2572876"/>
                <a:gd name="connsiteY9" fmla="*/ 537820 h 541765"/>
                <a:gd name="connsiteX10" fmla="*/ 1198731 w 2572876"/>
                <a:gd name="connsiteY10" fmla="*/ 498792 h 541765"/>
                <a:gd name="connsiteX11" fmla="*/ 1188867 w 2572876"/>
                <a:gd name="connsiteY11" fmla="*/ 396718 h 541765"/>
                <a:gd name="connsiteX12" fmla="*/ 30879 w 2572876"/>
                <a:gd name="connsiteY12" fmla="*/ 396718 h 541765"/>
                <a:gd name="connsiteX13" fmla="*/ 30879 w 2572876"/>
                <a:gd name="connsiteY13" fmla="*/ 147536 h 541765"/>
                <a:gd name="connsiteX14" fmla="*/ 1184578 w 2572876"/>
                <a:gd name="connsiteY14" fmla="*/ 353400 h 541765"/>
                <a:gd name="connsiteX15" fmla="*/ 1272499 w 2572876"/>
                <a:gd name="connsiteY15" fmla="*/ 76770 h 541765"/>
                <a:gd name="connsiteX16" fmla="*/ 1257918 w 2572876"/>
                <a:gd name="connsiteY16" fmla="*/ 57470 h 541765"/>
                <a:gd name="connsiteX17" fmla="*/ 1061488 w 2572876"/>
                <a:gd name="connsiteY17" fmla="*/ 42888 h 541765"/>
                <a:gd name="connsiteX18" fmla="*/ 57899 w 2572876"/>
                <a:gd name="connsiteY18" fmla="*/ 36455 h 541765"/>
                <a:gd name="connsiteX19" fmla="*/ 0 w 2572876"/>
                <a:gd name="connsiteY19" fmla="*/ 28306 h 541765"/>
                <a:gd name="connsiteX20" fmla="*/ 0 w 2572876"/>
                <a:gd name="connsiteY20" fmla="*/ 0 h 541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72876" h="541765">
                  <a:moveTo>
                    <a:pt x="0" y="0"/>
                  </a:moveTo>
                  <a:cubicBezTo>
                    <a:pt x="856911" y="0"/>
                    <a:pt x="1714250" y="0"/>
                    <a:pt x="2571161" y="0"/>
                  </a:cubicBezTo>
                  <a:cubicBezTo>
                    <a:pt x="2571589" y="9435"/>
                    <a:pt x="2572448" y="18871"/>
                    <a:pt x="2572876" y="28306"/>
                  </a:cubicBezTo>
                  <a:cubicBezTo>
                    <a:pt x="2548001" y="31737"/>
                    <a:pt x="2523555" y="37742"/>
                    <a:pt x="2498679" y="37742"/>
                  </a:cubicBezTo>
                  <a:cubicBezTo>
                    <a:pt x="2166294" y="39457"/>
                    <a:pt x="1833909" y="39457"/>
                    <a:pt x="1501523" y="42031"/>
                  </a:cubicBezTo>
                  <a:cubicBezTo>
                    <a:pt x="1447055" y="42460"/>
                    <a:pt x="1332114" y="39457"/>
                    <a:pt x="1329112" y="76770"/>
                  </a:cubicBezTo>
                  <a:cubicBezTo>
                    <a:pt x="1442338" y="147536"/>
                    <a:pt x="1412316" y="241033"/>
                    <a:pt x="1406311" y="336674"/>
                  </a:cubicBezTo>
                  <a:cubicBezTo>
                    <a:pt x="1403738" y="375273"/>
                    <a:pt x="1402880" y="414302"/>
                    <a:pt x="1396876" y="452473"/>
                  </a:cubicBezTo>
                  <a:cubicBezTo>
                    <a:pt x="1392158" y="482066"/>
                    <a:pt x="1385725" y="533103"/>
                    <a:pt x="1372429" y="535676"/>
                  </a:cubicBezTo>
                  <a:cubicBezTo>
                    <a:pt x="1322679" y="545540"/>
                    <a:pt x="1269497" y="541252"/>
                    <a:pt x="1217602" y="537820"/>
                  </a:cubicBezTo>
                  <a:cubicBezTo>
                    <a:pt x="1210311" y="537392"/>
                    <a:pt x="1200876" y="512945"/>
                    <a:pt x="1198731" y="498792"/>
                  </a:cubicBezTo>
                  <a:cubicBezTo>
                    <a:pt x="1193585" y="467484"/>
                    <a:pt x="1192298" y="435746"/>
                    <a:pt x="1188867" y="396718"/>
                  </a:cubicBezTo>
                  <a:cubicBezTo>
                    <a:pt x="800727" y="396718"/>
                    <a:pt x="415160" y="396718"/>
                    <a:pt x="30879" y="396718"/>
                  </a:cubicBezTo>
                  <a:cubicBezTo>
                    <a:pt x="30879" y="310512"/>
                    <a:pt x="30879" y="232455"/>
                    <a:pt x="30879" y="147536"/>
                  </a:cubicBezTo>
                  <a:cubicBezTo>
                    <a:pt x="413873" y="215729"/>
                    <a:pt x="796009" y="283921"/>
                    <a:pt x="1184578" y="353400"/>
                  </a:cubicBezTo>
                  <a:cubicBezTo>
                    <a:pt x="1194871" y="253899"/>
                    <a:pt x="1137830" y="138530"/>
                    <a:pt x="1272499" y="76770"/>
                  </a:cubicBezTo>
                  <a:cubicBezTo>
                    <a:pt x="1267782" y="70337"/>
                    <a:pt x="1262635" y="63904"/>
                    <a:pt x="1257918" y="57470"/>
                  </a:cubicBezTo>
                  <a:cubicBezTo>
                    <a:pt x="1192298" y="52324"/>
                    <a:pt x="1127108" y="43746"/>
                    <a:pt x="1061488" y="42888"/>
                  </a:cubicBezTo>
                  <a:cubicBezTo>
                    <a:pt x="726959" y="39886"/>
                    <a:pt x="392429" y="39028"/>
                    <a:pt x="57899" y="36455"/>
                  </a:cubicBezTo>
                  <a:cubicBezTo>
                    <a:pt x="38600" y="36455"/>
                    <a:pt x="19300" y="31309"/>
                    <a:pt x="0" y="28306"/>
                  </a:cubicBezTo>
                  <a:cubicBezTo>
                    <a:pt x="0" y="19300"/>
                    <a:pt x="0" y="9435"/>
                    <a:pt x="0" y="0"/>
                  </a:cubicBezTo>
                  <a:close/>
                </a:path>
              </a:pathLst>
            </a:custGeom>
            <a:grpFill/>
            <a:ln w="4286"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C4343BD2-BF5A-4B43-91D2-DEC4E70A0525}"/>
                </a:ext>
              </a:extLst>
            </p:cNvPr>
            <p:cNvSpPr/>
            <p:nvPr/>
          </p:nvSpPr>
          <p:spPr>
            <a:xfrm>
              <a:off x="667265" y="1064933"/>
              <a:ext cx="2571589" cy="551438"/>
            </a:xfrm>
            <a:custGeom>
              <a:avLst/>
              <a:gdLst>
                <a:gd name="connsiteX0" fmla="*/ 2533419 w 2571589"/>
                <a:gd name="connsiteY0" fmla="*/ 161407 h 551438"/>
                <a:gd name="connsiteX1" fmla="*/ 2533419 w 2571589"/>
                <a:gd name="connsiteY1" fmla="*/ 396865 h 551438"/>
                <a:gd name="connsiteX2" fmla="*/ 1402022 w 2571589"/>
                <a:gd name="connsiteY2" fmla="*/ 396865 h 551438"/>
                <a:gd name="connsiteX3" fmla="*/ 1395160 w 2571589"/>
                <a:gd name="connsiteY3" fmla="*/ 474922 h 551438"/>
                <a:gd name="connsiteX4" fmla="*/ 1313243 w 2571589"/>
                <a:gd name="connsiteY4" fmla="*/ 549976 h 551438"/>
                <a:gd name="connsiteX5" fmla="*/ 1245909 w 2571589"/>
                <a:gd name="connsiteY5" fmla="*/ 547832 h 551438"/>
                <a:gd name="connsiteX6" fmla="*/ 1196158 w 2571589"/>
                <a:gd name="connsiteY6" fmla="*/ 500226 h 551438"/>
                <a:gd name="connsiteX7" fmla="*/ 1180289 w 2571589"/>
                <a:gd name="connsiteY7" fmla="*/ 200865 h 551438"/>
                <a:gd name="connsiteX8" fmla="*/ 1256631 w 2571589"/>
                <a:gd name="connsiteY8" fmla="*/ 65766 h 551438"/>
                <a:gd name="connsiteX9" fmla="*/ 1094084 w 2571589"/>
                <a:gd name="connsiteY9" fmla="*/ 46895 h 551438"/>
                <a:gd name="connsiteX10" fmla="*/ 90495 w 2571589"/>
                <a:gd name="connsiteY10" fmla="*/ 43893 h 551438"/>
                <a:gd name="connsiteX11" fmla="*/ 0 w 2571589"/>
                <a:gd name="connsiteY11" fmla="*/ 22020 h 551438"/>
                <a:gd name="connsiteX12" fmla="*/ 2569874 w 2571589"/>
                <a:gd name="connsiteY12" fmla="*/ 9582 h 551438"/>
                <a:gd name="connsiteX13" fmla="*/ 2571589 w 2571589"/>
                <a:gd name="connsiteY13" fmla="*/ 34029 h 551438"/>
                <a:gd name="connsiteX14" fmla="*/ 2503826 w 2571589"/>
                <a:gd name="connsiteY14" fmla="*/ 42178 h 551438"/>
                <a:gd name="connsiteX15" fmla="*/ 1500237 w 2571589"/>
                <a:gd name="connsiteY15" fmla="*/ 47324 h 551438"/>
                <a:gd name="connsiteX16" fmla="*/ 1326539 w 2571589"/>
                <a:gd name="connsiteY16" fmla="*/ 71771 h 551438"/>
                <a:gd name="connsiteX17" fmla="*/ 1404596 w 2571589"/>
                <a:gd name="connsiteY17" fmla="*/ 362983 h 551438"/>
                <a:gd name="connsiteX18" fmla="*/ 2533419 w 2571589"/>
                <a:gd name="connsiteY18" fmla="*/ 161407 h 551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71589" h="551438">
                  <a:moveTo>
                    <a:pt x="2533419" y="161407"/>
                  </a:moveTo>
                  <a:cubicBezTo>
                    <a:pt x="2533419" y="245469"/>
                    <a:pt x="2533419" y="317950"/>
                    <a:pt x="2533419" y="396865"/>
                  </a:cubicBezTo>
                  <a:cubicBezTo>
                    <a:pt x="2162434" y="396865"/>
                    <a:pt x="1785874" y="396865"/>
                    <a:pt x="1402022" y="396865"/>
                  </a:cubicBezTo>
                  <a:cubicBezTo>
                    <a:pt x="1399020" y="426886"/>
                    <a:pt x="1393445" y="451333"/>
                    <a:pt x="1395160" y="474922"/>
                  </a:cubicBezTo>
                  <a:cubicBezTo>
                    <a:pt x="1399878" y="536681"/>
                    <a:pt x="1370285" y="556409"/>
                    <a:pt x="1313243" y="549976"/>
                  </a:cubicBezTo>
                  <a:cubicBezTo>
                    <a:pt x="1290941" y="547403"/>
                    <a:pt x="1265208" y="555981"/>
                    <a:pt x="1245909" y="547832"/>
                  </a:cubicBezTo>
                  <a:cubicBezTo>
                    <a:pt x="1225751" y="539254"/>
                    <a:pt x="1198302" y="518239"/>
                    <a:pt x="1196158" y="500226"/>
                  </a:cubicBezTo>
                  <a:cubicBezTo>
                    <a:pt x="1185865" y="400725"/>
                    <a:pt x="1174285" y="299937"/>
                    <a:pt x="1180289" y="200865"/>
                  </a:cubicBezTo>
                  <a:cubicBezTo>
                    <a:pt x="1182863" y="157976"/>
                    <a:pt x="1225751" y="117661"/>
                    <a:pt x="1256631" y="65766"/>
                  </a:cubicBezTo>
                  <a:cubicBezTo>
                    <a:pt x="1202162" y="58904"/>
                    <a:pt x="1148123" y="47324"/>
                    <a:pt x="1094084" y="46895"/>
                  </a:cubicBezTo>
                  <a:cubicBezTo>
                    <a:pt x="759554" y="44322"/>
                    <a:pt x="425024" y="44751"/>
                    <a:pt x="90495" y="43893"/>
                  </a:cubicBezTo>
                  <a:cubicBezTo>
                    <a:pt x="60473" y="43035"/>
                    <a:pt x="30022" y="38318"/>
                    <a:pt x="0" y="22020"/>
                  </a:cubicBezTo>
                  <a:cubicBezTo>
                    <a:pt x="856911" y="-3284"/>
                    <a:pt x="1713392" y="-5857"/>
                    <a:pt x="2569874" y="9582"/>
                  </a:cubicBezTo>
                  <a:cubicBezTo>
                    <a:pt x="2570303" y="17731"/>
                    <a:pt x="2571161" y="25880"/>
                    <a:pt x="2571589" y="34029"/>
                  </a:cubicBezTo>
                  <a:cubicBezTo>
                    <a:pt x="2548859" y="37031"/>
                    <a:pt x="2526557" y="42178"/>
                    <a:pt x="2503826" y="42178"/>
                  </a:cubicBezTo>
                  <a:cubicBezTo>
                    <a:pt x="2169296" y="43893"/>
                    <a:pt x="1834766" y="44322"/>
                    <a:pt x="1500237" y="47324"/>
                  </a:cubicBezTo>
                  <a:cubicBezTo>
                    <a:pt x="1444911" y="47753"/>
                    <a:pt x="1389585" y="57617"/>
                    <a:pt x="1326539" y="71771"/>
                  </a:cubicBezTo>
                  <a:cubicBezTo>
                    <a:pt x="1439764" y="144681"/>
                    <a:pt x="1409313" y="252331"/>
                    <a:pt x="1404596" y="362983"/>
                  </a:cubicBezTo>
                  <a:cubicBezTo>
                    <a:pt x="1784158" y="294790"/>
                    <a:pt x="2156430" y="228742"/>
                    <a:pt x="2533419" y="161407"/>
                  </a:cubicBezTo>
                  <a:close/>
                </a:path>
              </a:pathLst>
            </a:custGeom>
            <a:grpFill/>
            <a:ln w="4286"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3EBA43F7-CE6B-4D9C-A102-771B02D4E4DA}"/>
                </a:ext>
              </a:extLst>
            </p:cNvPr>
            <p:cNvSpPr/>
            <p:nvPr/>
          </p:nvSpPr>
          <p:spPr>
            <a:xfrm>
              <a:off x="3309004" y="1194603"/>
              <a:ext cx="43504" cy="281347"/>
            </a:xfrm>
            <a:custGeom>
              <a:avLst/>
              <a:gdLst>
                <a:gd name="connsiteX0" fmla="*/ 43504 w 43504"/>
                <a:gd name="connsiteY0" fmla="*/ 0 h 281347"/>
                <a:gd name="connsiteX1" fmla="*/ 43504 w 43504"/>
                <a:gd name="connsiteY1" fmla="*/ 281348 h 281347"/>
                <a:gd name="connsiteX2" fmla="*/ 3189 w 43504"/>
                <a:gd name="connsiteY2" fmla="*/ 120945 h 281347"/>
                <a:gd name="connsiteX3" fmla="*/ 43504 w 43504"/>
                <a:gd name="connsiteY3" fmla="*/ 0 h 281347"/>
              </a:gdLst>
              <a:ahLst/>
              <a:cxnLst>
                <a:cxn ang="0">
                  <a:pos x="connsiteX0" y="connsiteY0"/>
                </a:cxn>
                <a:cxn ang="0">
                  <a:pos x="connsiteX1" y="connsiteY1"/>
                </a:cxn>
                <a:cxn ang="0">
                  <a:pos x="connsiteX2" y="connsiteY2"/>
                </a:cxn>
                <a:cxn ang="0">
                  <a:pos x="connsiteX3" y="connsiteY3"/>
                </a:cxn>
              </a:cxnLst>
              <a:rect l="l" t="t" r="r" b="b"/>
              <a:pathLst>
                <a:path w="43504" h="281347">
                  <a:moveTo>
                    <a:pt x="43504" y="0"/>
                  </a:moveTo>
                  <a:cubicBezTo>
                    <a:pt x="43504" y="96499"/>
                    <a:pt x="43504" y="180560"/>
                    <a:pt x="43504" y="281348"/>
                  </a:cubicBezTo>
                  <a:cubicBezTo>
                    <a:pt x="-7104" y="227737"/>
                    <a:pt x="6191" y="170267"/>
                    <a:pt x="3189" y="120945"/>
                  </a:cubicBezTo>
                  <a:cubicBezTo>
                    <a:pt x="187" y="81488"/>
                    <a:pt x="-11822" y="31309"/>
                    <a:pt x="43504" y="0"/>
                  </a:cubicBezTo>
                  <a:close/>
                </a:path>
              </a:pathLst>
            </a:custGeom>
            <a:grpFill/>
            <a:ln w="4286"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09AF483D-4E96-47FE-AD50-0E947B8072B7}"/>
                </a:ext>
              </a:extLst>
            </p:cNvPr>
            <p:cNvSpPr/>
            <p:nvPr/>
          </p:nvSpPr>
          <p:spPr>
            <a:xfrm>
              <a:off x="5769270" y="1193317"/>
              <a:ext cx="41866" cy="283921"/>
            </a:xfrm>
            <a:custGeom>
              <a:avLst/>
              <a:gdLst>
                <a:gd name="connsiteX0" fmla="*/ 0 w 41866"/>
                <a:gd name="connsiteY0" fmla="*/ 0 h 283921"/>
                <a:gd name="connsiteX1" fmla="*/ 0 w 41866"/>
                <a:gd name="connsiteY1" fmla="*/ 283921 h 283921"/>
                <a:gd name="connsiteX2" fmla="*/ 0 w 41866"/>
                <a:gd name="connsiteY2" fmla="*/ 0 h 283921"/>
              </a:gdLst>
              <a:ahLst/>
              <a:cxnLst>
                <a:cxn ang="0">
                  <a:pos x="connsiteX0" y="connsiteY0"/>
                </a:cxn>
                <a:cxn ang="0">
                  <a:pos x="connsiteX1" y="connsiteY1"/>
                </a:cxn>
                <a:cxn ang="0">
                  <a:pos x="connsiteX2" y="connsiteY2"/>
                </a:cxn>
              </a:cxnLst>
              <a:rect l="l" t="t" r="r" b="b"/>
              <a:pathLst>
                <a:path w="41866" h="283921">
                  <a:moveTo>
                    <a:pt x="0" y="0"/>
                  </a:moveTo>
                  <a:cubicBezTo>
                    <a:pt x="51895" y="27020"/>
                    <a:pt x="59615" y="194713"/>
                    <a:pt x="0" y="283921"/>
                  </a:cubicBezTo>
                  <a:cubicBezTo>
                    <a:pt x="0" y="180560"/>
                    <a:pt x="0" y="91781"/>
                    <a:pt x="0" y="0"/>
                  </a:cubicBezTo>
                  <a:close/>
                </a:path>
              </a:pathLst>
            </a:custGeom>
            <a:grpFill/>
            <a:ln w="4286"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BD4C48FB-C7AC-4492-8382-6EF39DD75E6E}"/>
                </a:ext>
              </a:extLst>
            </p:cNvPr>
            <p:cNvSpPr/>
            <p:nvPr/>
          </p:nvSpPr>
          <p:spPr>
            <a:xfrm>
              <a:off x="4584263" y="1800187"/>
              <a:ext cx="161260" cy="161260"/>
            </a:xfrm>
            <a:custGeom>
              <a:avLst/>
              <a:gdLst>
                <a:gd name="connsiteX0" fmla="*/ 0 w 161260"/>
                <a:gd name="connsiteY0" fmla="*/ 80630 h 161260"/>
                <a:gd name="connsiteX1" fmla="*/ 80630 w 161260"/>
                <a:gd name="connsiteY1" fmla="*/ 161260 h 161260"/>
                <a:gd name="connsiteX2" fmla="*/ 161261 w 161260"/>
                <a:gd name="connsiteY2" fmla="*/ 80630 h 161260"/>
                <a:gd name="connsiteX3" fmla="*/ 80630 w 161260"/>
                <a:gd name="connsiteY3" fmla="*/ 0 h 161260"/>
                <a:gd name="connsiteX4" fmla="*/ 0 w 161260"/>
                <a:gd name="connsiteY4" fmla="*/ 80630 h 161260"/>
                <a:gd name="connsiteX5" fmla="*/ 81059 w 161260"/>
                <a:gd name="connsiteY5" fmla="*/ 42459 h 161260"/>
                <a:gd name="connsiteX6" fmla="*/ 119659 w 161260"/>
                <a:gd name="connsiteY6" fmla="*/ 81059 h 161260"/>
                <a:gd name="connsiteX7" fmla="*/ 81059 w 161260"/>
                <a:gd name="connsiteY7" fmla="*/ 119659 h 161260"/>
                <a:gd name="connsiteX8" fmla="*/ 42460 w 161260"/>
                <a:gd name="connsiteY8" fmla="*/ 81059 h 161260"/>
                <a:gd name="connsiteX9" fmla="*/ 81059 w 161260"/>
                <a:gd name="connsiteY9" fmla="*/ 42459 h 161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1260" h="161260">
                  <a:moveTo>
                    <a:pt x="0" y="80630"/>
                  </a:moveTo>
                  <a:cubicBezTo>
                    <a:pt x="0" y="125234"/>
                    <a:pt x="36026" y="161260"/>
                    <a:pt x="80630" y="161260"/>
                  </a:cubicBezTo>
                  <a:cubicBezTo>
                    <a:pt x="125234" y="161260"/>
                    <a:pt x="161261" y="125234"/>
                    <a:pt x="161261" y="80630"/>
                  </a:cubicBezTo>
                  <a:cubicBezTo>
                    <a:pt x="161261" y="36026"/>
                    <a:pt x="125234" y="0"/>
                    <a:pt x="80630" y="0"/>
                  </a:cubicBezTo>
                  <a:cubicBezTo>
                    <a:pt x="36455" y="0"/>
                    <a:pt x="0" y="36026"/>
                    <a:pt x="0" y="80630"/>
                  </a:cubicBezTo>
                  <a:close/>
                  <a:moveTo>
                    <a:pt x="81059" y="42459"/>
                  </a:moveTo>
                  <a:cubicBezTo>
                    <a:pt x="102074" y="42459"/>
                    <a:pt x="119659" y="59615"/>
                    <a:pt x="119659" y="81059"/>
                  </a:cubicBezTo>
                  <a:cubicBezTo>
                    <a:pt x="119659" y="102074"/>
                    <a:pt x="102503" y="119659"/>
                    <a:pt x="81059" y="119659"/>
                  </a:cubicBezTo>
                  <a:cubicBezTo>
                    <a:pt x="60044" y="119659"/>
                    <a:pt x="42460" y="102503"/>
                    <a:pt x="42460" y="81059"/>
                  </a:cubicBezTo>
                  <a:cubicBezTo>
                    <a:pt x="42460" y="59615"/>
                    <a:pt x="59615" y="42459"/>
                    <a:pt x="81059" y="42459"/>
                  </a:cubicBezTo>
                  <a:close/>
                </a:path>
              </a:pathLst>
            </a:custGeom>
            <a:grpFill/>
            <a:ln w="4286"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29E976EE-5F38-4A26-A134-4E6713F29748}"/>
                </a:ext>
              </a:extLst>
            </p:cNvPr>
            <p:cNvSpPr/>
            <p:nvPr/>
          </p:nvSpPr>
          <p:spPr>
            <a:xfrm>
              <a:off x="2815116" y="831871"/>
              <a:ext cx="3510845" cy="1257441"/>
            </a:xfrm>
            <a:custGeom>
              <a:avLst/>
              <a:gdLst>
                <a:gd name="connsiteX0" fmla="*/ 3458951 w 3510845"/>
                <a:gd name="connsiteY0" fmla="*/ 1202916 h 1257441"/>
                <a:gd name="connsiteX1" fmla="*/ 3413489 w 3510845"/>
                <a:gd name="connsiteY1" fmla="*/ 1167318 h 1257441"/>
                <a:gd name="connsiteX2" fmla="*/ 2842215 w 3510845"/>
                <a:gd name="connsiteY2" fmla="*/ 635073 h 1257441"/>
                <a:gd name="connsiteX3" fmla="*/ 2842215 w 3510845"/>
                <a:gd name="connsiteY3" fmla="*/ 417629 h 1257441"/>
                <a:gd name="connsiteX4" fmla="*/ 2756439 w 3510845"/>
                <a:gd name="connsiteY4" fmla="*/ 319843 h 1257441"/>
                <a:gd name="connsiteX5" fmla="*/ 2245209 w 3510845"/>
                <a:gd name="connsiteY5" fmla="*/ 231065 h 1257441"/>
                <a:gd name="connsiteX6" fmla="*/ 2152999 w 3510845"/>
                <a:gd name="connsiteY6" fmla="*/ 167590 h 1257441"/>
                <a:gd name="connsiteX7" fmla="*/ 2051353 w 3510845"/>
                <a:gd name="connsiteY7" fmla="*/ 72377 h 1257441"/>
                <a:gd name="connsiteX8" fmla="*/ 1467213 w 3510845"/>
                <a:gd name="connsiteY8" fmla="*/ 69804 h 1257441"/>
                <a:gd name="connsiteX9" fmla="*/ 1353987 w 3510845"/>
                <a:gd name="connsiteY9" fmla="*/ 181314 h 1257441"/>
                <a:gd name="connsiteX10" fmla="*/ 1277646 w 3510845"/>
                <a:gd name="connsiteY10" fmla="*/ 234496 h 1257441"/>
                <a:gd name="connsiteX11" fmla="*/ 719668 w 3510845"/>
                <a:gd name="connsiteY11" fmla="*/ 332281 h 1257441"/>
                <a:gd name="connsiteX12" fmla="*/ 650617 w 3510845"/>
                <a:gd name="connsiteY12" fmla="*/ 406049 h 1257441"/>
                <a:gd name="connsiteX13" fmla="*/ 654477 w 3510845"/>
                <a:gd name="connsiteY13" fmla="*/ 596474 h 1257441"/>
                <a:gd name="connsiteX14" fmla="*/ 630889 w 3510845"/>
                <a:gd name="connsiteY14" fmla="*/ 650513 h 1257441"/>
                <a:gd name="connsiteX15" fmla="*/ 96928 w 3510845"/>
                <a:gd name="connsiteY15" fmla="*/ 1160027 h 1257441"/>
                <a:gd name="connsiteX16" fmla="*/ 29164 w 3510845"/>
                <a:gd name="connsiteY16" fmla="*/ 1205060 h 1257441"/>
                <a:gd name="connsiteX17" fmla="*/ 0 w 3510845"/>
                <a:gd name="connsiteY17" fmla="*/ 1235511 h 1257441"/>
                <a:gd name="connsiteX18" fmla="*/ 31309 w 3510845"/>
                <a:gd name="connsiteY18" fmla="*/ 1255668 h 1257441"/>
                <a:gd name="connsiteX19" fmla="*/ 195142 w 3510845"/>
                <a:gd name="connsiteY19" fmla="*/ 1255668 h 1257441"/>
                <a:gd name="connsiteX20" fmla="*/ 226880 w 3510845"/>
                <a:gd name="connsiteY20" fmla="*/ 1230364 h 1257441"/>
                <a:gd name="connsiteX21" fmla="*/ 195571 w 3510845"/>
                <a:gd name="connsiteY21" fmla="*/ 1205060 h 1257441"/>
                <a:gd name="connsiteX22" fmla="*/ 160403 w 3510845"/>
                <a:gd name="connsiteY22" fmla="*/ 1195625 h 1257441"/>
                <a:gd name="connsiteX23" fmla="*/ 258617 w 3510845"/>
                <a:gd name="connsiteY23" fmla="*/ 1087975 h 1257441"/>
                <a:gd name="connsiteX24" fmla="*/ 1058057 w 3510845"/>
                <a:gd name="connsiteY24" fmla="*/ 647082 h 1257441"/>
                <a:gd name="connsiteX25" fmla="*/ 1162276 w 3510845"/>
                <a:gd name="connsiteY25" fmla="*/ 702837 h 1257441"/>
                <a:gd name="connsiteX26" fmla="*/ 1287510 w 3510845"/>
                <a:gd name="connsiteY26" fmla="*/ 793331 h 1257441"/>
                <a:gd name="connsiteX27" fmla="*/ 1622040 w 3510845"/>
                <a:gd name="connsiteY27" fmla="*/ 789471 h 1257441"/>
                <a:gd name="connsiteX28" fmla="*/ 1680797 w 3510845"/>
                <a:gd name="connsiteY28" fmla="*/ 874819 h 1257441"/>
                <a:gd name="connsiteX29" fmla="*/ 1669646 w 3510845"/>
                <a:gd name="connsiteY29" fmla="*/ 901839 h 1257441"/>
                <a:gd name="connsiteX30" fmla="*/ 1551703 w 3510845"/>
                <a:gd name="connsiteY30" fmla="*/ 1022355 h 1257441"/>
                <a:gd name="connsiteX31" fmla="*/ 1551703 w 3510845"/>
                <a:gd name="connsiteY31" fmla="*/ 1090548 h 1257441"/>
                <a:gd name="connsiteX32" fmla="*/ 1639195 w 3510845"/>
                <a:gd name="connsiteY32" fmla="*/ 1180614 h 1257441"/>
                <a:gd name="connsiteX33" fmla="*/ 1823616 w 3510845"/>
                <a:gd name="connsiteY33" fmla="*/ 1180185 h 1257441"/>
                <a:gd name="connsiteX34" fmla="*/ 1970294 w 3510845"/>
                <a:gd name="connsiteY34" fmla="*/ 1033935 h 1257441"/>
                <a:gd name="connsiteX35" fmla="*/ 1848920 w 3510845"/>
                <a:gd name="connsiteY35" fmla="*/ 899266 h 1257441"/>
                <a:gd name="connsiteX36" fmla="*/ 1933410 w 3510845"/>
                <a:gd name="connsiteY36" fmla="*/ 786040 h 1257441"/>
                <a:gd name="connsiteX37" fmla="*/ 2179161 w 3510845"/>
                <a:gd name="connsiteY37" fmla="*/ 786898 h 1257441"/>
                <a:gd name="connsiteX38" fmla="*/ 2391887 w 3510845"/>
                <a:gd name="connsiteY38" fmla="*/ 650942 h 1257441"/>
                <a:gd name="connsiteX39" fmla="*/ 2405611 w 3510845"/>
                <a:gd name="connsiteY39" fmla="*/ 635931 h 1257441"/>
                <a:gd name="connsiteX40" fmla="*/ 3341008 w 3510845"/>
                <a:gd name="connsiteY40" fmla="*/ 1190478 h 1257441"/>
                <a:gd name="connsiteX41" fmla="*/ 3281393 w 3510845"/>
                <a:gd name="connsiteY41" fmla="*/ 1224360 h 1257441"/>
                <a:gd name="connsiteX42" fmla="*/ 3297261 w 3510845"/>
                <a:gd name="connsiteY42" fmla="*/ 1253524 h 1257441"/>
                <a:gd name="connsiteX43" fmla="*/ 3508273 w 3510845"/>
                <a:gd name="connsiteY43" fmla="*/ 1254811 h 1257441"/>
                <a:gd name="connsiteX44" fmla="*/ 3510846 w 3510845"/>
                <a:gd name="connsiteY44" fmla="*/ 1220071 h 1257441"/>
                <a:gd name="connsiteX45" fmla="*/ 3458951 w 3510845"/>
                <a:gd name="connsiteY45" fmla="*/ 1202916 h 1257441"/>
                <a:gd name="connsiteX46" fmla="*/ 1213313 w 3510845"/>
                <a:gd name="connsiteY46" fmla="*/ 664237 h 1257441"/>
                <a:gd name="connsiteX47" fmla="*/ 1220175 w 3510845"/>
                <a:gd name="connsiteY47" fmla="*/ 657375 h 1257441"/>
                <a:gd name="connsiteX48" fmla="*/ 1540552 w 3510845"/>
                <a:gd name="connsiteY48" fmla="*/ 657375 h 1257441"/>
                <a:gd name="connsiteX49" fmla="*/ 1547414 w 3510845"/>
                <a:gd name="connsiteY49" fmla="*/ 664237 h 1257441"/>
                <a:gd name="connsiteX50" fmla="*/ 1540552 w 3510845"/>
                <a:gd name="connsiteY50" fmla="*/ 671099 h 1257441"/>
                <a:gd name="connsiteX51" fmla="*/ 1220175 w 3510845"/>
                <a:gd name="connsiteY51" fmla="*/ 671099 h 1257441"/>
                <a:gd name="connsiteX52" fmla="*/ 1213313 w 3510845"/>
                <a:gd name="connsiteY52" fmla="*/ 664237 h 1257441"/>
                <a:gd name="connsiteX53" fmla="*/ 1227467 w 3510845"/>
                <a:gd name="connsiteY53" fmla="*/ 695975 h 1257441"/>
                <a:gd name="connsiteX54" fmla="*/ 1234329 w 3510845"/>
                <a:gd name="connsiteY54" fmla="*/ 689113 h 1257441"/>
                <a:gd name="connsiteX55" fmla="*/ 1554705 w 3510845"/>
                <a:gd name="connsiteY55" fmla="*/ 689113 h 1257441"/>
                <a:gd name="connsiteX56" fmla="*/ 1561567 w 3510845"/>
                <a:gd name="connsiteY56" fmla="*/ 695975 h 1257441"/>
                <a:gd name="connsiteX57" fmla="*/ 1554705 w 3510845"/>
                <a:gd name="connsiteY57" fmla="*/ 702837 h 1257441"/>
                <a:gd name="connsiteX58" fmla="*/ 1234329 w 3510845"/>
                <a:gd name="connsiteY58" fmla="*/ 702837 h 1257441"/>
                <a:gd name="connsiteX59" fmla="*/ 1227467 w 3510845"/>
                <a:gd name="connsiteY59" fmla="*/ 695975 h 1257441"/>
                <a:gd name="connsiteX60" fmla="*/ 1569287 w 3510845"/>
                <a:gd name="connsiteY60" fmla="*/ 734574 h 1257441"/>
                <a:gd name="connsiteX61" fmla="*/ 1248911 w 3510845"/>
                <a:gd name="connsiteY61" fmla="*/ 734574 h 1257441"/>
                <a:gd name="connsiteX62" fmla="*/ 1242049 w 3510845"/>
                <a:gd name="connsiteY62" fmla="*/ 727712 h 1257441"/>
                <a:gd name="connsiteX63" fmla="*/ 1248911 w 3510845"/>
                <a:gd name="connsiteY63" fmla="*/ 720850 h 1257441"/>
                <a:gd name="connsiteX64" fmla="*/ 1569287 w 3510845"/>
                <a:gd name="connsiteY64" fmla="*/ 720850 h 1257441"/>
                <a:gd name="connsiteX65" fmla="*/ 1576149 w 3510845"/>
                <a:gd name="connsiteY65" fmla="*/ 727712 h 1257441"/>
                <a:gd name="connsiteX66" fmla="*/ 1569287 w 3510845"/>
                <a:gd name="connsiteY66" fmla="*/ 734574 h 1257441"/>
                <a:gd name="connsiteX67" fmla="*/ 1850206 w 3510845"/>
                <a:gd name="connsiteY67" fmla="*/ 968316 h 1257441"/>
                <a:gd name="connsiteX68" fmla="*/ 1930837 w 3510845"/>
                <a:gd name="connsiteY68" fmla="*/ 1048946 h 1257441"/>
                <a:gd name="connsiteX69" fmla="*/ 1850206 w 3510845"/>
                <a:gd name="connsiteY69" fmla="*/ 1129576 h 1257441"/>
                <a:gd name="connsiteX70" fmla="*/ 1769576 w 3510845"/>
                <a:gd name="connsiteY70" fmla="*/ 1048946 h 1257441"/>
                <a:gd name="connsiteX71" fmla="*/ 1850206 w 3510845"/>
                <a:gd name="connsiteY71" fmla="*/ 968316 h 1257441"/>
                <a:gd name="connsiteX72" fmla="*/ 2272657 w 3510845"/>
                <a:gd name="connsiteY72" fmla="*/ 734574 h 1257441"/>
                <a:gd name="connsiteX73" fmla="*/ 1952281 w 3510845"/>
                <a:gd name="connsiteY73" fmla="*/ 734574 h 1257441"/>
                <a:gd name="connsiteX74" fmla="*/ 1945419 w 3510845"/>
                <a:gd name="connsiteY74" fmla="*/ 727712 h 1257441"/>
                <a:gd name="connsiteX75" fmla="*/ 1952281 w 3510845"/>
                <a:gd name="connsiteY75" fmla="*/ 720850 h 1257441"/>
                <a:gd name="connsiteX76" fmla="*/ 2272657 w 3510845"/>
                <a:gd name="connsiteY76" fmla="*/ 720850 h 1257441"/>
                <a:gd name="connsiteX77" fmla="*/ 2279520 w 3510845"/>
                <a:gd name="connsiteY77" fmla="*/ 727712 h 1257441"/>
                <a:gd name="connsiteX78" fmla="*/ 2272657 w 3510845"/>
                <a:gd name="connsiteY78" fmla="*/ 734574 h 1257441"/>
                <a:gd name="connsiteX79" fmla="*/ 2287239 w 3510845"/>
                <a:gd name="connsiteY79" fmla="*/ 702837 h 1257441"/>
                <a:gd name="connsiteX80" fmla="*/ 1966863 w 3510845"/>
                <a:gd name="connsiteY80" fmla="*/ 702837 h 1257441"/>
                <a:gd name="connsiteX81" fmla="*/ 1960001 w 3510845"/>
                <a:gd name="connsiteY81" fmla="*/ 695975 h 1257441"/>
                <a:gd name="connsiteX82" fmla="*/ 1966863 w 3510845"/>
                <a:gd name="connsiteY82" fmla="*/ 689113 h 1257441"/>
                <a:gd name="connsiteX83" fmla="*/ 2287239 w 3510845"/>
                <a:gd name="connsiteY83" fmla="*/ 689113 h 1257441"/>
                <a:gd name="connsiteX84" fmla="*/ 2294101 w 3510845"/>
                <a:gd name="connsiteY84" fmla="*/ 695975 h 1257441"/>
                <a:gd name="connsiteX85" fmla="*/ 2287239 w 3510845"/>
                <a:gd name="connsiteY85" fmla="*/ 702837 h 1257441"/>
                <a:gd name="connsiteX86" fmla="*/ 2301393 w 3510845"/>
                <a:gd name="connsiteY86" fmla="*/ 671528 h 1257441"/>
                <a:gd name="connsiteX87" fmla="*/ 1981016 w 3510845"/>
                <a:gd name="connsiteY87" fmla="*/ 671528 h 1257441"/>
                <a:gd name="connsiteX88" fmla="*/ 1974154 w 3510845"/>
                <a:gd name="connsiteY88" fmla="*/ 664666 h 1257441"/>
                <a:gd name="connsiteX89" fmla="*/ 1981016 w 3510845"/>
                <a:gd name="connsiteY89" fmla="*/ 657804 h 1257441"/>
                <a:gd name="connsiteX90" fmla="*/ 2301393 w 3510845"/>
                <a:gd name="connsiteY90" fmla="*/ 657804 h 1257441"/>
                <a:gd name="connsiteX91" fmla="*/ 2308255 w 3510845"/>
                <a:gd name="connsiteY91" fmla="*/ 664666 h 1257441"/>
                <a:gd name="connsiteX92" fmla="*/ 2301393 w 3510845"/>
                <a:gd name="connsiteY92" fmla="*/ 671528 h 125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3510845" h="1257441">
                  <a:moveTo>
                    <a:pt x="3458951" y="1202916"/>
                  </a:moveTo>
                  <a:cubicBezTo>
                    <a:pt x="3442225" y="1193909"/>
                    <a:pt x="3424211" y="1182329"/>
                    <a:pt x="3413489" y="1167318"/>
                  </a:cubicBezTo>
                  <a:cubicBezTo>
                    <a:pt x="3257804" y="947730"/>
                    <a:pt x="3081104" y="750872"/>
                    <a:pt x="2842215" y="635073"/>
                  </a:cubicBezTo>
                  <a:cubicBezTo>
                    <a:pt x="2842215" y="557874"/>
                    <a:pt x="2842215" y="487966"/>
                    <a:pt x="2842215" y="417629"/>
                  </a:cubicBezTo>
                  <a:cubicBezTo>
                    <a:pt x="2842215" y="360159"/>
                    <a:pt x="2820343" y="329279"/>
                    <a:pt x="2756439" y="319843"/>
                  </a:cubicBezTo>
                  <a:cubicBezTo>
                    <a:pt x="2585314" y="294539"/>
                    <a:pt x="2415905" y="260658"/>
                    <a:pt x="2245209" y="231065"/>
                  </a:cubicBezTo>
                  <a:cubicBezTo>
                    <a:pt x="2204036" y="223773"/>
                    <a:pt x="2174014" y="215196"/>
                    <a:pt x="2152999" y="167590"/>
                  </a:cubicBezTo>
                  <a:cubicBezTo>
                    <a:pt x="2135414" y="128132"/>
                    <a:pt x="2092097" y="92535"/>
                    <a:pt x="2051353" y="72377"/>
                  </a:cubicBezTo>
                  <a:cubicBezTo>
                    <a:pt x="1858784" y="-23693"/>
                    <a:pt x="1660640" y="-23693"/>
                    <a:pt x="1467213" y="69804"/>
                  </a:cubicBezTo>
                  <a:cubicBezTo>
                    <a:pt x="1421322" y="92106"/>
                    <a:pt x="1379292" y="136281"/>
                    <a:pt x="1353987" y="181314"/>
                  </a:cubicBezTo>
                  <a:cubicBezTo>
                    <a:pt x="1333830" y="217340"/>
                    <a:pt x="1312386" y="228491"/>
                    <a:pt x="1277646" y="234496"/>
                  </a:cubicBezTo>
                  <a:cubicBezTo>
                    <a:pt x="1091510" y="267091"/>
                    <a:pt x="905803" y="301402"/>
                    <a:pt x="719668" y="332281"/>
                  </a:cubicBezTo>
                  <a:cubicBezTo>
                    <a:pt x="673777" y="340001"/>
                    <a:pt x="649331" y="358443"/>
                    <a:pt x="650617" y="406049"/>
                  </a:cubicBezTo>
                  <a:cubicBezTo>
                    <a:pt x="652333" y="469524"/>
                    <a:pt x="655764" y="532999"/>
                    <a:pt x="654477" y="596474"/>
                  </a:cubicBezTo>
                  <a:cubicBezTo>
                    <a:pt x="654048" y="614916"/>
                    <a:pt x="644613" y="642793"/>
                    <a:pt x="630889" y="650513"/>
                  </a:cubicBezTo>
                  <a:cubicBezTo>
                    <a:pt x="406153" y="771458"/>
                    <a:pt x="243606" y="957165"/>
                    <a:pt x="96928" y="1160027"/>
                  </a:cubicBezTo>
                  <a:cubicBezTo>
                    <a:pt x="81917" y="1180614"/>
                    <a:pt x="51466" y="1188763"/>
                    <a:pt x="29164" y="1205060"/>
                  </a:cubicBezTo>
                  <a:cubicBezTo>
                    <a:pt x="18013" y="1213209"/>
                    <a:pt x="9864" y="1225218"/>
                    <a:pt x="0" y="1235511"/>
                  </a:cubicBezTo>
                  <a:cubicBezTo>
                    <a:pt x="10293" y="1242373"/>
                    <a:pt x="20587" y="1255240"/>
                    <a:pt x="31309" y="1255668"/>
                  </a:cubicBezTo>
                  <a:cubicBezTo>
                    <a:pt x="85777" y="1257813"/>
                    <a:pt x="140674" y="1258242"/>
                    <a:pt x="195142" y="1255668"/>
                  </a:cubicBezTo>
                  <a:cubicBezTo>
                    <a:pt x="206293" y="1255240"/>
                    <a:pt x="216587" y="1238942"/>
                    <a:pt x="226880" y="1230364"/>
                  </a:cubicBezTo>
                  <a:cubicBezTo>
                    <a:pt x="216587" y="1221786"/>
                    <a:pt x="206722" y="1211922"/>
                    <a:pt x="195571" y="1205060"/>
                  </a:cubicBezTo>
                  <a:cubicBezTo>
                    <a:pt x="187851" y="1200342"/>
                    <a:pt x="177987" y="1199913"/>
                    <a:pt x="160403" y="1195625"/>
                  </a:cubicBezTo>
                  <a:cubicBezTo>
                    <a:pt x="197287" y="1154881"/>
                    <a:pt x="226022" y="1119283"/>
                    <a:pt x="258617" y="1087975"/>
                  </a:cubicBezTo>
                  <a:cubicBezTo>
                    <a:pt x="484639" y="867528"/>
                    <a:pt x="762127" y="741436"/>
                    <a:pt x="1058057" y="647082"/>
                  </a:cubicBezTo>
                  <a:cubicBezTo>
                    <a:pt x="1119388" y="627782"/>
                    <a:pt x="1152412" y="636789"/>
                    <a:pt x="1162276" y="702837"/>
                  </a:cubicBezTo>
                  <a:cubicBezTo>
                    <a:pt x="1173427" y="774889"/>
                    <a:pt x="1215458" y="797620"/>
                    <a:pt x="1287510" y="793331"/>
                  </a:cubicBezTo>
                  <a:cubicBezTo>
                    <a:pt x="1398591" y="786898"/>
                    <a:pt x="1510530" y="790329"/>
                    <a:pt x="1622040" y="789471"/>
                  </a:cubicBezTo>
                  <a:cubicBezTo>
                    <a:pt x="1694092" y="789043"/>
                    <a:pt x="1704386" y="804482"/>
                    <a:pt x="1680797" y="874819"/>
                  </a:cubicBezTo>
                  <a:cubicBezTo>
                    <a:pt x="1677366" y="884684"/>
                    <a:pt x="1672648" y="894119"/>
                    <a:pt x="1669646" y="901839"/>
                  </a:cubicBezTo>
                  <a:cubicBezTo>
                    <a:pt x="1555563" y="907415"/>
                    <a:pt x="1550845" y="912132"/>
                    <a:pt x="1551703" y="1022355"/>
                  </a:cubicBezTo>
                  <a:cubicBezTo>
                    <a:pt x="1551703" y="1045086"/>
                    <a:pt x="1552990" y="1067817"/>
                    <a:pt x="1551703" y="1090548"/>
                  </a:cubicBezTo>
                  <a:cubicBezTo>
                    <a:pt x="1547414" y="1154023"/>
                    <a:pt x="1573576" y="1183616"/>
                    <a:pt x="1639195" y="1180614"/>
                  </a:cubicBezTo>
                  <a:cubicBezTo>
                    <a:pt x="1700526" y="1178040"/>
                    <a:pt x="1762285" y="1180185"/>
                    <a:pt x="1823616" y="1180185"/>
                  </a:cubicBezTo>
                  <a:cubicBezTo>
                    <a:pt x="1970723" y="1180185"/>
                    <a:pt x="1970723" y="1180185"/>
                    <a:pt x="1970294" y="1033935"/>
                  </a:cubicBezTo>
                  <a:cubicBezTo>
                    <a:pt x="1969865" y="912561"/>
                    <a:pt x="1969865" y="912561"/>
                    <a:pt x="1848920" y="899266"/>
                  </a:cubicBezTo>
                  <a:cubicBezTo>
                    <a:pt x="1812893" y="790758"/>
                    <a:pt x="1815896" y="786898"/>
                    <a:pt x="1933410" y="786040"/>
                  </a:cubicBezTo>
                  <a:cubicBezTo>
                    <a:pt x="2015327" y="785611"/>
                    <a:pt x="2098101" y="778749"/>
                    <a:pt x="2179161" y="786898"/>
                  </a:cubicBezTo>
                  <a:cubicBezTo>
                    <a:pt x="2290671" y="798478"/>
                    <a:pt x="2369156" y="771887"/>
                    <a:pt x="2391887" y="650942"/>
                  </a:cubicBezTo>
                  <a:cubicBezTo>
                    <a:pt x="2392745" y="647511"/>
                    <a:pt x="2397892" y="644509"/>
                    <a:pt x="2405611" y="635931"/>
                  </a:cubicBezTo>
                  <a:cubicBezTo>
                    <a:pt x="2762872" y="741865"/>
                    <a:pt x="3094400" y="892404"/>
                    <a:pt x="3341008" y="1190478"/>
                  </a:cubicBezTo>
                  <a:cubicBezTo>
                    <a:pt x="3315275" y="1204202"/>
                    <a:pt x="3297261" y="1213209"/>
                    <a:pt x="3281393" y="1224360"/>
                  </a:cubicBezTo>
                  <a:cubicBezTo>
                    <a:pt x="3280106" y="1225218"/>
                    <a:pt x="3291257" y="1253524"/>
                    <a:pt x="3297261" y="1253524"/>
                  </a:cubicBezTo>
                  <a:cubicBezTo>
                    <a:pt x="3367599" y="1255668"/>
                    <a:pt x="3437936" y="1254811"/>
                    <a:pt x="3508273" y="1254811"/>
                  </a:cubicBezTo>
                  <a:cubicBezTo>
                    <a:pt x="3509130" y="1243231"/>
                    <a:pt x="3509988" y="1231651"/>
                    <a:pt x="3510846" y="1220071"/>
                  </a:cubicBezTo>
                  <a:cubicBezTo>
                    <a:pt x="3493262" y="1214924"/>
                    <a:pt x="3474820" y="1211493"/>
                    <a:pt x="3458951" y="1202916"/>
                  </a:cubicBezTo>
                  <a:close/>
                  <a:moveTo>
                    <a:pt x="1213313" y="664237"/>
                  </a:moveTo>
                  <a:cubicBezTo>
                    <a:pt x="1213313" y="660377"/>
                    <a:pt x="1216316" y="657375"/>
                    <a:pt x="1220175" y="657375"/>
                  </a:cubicBezTo>
                  <a:lnTo>
                    <a:pt x="1540552" y="657375"/>
                  </a:lnTo>
                  <a:cubicBezTo>
                    <a:pt x="1544412" y="657375"/>
                    <a:pt x="1547414" y="660377"/>
                    <a:pt x="1547414" y="664237"/>
                  </a:cubicBezTo>
                  <a:cubicBezTo>
                    <a:pt x="1547414" y="668097"/>
                    <a:pt x="1544412" y="671099"/>
                    <a:pt x="1540552" y="671099"/>
                  </a:cubicBezTo>
                  <a:lnTo>
                    <a:pt x="1220175" y="671099"/>
                  </a:lnTo>
                  <a:cubicBezTo>
                    <a:pt x="1216316" y="671528"/>
                    <a:pt x="1213313" y="668097"/>
                    <a:pt x="1213313" y="664237"/>
                  </a:cubicBezTo>
                  <a:close/>
                  <a:moveTo>
                    <a:pt x="1227467" y="695975"/>
                  </a:moveTo>
                  <a:cubicBezTo>
                    <a:pt x="1227467" y="692115"/>
                    <a:pt x="1230469" y="689113"/>
                    <a:pt x="1234329" y="689113"/>
                  </a:cubicBezTo>
                  <a:lnTo>
                    <a:pt x="1554705" y="689113"/>
                  </a:lnTo>
                  <a:cubicBezTo>
                    <a:pt x="1558565" y="689113"/>
                    <a:pt x="1561567" y="692115"/>
                    <a:pt x="1561567" y="695975"/>
                  </a:cubicBezTo>
                  <a:cubicBezTo>
                    <a:pt x="1561567" y="699835"/>
                    <a:pt x="1558565" y="702837"/>
                    <a:pt x="1554705" y="702837"/>
                  </a:cubicBezTo>
                  <a:lnTo>
                    <a:pt x="1234329" y="702837"/>
                  </a:lnTo>
                  <a:cubicBezTo>
                    <a:pt x="1230898" y="702837"/>
                    <a:pt x="1227467" y="699835"/>
                    <a:pt x="1227467" y="695975"/>
                  </a:cubicBezTo>
                  <a:close/>
                  <a:moveTo>
                    <a:pt x="1569287" y="734574"/>
                  </a:moveTo>
                  <a:lnTo>
                    <a:pt x="1248911" y="734574"/>
                  </a:lnTo>
                  <a:cubicBezTo>
                    <a:pt x="1245051" y="734574"/>
                    <a:pt x="1242049" y="731572"/>
                    <a:pt x="1242049" y="727712"/>
                  </a:cubicBezTo>
                  <a:cubicBezTo>
                    <a:pt x="1242049" y="723852"/>
                    <a:pt x="1245051" y="720850"/>
                    <a:pt x="1248911" y="720850"/>
                  </a:cubicBezTo>
                  <a:lnTo>
                    <a:pt x="1569287" y="720850"/>
                  </a:lnTo>
                  <a:cubicBezTo>
                    <a:pt x="1573147" y="720850"/>
                    <a:pt x="1576149" y="723852"/>
                    <a:pt x="1576149" y="727712"/>
                  </a:cubicBezTo>
                  <a:cubicBezTo>
                    <a:pt x="1576578" y="731572"/>
                    <a:pt x="1573147" y="734574"/>
                    <a:pt x="1569287" y="734574"/>
                  </a:cubicBezTo>
                  <a:close/>
                  <a:moveTo>
                    <a:pt x="1850206" y="968316"/>
                  </a:moveTo>
                  <a:cubicBezTo>
                    <a:pt x="1894810" y="968316"/>
                    <a:pt x="1930837" y="1004342"/>
                    <a:pt x="1930837" y="1048946"/>
                  </a:cubicBezTo>
                  <a:cubicBezTo>
                    <a:pt x="1930837" y="1093550"/>
                    <a:pt x="1894810" y="1129576"/>
                    <a:pt x="1850206" y="1129576"/>
                  </a:cubicBezTo>
                  <a:cubicBezTo>
                    <a:pt x="1805602" y="1129576"/>
                    <a:pt x="1769576" y="1093550"/>
                    <a:pt x="1769576" y="1048946"/>
                  </a:cubicBezTo>
                  <a:cubicBezTo>
                    <a:pt x="1769147" y="1004342"/>
                    <a:pt x="1805602" y="968316"/>
                    <a:pt x="1850206" y="968316"/>
                  </a:cubicBezTo>
                  <a:close/>
                  <a:moveTo>
                    <a:pt x="2272657" y="734574"/>
                  </a:moveTo>
                  <a:lnTo>
                    <a:pt x="1952281" y="734574"/>
                  </a:lnTo>
                  <a:cubicBezTo>
                    <a:pt x="1948421" y="734574"/>
                    <a:pt x="1945419" y="731572"/>
                    <a:pt x="1945419" y="727712"/>
                  </a:cubicBezTo>
                  <a:cubicBezTo>
                    <a:pt x="1945419" y="723852"/>
                    <a:pt x="1948421" y="720850"/>
                    <a:pt x="1952281" y="720850"/>
                  </a:cubicBezTo>
                  <a:lnTo>
                    <a:pt x="2272657" y="720850"/>
                  </a:lnTo>
                  <a:cubicBezTo>
                    <a:pt x="2276517" y="720850"/>
                    <a:pt x="2279520" y="723852"/>
                    <a:pt x="2279520" y="727712"/>
                  </a:cubicBezTo>
                  <a:cubicBezTo>
                    <a:pt x="2279520" y="731572"/>
                    <a:pt x="2276517" y="734574"/>
                    <a:pt x="2272657" y="734574"/>
                  </a:cubicBezTo>
                  <a:close/>
                  <a:moveTo>
                    <a:pt x="2287239" y="702837"/>
                  </a:moveTo>
                  <a:lnTo>
                    <a:pt x="1966863" y="702837"/>
                  </a:lnTo>
                  <a:cubicBezTo>
                    <a:pt x="1963003" y="702837"/>
                    <a:pt x="1960001" y="699835"/>
                    <a:pt x="1960001" y="695975"/>
                  </a:cubicBezTo>
                  <a:cubicBezTo>
                    <a:pt x="1960001" y="692115"/>
                    <a:pt x="1963003" y="689113"/>
                    <a:pt x="1966863" y="689113"/>
                  </a:cubicBezTo>
                  <a:lnTo>
                    <a:pt x="2287239" y="689113"/>
                  </a:lnTo>
                  <a:cubicBezTo>
                    <a:pt x="2291099" y="689113"/>
                    <a:pt x="2294101" y="692115"/>
                    <a:pt x="2294101" y="695975"/>
                  </a:cubicBezTo>
                  <a:cubicBezTo>
                    <a:pt x="2294101" y="699835"/>
                    <a:pt x="2291099" y="702837"/>
                    <a:pt x="2287239" y="702837"/>
                  </a:cubicBezTo>
                  <a:close/>
                  <a:moveTo>
                    <a:pt x="2301393" y="671528"/>
                  </a:moveTo>
                  <a:lnTo>
                    <a:pt x="1981016" y="671528"/>
                  </a:lnTo>
                  <a:cubicBezTo>
                    <a:pt x="1977156" y="671528"/>
                    <a:pt x="1974154" y="668526"/>
                    <a:pt x="1974154" y="664666"/>
                  </a:cubicBezTo>
                  <a:cubicBezTo>
                    <a:pt x="1974154" y="660806"/>
                    <a:pt x="1977156" y="657804"/>
                    <a:pt x="1981016" y="657804"/>
                  </a:cubicBezTo>
                  <a:lnTo>
                    <a:pt x="2301393" y="657804"/>
                  </a:lnTo>
                  <a:cubicBezTo>
                    <a:pt x="2305253" y="657804"/>
                    <a:pt x="2308255" y="660806"/>
                    <a:pt x="2308255" y="664666"/>
                  </a:cubicBezTo>
                  <a:cubicBezTo>
                    <a:pt x="2308255" y="668526"/>
                    <a:pt x="2305253" y="671528"/>
                    <a:pt x="2301393" y="671528"/>
                  </a:cubicBezTo>
                  <a:close/>
                </a:path>
              </a:pathLst>
            </a:custGeom>
            <a:grpFill/>
            <a:ln w="4286"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63FD950E-4206-425C-BEE5-1FF5039EF694}"/>
                </a:ext>
              </a:extLst>
            </p:cNvPr>
            <p:cNvSpPr/>
            <p:nvPr/>
          </p:nvSpPr>
          <p:spPr>
            <a:xfrm>
              <a:off x="4626723" y="1842218"/>
              <a:ext cx="77199" cy="77199"/>
            </a:xfrm>
            <a:custGeom>
              <a:avLst/>
              <a:gdLst>
                <a:gd name="connsiteX0" fmla="*/ 77199 w 77199"/>
                <a:gd name="connsiteY0" fmla="*/ 38600 h 77199"/>
                <a:gd name="connsiteX1" fmla="*/ 38600 w 77199"/>
                <a:gd name="connsiteY1" fmla="*/ 77199 h 77199"/>
                <a:gd name="connsiteX2" fmla="*/ 0 w 77199"/>
                <a:gd name="connsiteY2" fmla="*/ 38600 h 77199"/>
                <a:gd name="connsiteX3" fmla="*/ 38600 w 77199"/>
                <a:gd name="connsiteY3" fmla="*/ 0 h 77199"/>
                <a:gd name="connsiteX4" fmla="*/ 77199 w 77199"/>
                <a:gd name="connsiteY4" fmla="*/ 38600 h 77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99" h="77199">
                  <a:moveTo>
                    <a:pt x="77199" y="38600"/>
                  </a:moveTo>
                  <a:cubicBezTo>
                    <a:pt x="77199" y="59918"/>
                    <a:pt x="59918" y="77199"/>
                    <a:pt x="38600" y="77199"/>
                  </a:cubicBezTo>
                  <a:cubicBezTo>
                    <a:pt x="17282" y="77199"/>
                    <a:pt x="0" y="59918"/>
                    <a:pt x="0" y="38600"/>
                  </a:cubicBezTo>
                  <a:cubicBezTo>
                    <a:pt x="0" y="17282"/>
                    <a:pt x="17282" y="0"/>
                    <a:pt x="38600" y="0"/>
                  </a:cubicBezTo>
                  <a:cubicBezTo>
                    <a:pt x="59918" y="0"/>
                    <a:pt x="77199" y="17282"/>
                    <a:pt x="77199" y="38600"/>
                  </a:cubicBezTo>
                  <a:close/>
                </a:path>
              </a:pathLst>
            </a:custGeom>
            <a:grpFill/>
            <a:ln w="4286" cap="flat">
              <a:noFill/>
              <a:prstDash val="solid"/>
              <a:miter/>
            </a:ln>
          </p:spPr>
          <p:txBody>
            <a:bodyPr rtlCol="0" anchor="ctr"/>
            <a:lstStyle/>
            <a:p>
              <a:endParaRPr lang="en-US"/>
            </a:p>
          </p:txBody>
        </p:sp>
      </p:grpSp>
      <p:sp>
        <p:nvSpPr>
          <p:cNvPr id="3" name="Text Placeholder 9">
            <a:extLst>
              <a:ext uri="{FF2B5EF4-FFF2-40B4-BE49-F238E27FC236}">
                <a16:creationId xmlns:a16="http://schemas.microsoft.com/office/drawing/2014/main" id="{EF70765A-4598-4D75-8EBE-B820808F6559}"/>
              </a:ext>
            </a:extLst>
          </p:cNvPr>
          <p:cNvSpPr>
            <a:spLocks noGrp="1"/>
          </p:cNvSpPr>
          <p:nvPr>
            <p:ph type="body" sz="quarter" idx="10" hasCustomPrompt="1"/>
          </p:nvPr>
        </p:nvSpPr>
        <p:spPr>
          <a:xfrm>
            <a:off x="323529" y="208874"/>
            <a:ext cx="11573197"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Our Team LAYOUT</a:t>
            </a:r>
          </a:p>
        </p:txBody>
      </p:sp>
      <p:grpSp>
        <p:nvGrpSpPr>
          <p:cNvPr id="4" name="그룹 1">
            <a:extLst>
              <a:ext uri="{FF2B5EF4-FFF2-40B4-BE49-F238E27FC236}">
                <a16:creationId xmlns:a16="http://schemas.microsoft.com/office/drawing/2014/main" id="{2FCAED7B-3437-43CA-93EF-F43E6214F9D6}"/>
              </a:ext>
            </a:extLst>
          </p:cNvPr>
          <p:cNvGrpSpPr/>
          <p:nvPr userDrawn="1"/>
        </p:nvGrpSpPr>
        <p:grpSpPr>
          <a:xfrm>
            <a:off x="8914194" y="1831870"/>
            <a:ext cx="2307768" cy="2309828"/>
            <a:chOff x="8582298" y="2310847"/>
            <a:chExt cx="2026966" cy="2028775"/>
          </a:xfrm>
        </p:grpSpPr>
        <p:sp>
          <p:nvSpPr>
            <p:cNvPr id="5" name="Oval 4">
              <a:extLst>
                <a:ext uri="{FF2B5EF4-FFF2-40B4-BE49-F238E27FC236}">
                  <a16:creationId xmlns:a16="http://schemas.microsoft.com/office/drawing/2014/main" id="{CF55EBD7-1B90-4FC1-B0C9-AA8513B133AA}"/>
                </a:ext>
              </a:extLst>
            </p:cNvPr>
            <p:cNvSpPr/>
            <p:nvPr/>
          </p:nvSpPr>
          <p:spPr>
            <a:xfrm>
              <a:off x="8582298" y="2310847"/>
              <a:ext cx="2026966" cy="2028775"/>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 name="Oval 5">
              <a:extLst>
                <a:ext uri="{FF2B5EF4-FFF2-40B4-BE49-F238E27FC236}">
                  <a16:creationId xmlns:a16="http://schemas.microsoft.com/office/drawing/2014/main" id="{B30B707A-5FD9-4157-9197-E3256385E8EF}"/>
                </a:ext>
              </a:extLst>
            </p:cNvPr>
            <p:cNvSpPr/>
            <p:nvPr/>
          </p:nvSpPr>
          <p:spPr>
            <a:xfrm>
              <a:off x="10287809" y="2607228"/>
              <a:ext cx="205017" cy="205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grpSp>
        <p:nvGrpSpPr>
          <p:cNvPr id="7" name="그룹 4">
            <a:extLst>
              <a:ext uri="{FF2B5EF4-FFF2-40B4-BE49-F238E27FC236}">
                <a16:creationId xmlns:a16="http://schemas.microsoft.com/office/drawing/2014/main" id="{03FF8C00-9D0B-4A21-9629-8F76797C6B1A}"/>
              </a:ext>
            </a:extLst>
          </p:cNvPr>
          <p:cNvGrpSpPr/>
          <p:nvPr userDrawn="1"/>
        </p:nvGrpSpPr>
        <p:grpSpPr>
          <a:xfrm>
            <a:off x="925989" y="1831870"/>
            <a:ext cx="2307768" cy="2309828"/>
            <a:chOff x="853440" y="2310847"/>
            <a:chExt cx="2026966" cy="2028775"/>
          </a:xfrm>
        </p:grpSpPr>
        <p:sp>
          <p:nvSpPr>
            <p:cNvPr id="8" name="Oval 7">
              <a:extLst>
                <a:ext uri="{FF2B5EF4-FFF2-40B4-BE49-F238E27FC236}">
                  <a16:creationId xmlns:a16="http://schemas.microsoft.com/office/drawing/2014/main" id="{E7D35B72-8A5F-4DC1-A93C-8FD79DCF30BB}"/>
                </a:ext>
              </a:extLst>
            </p:cNvPr>
            <p:cNvSpPr/>
            <p:nvPr/>
          </p:nvSpPr>
          <p:spPr>
            <a:xfrm>
              <a:off x="853440" y="2310847"/>
              <a:ext cx="2026966" cy="2028775"/>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9" name="Oval 8">
              <a:extLst>
                <a:ext uri="{FF2B5EF4-FFF2-40B4-BE49-F238E27FC236}">
                  <a16:creationId xmlns:a16="http://schemas.microsoft.com/office/drawing/2014/main" id="{CB9B908D-A2F0-4EA9-A450-FB1B5C40471A}"/>
                </a:ext>
              </a:extLst>
            </p:cNvPr>
            <p:cNvSpPr/>
            <p:nvPr/>
          </p:nvSpPr>
          <p:spPr>
            <a:xfrm>
              <a:off x="2558951" y="2607228"/>
              <a:ext cx="205017" cy="205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grpSp>
        <p:nvGrpSpPr>
          <p:cNvPr id="10" name="그룹 3">
            <a:extLst>
              <a:ext uri="{FF2B5EF4-FFF2-40B4-BE49-F238E27FC236}">
                <a16:creationId xmlns:a16="http://schemas.microsoft.com/office/drawing/2014/main" id="{634E4E22-E4F9-4988-A85F-328940E731C5}"/>
              </a:ext>
            </a:extLst>
          </p:cNvPr>
          <p:cNvGrpSpPr/>
          <p:nvPr userDrawn="1"/>
        </p:nvGrpSpPr>
        <p:grpSpPr>
          <a:xfrm>
            <a:off x="4920091" y="1831870"/>
            <a:ext cx="2307768" cy="2309828"/>
            <a:chOff x="4717869" y="2310847"/>
            <a:chExt cx="2026966" cy="2028775"/>
          </a:xfrm>
        </p:grpSpPr>
        <p:sp>
          <p:nvSpPr>
            <p:cNvPr id="11" name="Oval 10">
              <a:extLst>
                <a:ext uri="{FF2B5EF4-FFF2-40B4-BE49-F238E27FC236}">
                  <a16:creationId xmlns:a16="http://schemas.microsoft.com/office/drawing/2014/main" id="{65A3D9C5-6753-476D-A018-A4CC5EEE4772}"/>
                </a:ext>
              </a:extLst>
            </p:cNvPr>
            <p:cNvSpPr/>
            <p:nvPr/>
          </p:nvSpPr>
          <p:spPr>
            <a:xfrm>
              <a:off x="4717869" y="2310847"/>
              <a:ext cx="2026966" cy="202877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2" name="Oval 11">
              <a:extLst>
                <a:ext uri="{FF2B5EF4-FFF2-40B4-BE49-F238E27FC236}">
                  <a16:creationId xmlns:a16="http://schemas.microsoft.com/office/drawing/2014/main" id="{2BD55736-6945-42DD-9434-B0178F9CEC5D}"/>
                </a:ext>
              </a:extLst>
            </p:cNvPr>
            <p:cNvSpPr/>
            <p:nvPr/>
          </p:nvSpPr>
          <p:spPr>
            <a:xfrm>
              <a:off x="6423380" y="2607228"/>
              <a:ext cx="205017" cy="205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sp>
        <p:nvSpPr>
          <p:cNvPr id="13" name="Picture Placeholder 2">
            <a:extLst>
              <a:ext uri="{FF2B5EF4-FFF2-40B4-BE49-F238E27FC236}">
                <a16:creationId xmlns:a16="http://schemas.microsoft.com/office/drawing/2014/main" id="{1D9F5339-7E63-4815-A1E3-3D47B5DC2DE5}"/>
              </a:ext>
            </a:extLst>
          </p:cNvPr>
          <p:cNvSpPr>
            <a:spLocks noGrp="1"/>
          </p:cNvSpPr>
          <p:nvPr>
            <p:ph type="pic" sz="quarter" idx="42" hasCustomPrompt="1"/>
          </p:nvPr>
        </p:nvSpPr>
        <p:spPr>
          <a:xfrm>
            <a:off x="1096182" y="2002982"/>
            <a:ext cx="1967385" cy="1967604"/>
          </a:xfrm>
          <a:prstGeom prst="ellipse">
            <a:avLst/>
          </a:prstGeom>
          <a:solidFill>
            <a:schemeClr val="bg1">
              <a:lumMod val="95000"/>
            </a:schemeClr>
          </a:solidFill>
        </p:spPr>
        <p:txBody>
          <a:bodyPr anchor="ctr"/>
          <a:lstStyle>
            <a:lvl1pPr marL="0" marR="0" indent="0" algn="ctr" defTabSz="914446" rtl="0" eaLnBrk="1" fontAlgn="auto" latinLnBrk="0" hangingPunct="1">
              <a:lnSpc>
                <a:spcPct val="100000"/>
              </a:lnSpc>
              <a:spcBef>
                <a:spcPct val="20000"/>
              </a:spcBef>
              <a:spcAft>
                <a:spcPts val="0"/>
              </a:spcAft>
              <a:buClrTx/>
              <a:buSzTx/>
              <a:buFont typeface="Arial" pitchFamily="34" charset="0"/>
              <a:buNone/>
              <a:tabLst/>
              <a:defRPr sz="120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14" name="Picture Placeholder 2">
            <a:extLst>
              <a:ext uri="{FF2B5EF4-FFF2-40B4-BE49-F238E27FC236}">
                <a16:creationId xmlns:a16="http://schemas.microsoft.com/office/drawing/2014/main" id="{D693620C-0E56-4F85-8546-6FA3727CC7B5}"/>
              </a:ext>
            </a:extLst>
          </p:cNvPr>
          <p:cNvSpPr>
            <a:spLocks noGrp="1"/>
          </p:cNvSpPr>
          <p:nvPr>
            <p:ph type="pic" sz="quarter" idx="43" hasCustomPrompt="1"/>
          </p:nvPr>
        </p:nvSpPr>
        <p:spPr>
          <a:xfrm>
            <a:off x="5090284" y="2002982"/>
            <a:ext cx="1967385" cy="1967604"/>
          </a:xfrm>
          <a:prstGeom prst="ellipse">
            <a:avLst/>
          </a:prstGeom>
          <a:solidFill>
            <a:schemeClr val="bg1">
              <a:lumMod val="95000"/>
            </a:schemeClr>
          </a:solidFill>
        </p:spPr>
        <p:txBody>
          <a:bodyPr anchor="ctr"/>
          <a:lstStyle>
            <a:lvl1pPr marL="0" marR="0" indent="0" algn="ctr" defTabSz="914446" rtl="0" eaLnBrk="1" fontAlgn="auto" latinLnBrk="0" hangingPunct="1">
              <a:lnSpc>
                <a:spcPct val="100000"/>
              </a:lnSpc>
              <a:spcBef>
                <a:spcPct val="20000"/>
              </a:spcBef>
              <a:spcAft>
                <a:spcPts val="0"/>
              </a:spcAft>
              <a:buClrTx/>
              <a:buSzTx/>
              <a:buFont typeface="Arial" pitchFamily="34" charset="0"/>
              <a:buNone/>
              <a:tabLst/>
              <a:defRPr sz="120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15" name="Picture Placeholder 2">
            <a:extLst>
              <a:ext uri="{FF2B5EF4-FFF2-40B4-BE49-F238E27FC236}">
                <a16:creationId xmlns:a16="http://schemas.microsoft.com/office/drawing/2014/main" id="{DBAF1635-73CA-4690-ADD6-B0FB33125EDB}"/>
              </a:ext>
            </a:extLst>
          </p:cNvPr>
          <p:cNvSpPr>
            <a:spLocks noGrp="1"/>
          </p:cNvSpPr>
          <p:nvPr>
            <p:ph type="pic" sz="quarter" idx="44" hasCustomPrompt="1"/>
          </p:nvPr>
        </p:nvSpPr>
        <p:spPr>
          <a:xfrm>
            <a:off x="9084387" y="2002982"/>
            <a:ext cx="1967385" cy="1967604"/>
          </a:xfrm>
          <a:prstGeom prst="ellipse">
            <a:avLst/>
          </a:prstGeom>
          <a:solidFill>
            <a:schemeClr val="bg1">
              <a:lumMod val="95000"/>
            </a:schemeClr>
          </a:solidFill>
        </p:spPr>
        <p:txBody>
          <a:bodyPr anchor="ctr"/>
          <a:lstStyle>
            <a:lvl1pPr marL="0" marR="0" indent="0" algn="ctr" defTabSz="914446" rtl="0" eaLnBrk="1" fontAlgn="auto" latinLnBrk="0" hangingPunct="1">
              <a:lnSpc>
                <a:spcPct val="100000"/>
              </a:lnSpc>
              <a:spcBef>
                <a:spcPct val="20000"/>
              </a:spcBef>
              <a:spcAft>
                <a:spcPts val="0"/>
              </a:spcAft>
              <a:buClrTx/>
              <a:buSzTx/>
              <a:buFont typeface="Arial" pitchFamily="34" charset="0"/>
              <a:buNone/>
              <a:tabLst/>
              <a:defRPr sz="1200">
                <a:solidFill>
                  <a:schemeClr val="tx1">
                    <a:lumMod val="75000"/>
                    <a:lumOff val="25000"/>
                  </a:schemeClr>
                </a:solidFill>
              </a:defRPr>
            </a:lvl1pPr>
          </a:lstStyle>
          <a:p>
            <a:pPr marL="0" lvl="0" algn="ctr"/>
            <a:r>
              <a:rPr lang="en-US" altLang="ko-KR" dirty="0"/>
              <a:t>Place Your Picture Here</a:t>
            </a:r>
            <a:endParaRPr lang="ko-KR" altLang="en-US" dirty="0"/>
          </a:p>
        </p:txBody>
      </p:sp>
    </p:spTree>
    <p:extLst>
      <p:ext uri="{BB962C8B-B14F-4D97-AF65-F5344CB8AC3E}">
        <p14:creationId xmlns:p14="http://schemas.microsoft.com/office/powerpoint/2010/main" val="768664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ontents slide layout">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21842785-751B-41E3-A608-8BE481649FD1}"/>
              </a:ext>
            </a:extLst>
          </p:cNvPr>
          <p:cNvSpPr>
            <a:spLocks noGrp="1"/>
          </p:cNvSpPr>
          <p:nvPr>
            <p:ph type="pic" idx="10" hasCustomPrompt="1"/>
          </p:nvPr>
        </p:nvSpPr>
        <p:spPr>
          <a:xfrm>
            <a:off x="421441" y="1309036"/>
            <a:ext cx="6921422" cy="5032620"/>
          </a:xfrm>
          <a:custGeom>
            <a:avLst/>
            <a:gdLst>
              <a:gd name="connsiteX0" fmla="*/ 5771583 w 6921422"/>
              <a:gd name="connsiteY0" fmla="*/ 2239635 h 5032620"/>
              <a:gd name="connsiteX1" fmla="*/ 6921422 w 6921422"/>
              <a:gd name="connsiteY1" fmla="*/ 3882781 h 5032620"/>
              <a:gd name="connsiteX2" fmla="*/ 5278276 w 6921422"/>
              <a:gd name="connsiteY2" fmla="*/ 5032620 h 5032620"/>
              <a:gd name="connsiteX3" fmla="*/ 4128437 w 6921422"/>
              <a:gd name="connsiteY3" fmla="*/ 3389474 h 5032620"/>
              <a:gd name="connsiteX4" fmla="*/ 2856046 w 6921422"/>
              <a:gd name="connsiteY4" fmla="*/ 1717648 h 5032620"/>
              <a:gd name="connsiteX5" fmla="*/ 4005885 w 6921422"/>
              <a:gd name="connsiteY5" fmla="*/ 3360794 h 5032620"/>
              <a:gd name="connsiteX6" fmla="*/ 2362739 w 6921422"/>
              <a:gd name="connsiteY6" fmla="*/ 4510633 h 5032620"/>
              <a:gd name="connsiteX7" fmla="*/ 1212900 w 6921422"/>
              <a:gd name="connsiteY7" fmla="*/ 2867486 h 5032620"/>
              <a:gd name="connsiteX8" fmla="*/ 4558683 w 6921422"/>
              <a:gd name="connsiteY8" fmla="*/ 521989 h 5032620"/>
              <a:gd name="connsiteX9" fmla="*/ 5708522 w 6921422"/>
              <a:gd name="connsiteY9" fmla="*/ 2165135 h 5032620"/>
              <a:gd name="connsiteX10" fmla="*/ 4065376 w 6921422"/>
              <a:gd name="connsiteY10" fmla="*/ 3314974 h 5032620"/>
              <a:gd name="connsiteX11" fmla="*/ 2915537 w 6921422"/>
              <a:gd name="connsiteY11" fmla="*/ 1671827 h 5032620"/>
              <a:gd name="connsiteX12" fmla="*/ 1643146 w 6921422"/>
              <a:gd name="connsiteY12" fmla="*/ 0 h 5032620"/>
              <a:gd name="connsiteX13" fmla="*/ 2792985 w 6921422"/>
              <a:gd name="connsiteY13" fmla="*/ 1643146 h 5032620"/>
              <a:gd name="connsiteX14" fmla="*/ 1149839 w 6921422"/>
              <a:gd name="connsiteY14" fmla="*/ 2792985 h 5032620"/>
              <a:gd name="connsiteX15" fmla="*/ 0 w 6921422"/>
              <a:gd name="connsiteY15" fmla="*/ 1149839 h 503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921422" h="5032620">
                <a:moveTo>
                  <a:pt x="5771583" y="2239635"/>
                </a:moveTo>
                <a:lnTo>
                  <a:pt x="6921422" y="3882781"/>
                </a:lnTo>
                <a:lnTo>
                  <a:pt x="5278276" y="5032620"/>
                </a:lnTo>
                <a:lnTo>
                  <a:pt x="4128437" y="3389474"/>
                </a:lnTo>
                <a:close/>
                <a:moveTo>
                  <a:pt x="2856046" y="1717648"/>
                </a:moveTo>
                <a:lnTo>
                  <a:pt x="4005885" y="3360794"/>
                </a:lnTo>
                <a:lnTo>
                  <a:pt x="2362739" y="4510633"/>
                </a:lnTo>
                <a:lnTo>
                  <a:pt x="1212900" y="2867486"/>
                </a:lnTo>
                <a:close/>
                <a:moveTo>
                  <a:pt x="4558683" y="521989"/>
                </a:moveTo>
                <a:lnTo>
                  <a:pt x="5708522" y="2165135"/>
                </a:lnTo>
                <a:lnTo>
                  <a:pt x="4065376" y="3314974"/>
                </a:lnTo>
                <a:lnTo>
                  <a:pt x="2915537" y="1671827"/>
                </a:lnTo>
                <a:close/>
                <a:moveTo>
                  <a:pt x="1643146" y="0"/>
                </a:moveTo>
                <a:lnTo>
                  <a:pt x="2792985" y="1643146"/>
                </a:lnTo>
                <a:lnTo>
                  <a:pt x="1149839" y="2792985"/>
                </a:lnTo>
                <a:lnTo>
                  <a:pt x="0" y="1149839"/>
                </a:lnTo>
                <a:close/>
              </a:path>
            </a:pathLst>
          </a:custGeom>
          <a:solidFill>
            <a:schemeClr val="bg1">
              <a:lumMod val="95000"/>
            </a:schemeClr>
          </a:solidFill>
          <a:ln w="12700">
            <a:noFill/>
          </a:ln>
        </p:spPr>
        <p:txBody>
          <a:bodyPr wrap="square" anchor="ctr">
            <a:noAutofit/>
          </a:bodyP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
        <p:nvSpPr>
          <p:cNvPr id="27" name="Freeform: Shape 26">
            <a:extLst>
              <a:ext uri="{FF2B5EF4-FFF2-40B4-BE49-F238E27FC236}">
                <a16:creationId xmlns:a16="http://schemas.microsoft.com/office/drawing/2014/main" id="{CEED1AAA-DC89-4342-90C9-D34A1F30F5FF}"/>
              </a:ext>
            </a:extLst>
          </p:cNvPr>
          <p:cNvSpPr/>
          <p:nvPr userDrawn="1"/>
        </p:nvSpPr>
        <p:spPr>
          <a:xfrm>
            <a:off x="0" y="2475387"/>
            <a:ext cx="2708047" cy="3335839"/>
          </a:xfrm>
          <a:custGeom>
            <a:avLst/>
            <a:gdLst>
              <a:gd name="connsiteX0" fmla="*/ 0 w 2708047"/>
              <a:gd name="connsiteY0" fmla="*/ 0 h 3335839"/>
              <a:gd name="connsiteX1" fmla="*/ 347734 w 2708047"/>
              <a:gd name="connsiteY1" fmla="*/ 0 h 3335839"/>
              <a:gd name="connsiteX2" fmla="*/ 2708047 w 2708047"/>
              <a:gd name="connsiteY2" fmla="*/ 3335839 h 3335839"/>
              <a:gd name="connsiteX3" fmla="*/ 0 w 2708047"/>
              <a:gd name="connsiteY3" fmla="*/ 3335839 h 3335839"/>
            </a:gdLst>
            <a:ahLst/>
            <a:cxnLst>
              <a:cxn ang="0">
                <a:pos x="connsiteX0" y="connsiteY0"/>
              </a:cxn>
              <a:cxn ang="0">
                <a:pos x="connsiteX1" y="connsiteY1"/>
              </a:cxn>
              <a:cxn ang="0">
                <a:pos x="connsiteX2" y="connsiteY2"/>
              </a:cxn>
              <a:cxn ang="0">
                <a:pos x="connsiteX3" y="connsiteY3"/>
              </a:cxn>
            </a:cxnLst>
            <a:rect l="l" t="t" r="r" b="b"/>
            <a:pathLst>
              <a:path w="2708047" h="3335839">
                <a:moveTo>
                  <a:pt x="0" y="0"/>
                </a:moveTo>
                <a:lnTo>
                  <a:pt x="347734" y="0"/>
                </a:lnTo>
                <a:lnTo>
                  <a:pt x="2708047" y="3335839"/>
                </a:lnTo>
                <a:lnTo>
                  <a:pt x="0" y="3335839"/>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4ACF6006-953F-4565-9D28-7D37F857281E}"/>
              </a:ext>
            </a:extLst>
          </p:cNvPr>
          <p:cNvSpPr/>
          <p:nvPr userDrawn="1"/>
        </p:nvSpPr>
        <p:spPr>
          <a:xfrm>
            <a:off x="5037782" y="1819635"/>
            <a:ext cx="7154218" cy="3335839"/>
          </a:xfrm>
          <a:custGeom>
            <a:avLst/>
            <a:gdLst>
              <a:gd name="connsiteX0" fmla="*/ 0 w 7154218"/>
              <a:gd name="connsiteY0" fmla="*/ 0 h 3335839"/>
              <a:gd name="connsiteX1" fmla="*/ 7154218 w 7154218"/>
              <a:gd name="connsiteY1" fmla="*/ 0 h 3335839"/>
              <a:gd name="connsiteX2" fmla="*/ 7154218 w 7154218"/>
              <a:gd name="connsiteY2" fmla="*/ 3335839 h 3335839"/>
              <a:gd name="connsiteX3" fmla="*/ 2360312 w 7154218"/>
              <a:gd name="connsiteY3" fmla="*/ 3335839 h 3335839"/>
            </a:gdLst>
            <a:ahLst/>
            <a:cxnLst>
              <a:cxn ang="0">
                <a:pos x="connsiteX0" y="connsiteY0"/>
              </a:cxn>
              <a:cxn ang="0">
                <a:pos x="connsiteX1" y="connsiteY1"/>
              </a:cxn>
              <a:cxn ang="0">
                <a:pos x="connsiteX2" y="connsiteY2"/>
              </a:cxn>
              <a:cxn ang="0">
                <a:pos x="connsiteX3" y="connsiteY3"/>
              </a:cxn>
            </a:cxnLst>
            <a:rect l="l" t="t" r="r" b="b"/>
            <a:pathLst>
              <a:path w="7154218" h="3335839">
                <a:moveTo>
                  <a:pt x="0" y="0"/>
                </a:moveTo>
                <a:lnTo>
                  <a:pt x="7154218" y="0"/>
                </a:lnTo>
                <a:lnTo>
                  <a:pt x="7154218" y="3335839"/>
                </a:lnTo>
                <a:lnTo>
                  <a:pt x="2360312" y="3335839"/>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332950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0445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Contents slide layout">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6791A75F-9365-49A0-8545-B9D1D27C93D6}"/>
              </a:ext>
            </a:extLst>
          </p:cNvPr>
          <p:cNvGrpSpPr/>
          <p:nvPr userDrawn="1"/>
        </p:nvGrpSpPr>
        <p:grpSpPr>
          <a:xfrm>
            <a:off x="9508727" y="2147107"/>
            <a:ext cx="2683273" cy="4217224"/>
            <a:chOff x="9508727" y="2147107"/>
            <a:chExt cx="2683273" cy="4217224"/>
          </a:xfrm>
        </p:grpSpPr>
        <p:sp>
          <p:nvSpPr>
            <p:cNvPr id="31" name="Freeform: Shape 30">
              <a:extLst>
                <a:ext uri="{FF2B5EF4-FFF2-40B4-BE49-F238E27FC236}">
                  <a16:creationId xmlns:a16="http://schemas.microsoft.com/office/drawing/2014/main" id="{8C0878A5-F630-4D38-8006-E756E3BD9C44}"/>
                </a:ext>
              </a:extLst>
            </p:cNvPr>
            <p:cNvSpPr/>
            <p:nvPr/>
          </p:nvSpPr>
          <p:spPr>
            <a:xfrm>
              <a:off x="11381596" y="5780548"/>
              <a:ext cx="810404" cy="583783"/>
            </a:xfrm>
            <a:custGeom>
              <a:avLst/>
              <a:gdLst>
                <a:gd name="connsiteX0" fmla="*/ 267669 w 810404"/>
                <a:gd name="connsiteY0" fmla="*/ 0 h 583783"/>
                <a:gd name="connsiteX1" fmla="*/ 769357 w 810404"/>
                <a:gd name="connsiteY1" fmla="*/ 0 h 583783"/>
                <a:gd name="connsiteX2" fmla="*/ 805844 w 810404"/>
                <a:gd name="connsiteY2" fmla="*/ 0 h 583783"/>
                <a:gd name="connsiteX3" fmla="*/ 810404 w 810404"/>
                <a:gd name="connsiteY3" fmla="*/ 0 h 583783"/>
                <a:gd name="connsiteX4" fmla="*/ 810404 w 810404"/>
                <a:gd name="connsiteY4" fmla="*/ 583783 h 583783"/>
                <a:gd name="connsiteX5" fmla="*/ 805844 w 810404"/>
                <a:gd name="connsiteY5" fmla="*/ 583783 h 583783"/>
                <a:gd name="connsiteX6" fmla="*/ 769357 w 810404"/>
                <a:gd name="connsiteY6" fmla="*/ 583783 h 583783"/>
                <a:gd name="connsiteX7" fmla="*/ 170371 w 810404"/>
                <a:gd name="connsiteY7" fmla="*/ 583783 h 583783"/>
                <a:gd name="connsiteX8" fmla="*/ 152128 w 810404"/>
                <a:gd name="connsiteY8" fmla="*/ 367906 h 583783"/>
                <a:gd name="connsiteX9" fmla="*/ 267669 w 810404"/>
                <a:gd name="connsiteY9" fmla="*/ 0 h 583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0404" h="583783">
                  <a:moveTo>
                    <a:pt x="267669" y="0"/>
                  </a:moveTo>
                  <a:lnTo>
                    <a:pt x="769357" y="0"/>
                  </a:lnTo>
                  <a:lnTo>
                    <a:pt x="805844" y="0"/>
                  </a:lnTo>
                  <a:lnTo>
                    <a:pt x="810404" y="0"/>
                  </a:lnTo>
                  <a:lnTo>
                    <a:pt x="810404" y="583783"/>
                  </a:lnTo>
                  <a:lnTo>
                    <a:pt x="805844" y="583783"/>
                  </a:lnTo>
                  <a:cubicBezTo>
                    <a:pt x="805844" y="583783"/>
                    <a:pt x="793682" y="583783"/>
                    <a:pt x="769357" y="583783"/>
                  </a:cubicBezTo>
                  <a:cubicBezTo>
                    <a:pt x="675101" y="583783"/>
                    <a:pt x="413614" y="583783"/>
                    <a:pt x="170371" y="583783"/>
                  </a:cubicBezTo>
                  <a:cubicBezTo>
                    <a:pt x="-133682" y="583783"/>
                    <a:pt x="39629" y="483446"/>
                    <a:pt x="152128" y="367906"/>
                  </a:cubicBezTo>
                  <a:cubicBezTo>
                    <a:pt x="264629" y="249324"/>
                    <a:pt x="267669" y="0"/>
                    <a:pt x="267669" y="0"/>
                  </a:cubicBezTo>
                  <a:close/>
                </a:path>
              </a:pathLst>
            </a:custGeom>
            <a:gradFill>
              <a:gsLst>
                <a:gs pos="0">
                  <a:schemeClr val="bg1">
                    <a:lumMod val="75000"/>
                  </a:schemeClr>
                </a:gs>
                <a:gs pos="53000">
                  <a:schemeClr val="bg1">
                    <a:lumMod val="85000"/>
                  </a:schemeClr>
                </a:gs>
                <a:gs pos="83000">
                  <a:schemeClr val="bg1">
                    <a:lumMod val="75000"/>
                  </a:schemeClr>
                </a:gs>
                <a:gs pos="100000">
                  <a:schemeClr val="bg1">
                    <a:lumMod val="75000"/>
                  </a:schemeClr>
                </a:gs>
              </a:gsLst>
              <a:lin ang="16200000" scaled="0"/>
            </a:gradFill>
            <a:ln w="9525" cap="flat">
              <a:noFill/>
              <a:prstDash val="solid"/>
              <a:miter/>
            </a:ln>
          </p:spPr>
          <p:txBody>
            <a:bodyPr wrap="square" rtlCol="0" anchor="ctr">
              <a:noAutofit/>
            </a:bodyPr>
            <a:lstStyle/>
            <a:p>
              <a:endParaRPr lang="en-US"/>
            </a:p>
          </p:txBody>
        </p:sp>
        <p:sp>
          <p:nvSpPr>
            <p:cNvPr id="33" name="Freeform: Shape 32">
              <a:extLst>
                <a:ext uri="{FF2B5EF4-FFF2-40B4-BE49-F238E27FC236}">
                  <a16:creationId xmlns:a16="http://schemas.microsoft.com/office/drawing/2014/main" id="{297E711B-E46A-4390-ABC3-94CFE8F79549}"/>
                </a:ext>
              </a:extLst>
            </p:cNvPr>
            <p:cNvSpPr/>
            <p:nvPr/>
          </p:nvSpPr>
          <p:spPr>
            <a:xfrm>
              <a:off x="9508727" y="2147107"/>
              <a:ext cx="2683273" cy="3642562"/>
            </a:xfrm>
            <a:custGeom>
              <a:avLst/>
              <a:gdLst>
                <a:gd name="connsiteX0" fmla="*/ 170270 w 2683273"/>
                <a:gd name="connsiteY0" fmla="*/ 0 h 3642562"/>
                <a:gd name="connsiteX1" fmla="*/ 2645266 w 2683273"/>
                <a:gd name="connsiteY1" fmla="*/ 0 h 3642562"/>
                <a:gd name="connsiteX2" fmla="*/ 2683273 w 2683273"/>
                <a:gd name="connsiteY2" fmla="*/ 0 h 3642562"/>
                <a:gd name="connsiteX3" fmla="*/ 2683273 w 2683273"/>
                <a:gd name="connsiteY3" fmla="*/ 3642562 h 3642562"/>
                <a:gd name="connsiteX4" fmla="*/ 155068 w 2683273"/>
                <a:gd name="connsiteY4" fmla="*/ 3642562 h 3642562"/>
                <a:gd name="connsiteX5" fmla="*/ 0 w 2683273"/>
                <a:gd name="connsiteY5" fmla="*/ 3469251 h 3642562"/>
                <a:gd name="connsiteX6" fmla="*/ 0 w 2683273"/>
                <a:gd name="connsiteY6" fmla="*/ 170270 h 3642562"/>
                <a:gd name="connsiteX7" fmla="*/ 170270 w 2683273"/>
                <a:gd name="connsiteY7" fmla="*/ 0 h 364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83273" h="3642562">
                  <a:moveTo>
                    <a:pt x="170270" y="0"/>
                  </a:moveTo>
                  <a:lnTo>
                    <a:pt x="2645266" y="0"/>
                  </a:lnTo>
                  <a:lnTo>
                    <a:pt x="2683273" y="0"/>
                  </a:lnTo>
                  <a:lnTo>
                    <a:pt x="2683273" y="3642562"/>
                  </a:lnTo>
                  <a:lnTo>
                    <a:pt x="155068" y="3642562"/>
                  </a:lnTo>
                  <a:cubicBezTo>
                    <a:pt x="69933" y="3642562"/>
                    <a:pt x="0" y="3566549"/>
                    <a:pt x="0" y="3469251"/>
                  </a:cubicBezTo>
                  <a:lnTo>
                    <a:pt x="0" y="170270"/>
                  </a:lnTo>
                  <a:cubicBezTo>
                    <a:pt x="0" y="72973"/>
                    <a:pt x="82095" y="0"/>
                    <a:pt x="170270" y="0"/>
                  </a:cubicBezTo>
                  <a:close/>
                </a:path>
              </a:pathLst>
            </a:custGeom>
            <a:solidFill>
              <a:srgbClr val="999999"/>
            </a:solidFill>
            <a:ln w="9525" cap="flat">
              <a:noFill/>
              <a:prstDash val="solid"/>
              <a:miter/>
            </a:ln>
          </p:spPr>
          <p:txBody>
            <a:bodyPr wrap="square" rtlCol="0" anchor="ctr">
              <a:noAutofit/>
            </a:bodyPr>
            <a:lstStyle/>
            <a:p>
              <a:endParaRPr lang="en-US" dirty="0"/>
            </a:p>
          </p:txBody>
        </p:sp>
        <p:sp>
          <p:nvSpPr>
            <p:cNvPr id="34" name="Freeform: Shape 33">
              <a:extLst>
                <a:ext uri="{FF2B5EF4-FFF2-40B4-BE49-F238E27FC236}">
                  <a16:creationId xmlns:a16="http://schemas.microsoft.com/office/drawing/2014/main" id="{0B50360A-C4B5-49A0-B4A3-BB4393E56ADD}"/>
                </a:ext>
              </a:extLst>
            </p:cNvPr>
            <p:cNvSpPr/>
            <p:nvPr/>
          </p:nvSpPr>
          <p:spPr>
            <a:xfrm>
              <a:off x="9536092" y="2177513"/>
              <a:ext cx="2655908" cy="3195604"/>
            </a:xfrm>
            <a:custGeom>
              <a:avLst/>
              <a:gdLst>
                <a:gd name="connsiteX0" fmla="*/ 170270 w 2655908"/>
                <a:gd name="connsiteY0" fmla="*/ 0 h 3195604"/>
                <a:gd name="connsiteX1" fmla="*/ 2623983 w 2655908"/>
                <a:gd name="connsiteY1" fmla="*/ 0 h 3195604"/>
                <a:gd name="connsiteX2" fmla="*/ 2655908 w 2655908"/>
                <a:gd name="connsiteY2" fmla="*/ 0 h 3195604"/>
                <a:gd name="connsiteX3" fmla="*/ 2655908 w 2655908"/>
                <a:gd name="connsiteY3" fmla="*/ 3195604 h 3195604"/>
                <a:gd name="connsiteX4" fmla="*/ 0 w 2655908"/>
                <a:gd name="connsiteY4" fmla="*/ 3195604 h 3195604"/>
                <a:gd name="connsiteX5" fmla="*/ 0 w 2655908"/>
                <a:gd name="connsiteY5" fmla="*/ 148987 h 3195604"/>
                <a:gd name="connsiteX6" fmla="*/ 170270 w 2655908"/>
                <a:gd name="connsiteY6" fmla="*/ 0 h 319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5908" h="3195604">
                  <a:moveTo>
                    <a:pt x="170270" y="0"/>
                  </a:moveTo>
                  <a:lnTo>
                    <a:pt x="2623983" y="0"/>
                  </a:lnTo>
                  <a:lnTo>
                    <a:pt x="2655908" y="0"/>
                  </a:lnTo>
                  <a:lnTo>
                    <a:pt x="2655908" y="3195604"/>
                  </a:lnTo>
                  <a:lnTo>
                    <a:pt x="0" y="3195604"/>
                  </a:lnTo>
                  <a:lnTo>
                    <a:pt x="0" y="148987"/>
                  </a:lnTo>
                  <a:cubicBezTo>
                    <a:pt x="0" y="60811"/>
                    <a:pt x="82095" y="0"/>
                    <a:pt x="170270" y="0"/>
                  </a:cubicBezTo>
                  <a:close/>
                </a:path>
              </a:pathLst>
            </a:custGeom>
            <a:solidFill>
              <a:srgbClr val="231F20"/>
            </a:solidFill>
            <a:ln w="9525" cap="flat">
              <a:noFill/>
              <a:prstDash val="solid"/>
              <a:miter/>
            </a:ln>
          </p:spPr>
          <p:txBody>
            <a:bodyPr wrap="square" rtlCol="0" anchor="ctr">
              <a:noAutofit/>
            </a:bodyPr>
            <a:lstStyle/>
            <a:p>
              <a:endParaRPr lang="en-US" dirty="0"/>
            </a:p>
          </p:txBody>
        </p:sp>
        <p:sp>
          <p:nvSpPr>
            <p:cNvPr id="32" name="Freeform: Shape 31">
              <a:extLst>
                <a:ext uri="{FF2B5EF4-FFF2-40B4-BE49-F238E27FC236}">
                  <a16:creationId xmlns:a16="http://schemas.microsoft.com/office/drawing/2014/main" id="{9DBB3797-B11F-4F0D-B0E5-C36F6E625F33}"/>
                </a:ext>
              </a:extLst>
            </p:cNvPr>
            <p:cNvSpPr/>
            <p:nvPr/>
          </p:nvSpPr>
          <p:spPr>
            <a:xfrm>
              <a:off x="11384738" y="6312642"/>
              <a:ext cx="807262" cy="48649"/>
            </a:xfrm>
            <a:custGeom>
              <a:avLst/>
              <a:gdLst>
                <a:gd name="connsiteX0" fmla="*/ 0 w 807262"/>
                <a:gd name="connsiteY0" fmla="*/ 0 h 48649"/>
                <a:gd name="connsiteX1" fmla="*/ 807262 w 807262"/>
                <a:gd name="connsiteY1" fmla="*/ 0 h 48649"/>
                <a:gd name="connsiteX2" fmla="*/ 807262 w 807262"/>
                <a:gd name="connsiteY2" fmla="*/ 48649 h 48649"/>
                <a:gd name="connsiteX3" fmla="*/ 799662 w 807262"/>
                <a:gd name="connsiteY3" fmla="*/ 48649 h 48649"/>
                <a:gd name="connsiteX4" fmla="*/ 772297 w 807262"/>
                <a:gd name="connsiteY4" fmla="*/ 48649 h 48649"/>
                <a:gd name="connsiteX5" fmla="*/ 173311 w 807262"/>
                <a:gd name="connsiteY5" fmla="*/ 48649 h 48649"/>
                <a:gd name="connsiteX6" fmla="*/ 0 w 807262"/>
                <a:gd name="connsiteY6" fmla="*/ 6081 h 48649"/>
                <a:gd name="connsiteX7" fmla="*/ 0 w 807262"/>
                <a:gd name="connsiteY7" fmla="*/ 3041 h 48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262" h="48649">
                  <a:moveTo>
                    <a:pt x="0" y="0"/>
                  </a:moveTo>
                  <a:lnTo>
                    <a:pt x="807262" y="0"/>
                  </a:lnTo>
                  <a:lnTo>
                    <a:pt x="807262" y="48649"/>
                  </a:lnTo>
                  <a:lnTo>
                    <a:pt x="799662" y="48649"/>
                  </a:lnTo>
                  <a:cubicBezTo>
                    <a:pt x="793581" y="48649"/>
                    <a:pt x="784459" y="48649"/>
                    <a:pt x="772297" y="48649"/>
                  </a:cubicBezTo>
                  <a:cubicBezTo>
                    <a:pt x="678039" y="48649"/>
                    <a:pt x="416553" y="48649"/>
                    <a:pt x="173311" y="48649"/>
                  </a:cubicBezTo>
                  <a:cubicBezTo>
                    <a:pt x="48648" y="48649"/>
                    <a:pt x="0" y="36487"/>
                    <a:pt x="0" y="6081"/>
                  </a:cubicBezTo>
                  <a:cubicBezTo>
                    <a:pt x="0" y="6081"/>
                    <a:pt x="0" y="6081"/>
                    <a:pt x="0" y="3041"/>
                  </a:cubicBezTo>
                  <a:close/>
                </a:path>
              </a:pathLst>
            </a:custGeom>
            <a:solidFill>
              <a:schemeClr val="tx1">
                <a:lumMod val="50000"/>
                <a:lumOff val="50000"/>
              </a:schemeClr>
            </a:solidFill>
            <a:ln w="9525" cap="flat">
              <a:noFill/>
              <a:prstDash val="solid"/>
              <a:miter/>
            </a:ln>
          </p:spPr>
          <p:txBody>
            <a:bodyPr wrap="square" rtlCol="0" anchor="ctr">
              <a:noAutofit/>
            </a:bodyPr>
            <a:lstStyle/>
            <a:p>
              <a:endParaRPr lang="en-US" dirty="0"/>
            </a:p>
          </p:txBody>
        </p:sp>
        <p:sp>
          <p:nvSpPr>
            <p:cNvPr id="30" name="Freeform: Shape 29">
              <a:extLst>
                <a:ext uri="{FF2B5EF4-FFF2-40B4-BE49-F238E27FC236}">
                  <a16:creationId xmlns:a16="http://schemas.microsoft.com/office/drawing/2014/main" id="{9371EA63-181D-4AE5-AA9F-DB4EA369D3CD}"/>
                </a:ext>
              </a:extLst>
            </p:cNvPr>
            <p:cNvSpPr/>
            <p:nvPr/>
          </p:nvSpPr>
          <p:spPr>
            <a:xfrm>
              <a:off x="9536092" y="5379197"/>
              <a:ext cx="2655908" cy="395270"/>
            </a:xfrm>
            <a:custGeom>
              <a:avLst/>
              <a:gdLst>
                <a:gd name="connsiteX0" fmla="*/ 0 w 2655908"/>
                <a:gd name="connsiteY0" fmla="*/ 0 h 395270"/>
                <a:gd name="connsiteX1" fmla="*/ 2655908 w 2655908"/>
                <a:gd name="connsiteY1" fmla="*/ 0 h 395270"/>
                <a:gd name="connsiteX2" fmla="*/ 2655908 w 2655908"/>
                <a:gd name="connsiteY2" fmla="*/ 395270 h 395270"/>
                <a:gd name="connsiteX3" fmla="*/ 2623983 w 2655908"/>
                <a:gd name="connsiteY3" fmla="*/ 395270 h 395270"/>
                <a:gd name="connsiteX4" fmla="*/ 170270 w 2655908"/>
                <a:gd name="connsiteY4" fmla="*/ 395270 h 395270"/>
                <a:gd name="connsiteX5" fmla="*/ 0 w 2655908"/>
                <a:gd name="connsiteY5" fmla="*/ 246284 h 395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55908" h="395270">
                  <a:moveTo>
                    <a:pt x="0" y="0"/>
                  </a:moveTo>
                  <a:lnTo>
                    <a:pt x="2655908" y="0"/>
                  </a:lnTo>
                  <a:lnTo>
                    <a:pt x="2655908" y="395270"/>
                  </a:lnTo>
                  <a:lnTo>
                    <a:pt x="2623983" y="395270"/>
                  </a:lnTo>
                  <a:lnTo>
                    <a:pt x="170270" y="395270"/>
                  </a:lnTo>
                  <a:cubicBezTo>
                    <a:pt x="82095" y="395270"/>
                    <a:pt x="0" y="322297"/>
                    <a:pt x="0" y="246284"/>
                  </a:cubicBezTo>
                  <a:close/>
                </a:path>
              </a:pathLst>
            </a:custGeom>
            <a:solidFill>
              <a:schemeClr val="bg1">
                <a:lumMod val="75000"/>
              </a:schemeClr>
            </a:solidFill>
            <a:ln w="9525" cap="flat">
              <a:noFill/>
              <a:prstDash val="solid"/>
              <a:miter/>
            </a:ln>
          </p:spPr>
          <p:txBody>
            <a:bodyPr wrap="square" rtlCol="0" anchor="ctr">
              <a:noAutofit/>
            </a:bodyPr>
            <a:lstStyle/>
            <a:p>
              <a:endParaRPr lang="en-US"/>
            </a:p>
          </p:txBody>
        </p:sp>
        <p:sp>
          <p:nvSpPr>
            <p:cNvPr id="20" name="Freeform: Shape 19">
              <a:extLst>
                <a:ext uri="{FF2B5EF4-FFF2-40B4-BE49-F238E27FC236}">
                  <a16:creationId xmlns:a16="http://schemas.microsoft.com/office/drawing/2014/main" id="{3BDFAC0A-0E7B-4FE1-9B3F-116FDFFB3C80}"/>
                </a:ext>
              </a:extLst>
            </p:cNvPr>
            <p:cNvSpPr/>
            <p:nvPr/>
          </p:nvSpPr>
          <p:spPr>
            <a:xfrm>
              <a:off x="9711093" y="2388830"/>
              <a:ext cx="2480907" cy="2797293"/>
            </a:xfrm>
            <a:custGeom>
              <a:avLst/>
              <a:gdLst>
                <a:gd name="connsiteX0" fmla="*/ 30683 w 6586571"/>
                <a:gd name="connsiteY0" fmla="*/ 30683 h 3763755"/>
                <a:gd name="connsiteX1" fmla="*/ 6564071 w 6586571"/>
                <a:gd name="connsiteY1" fmla="*/ 30683 h 3763755"/>
                <a:gd name="connsiteX2" fmla="*/ 6564071 w 6586571"/>
                <a:gd name="connsiteY2" fmla="*/ 3753528 h 3763755"/>
                <a:gd name="connsiteX3" fmla="*/ 30683 w 6586571"/>
                <a:gd name="connsiteY3" fmla="*/ 3753528 h 3763755"/>
              </a:gdLst>
              <a:ahLst/>
              <a:cxnLst>
                <a:cxn ang="0">
                  <a:pos x="connsiteX0" y="connsiteY0"/>
                </a:cxn>
                <a:cxn ang="0">
                  <a:pos x="connsiteX1" y="connsiteY1"/>
                </a:cxn>
                <a:cxn ang="0">
                  <a:pos x="connsiteX2" y="connsiteY2"/>
                </a:cxn>
                <a:cxn ang="0">
                  <a:pos x="connsiteX3" y="connsiteY3"/>
                </a:cxn>
              </a:cxnLst>
              <a:rect l="l" t="t" r="r" b="b"/>
              <a:pathLst>
                <a:path w="6586571" h="3763755">
                  <a:moveTo>
                    <a:pt x="30683" y="30683"/>
                  </a:moveTo>
                  <a:lnTo>
                    <a:pt x="6564071" y="30683"/>
                  </a:lnTo>
                  <a:lnTo>
                    <a:pt x="6564071" y="3753528"/>
                  </a:lnTo>
                  <a:lnTo>
                    <a:pt x="30683" y="3753528"/>
                  </a:lnTo>
                  <a:close/>
                </a:path>
              </a:pathLst>
            </a:custGeom>
            <a:solidFill>
              <a:srgbClr val="F2F2F2"/>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AAAD3BF4-3D79-4A40-8E0A-D2D135A5A27F}"/>
                </a:ext>
              </a:extLst>
            </p:cNvPr>
            <p:cNvSpPr/>
            <p:nvPr/>
          </p:nvSpPr>
          <p:spPr>
            <a:xfrm>
              <a:off x="10791316" y="2439610"/>
              <a:ext cx="1400684" cy="2776919"/>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p>
          </p:txBody>
        </p:sp>
      </p:grpSp>
      <p:sp>
        <p:nvSpPr>
          <p:cNvPr id="2" name="Rectangle 1">
            <a:extLst>
              <a:ext uri="{FF2B5EF4-FFF2-40B4-BE49-F238E27FC236}">
                <a16:creationId xmlns:a16="http://schemas.microsoft.com/office/drawing/2014/main" id="{8C50E4C1-3115-4728-9B4A-0F1A8E927D62}"/>
              </a:ext>
            </a:extLst>
          </p:cNvPr>
          <p:cNvSpPr/>
          <p:nvPr userDrawn="1"/>
        </p:nvSpPr>
        <p:spPr>
          <a:xfrm>
            <a:off x="0" y="2"/>
            <a:ext cx="12192000" cy="18804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solidFill>
                <a:schemeClr val="bg1"/>
              </a:solidFill>
            </a:endParaRPr>
          </a:p>
        </p:txBody>
      </p:sp>
      <p:sp>
        <p:nvSpPr>
          <p:cNvPr id="3" name="Oval 2">
            <a:extLst>
              <a:ext uri="{FF2B5EF4-FFF2-40B4-BE49-F238E27FC236}">
                <a16:creationId xmlns:a16="http://schemas.microsoft.com/office/drawing/2014/main" id="{E108B03F-C61F-4E2F-A7C0-DA795E395B4F}"/>
              </a:ext>
            </a:extLst>
          </p:cNvPr>
          <p:cNvSpPr/>
          <p:nvPr userDrawn="1"/>
        </p:nvSpPr>
        <p:spPr>
          <a:xfrm>
            <a:off x="5334000" y="1101032"/>
            <a:ext cx="1524000" cy="152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4" name="Oval 9">
            <a:extLst>
              <a:ext uri="{FF2B5EF4-FFF2-40B4-BE49-F238E27FC236}">
                <a16:creationId xmlns:a16="http://schemas.microsoft.com/office/drawing/2014/main" id="{993979E3-2508-4804-9198-767F39A2FC35}"/>
              </a:ext>
            </a:extLst>
          </p:cNvPr>
          <p:cNvSpPr/>
          <p:nvPr userDrawn="1"/>
        </p:nvSpPr>
        <p:spPr>
          <a:xfrm>
            <a:off x="6714751" y="3891928"/>
            <a:ext cx="2520000" cy="25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 name="Picture Placeholder 2">
            <a:extLst>
              <a:ext uri="{FF2B5EF4-FFF2-40B4-BE49-F238E27FC236}">
                <a16:creationId xmlns:a16="http://schemas.microsoft.com/office/drawing/2014/main" id="{91EB6C7F-E882-4A4F-9AA5-38F77D013A4A}"/>
              </a:ext>
            </a:extLst>
          </p:cNvPr>
          <p:cNvSpPr>
            <a:spLocks noGrp="1"/>
          </p:cNvSpPr>
          <p:nvPr userDrawn="1">
            <p:ph type="pic" idx="10" hasCustomPrompt="1"/>
          </p:nvPr>
        </p:nvSpPr>
        <p:spPr>
          <a:xfrm>
            <a:off x="9650182" y="2332083"/>
            <a:ext cx="2541818" cy="2910786"/>
          </a:xfrm>
          <a:prstGeom prst="rect">
            <a:avLst/>
          </a:prstGeom>
          <a:solidFill>
            <a:schemeClr val="bg1">
              <a:lumMod val="95000"/>
            </a:schemeClr>
          </a:solidFill>
          <a:ln w="12700">
            <a:noFill/>
          </a:ln>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grpSp>
        <p:nvGrpSpPr>
          <p:cNvPr id="6" name="Group 20">
            <a:extLst>
              <a:ext uri="{FF2B5EF4-FFF2-40B4-BE49-F238E27FC236}">
                <a16:creationId xmlns:a16="http://schemas.microsoft.com/office/drawing/2014/main" id="{3CE08510-6005-4899-BD69-BAEA52D8B5D6}"/>
              </a:ext>
            </a:extLst>
          </p:cNvPr>
          <p:cNvGrpSpPr/>
          <p:nvPr userDrawn="1"/>
        </p:nvGrpSpPr>
        <p:grpSpPr>
          <a:xfrm>
            <a:off x="7019112" y="2489998"/>
            <a:ext cx="1890758" cy="3323854"/>
            <a:chOff x="445712" y="1449040"/>
            <a:chExt cx="2113018" cy="3924176"/>
          </a:xfrm>
        </p:grpSpPr>
        <p:sp>
          <p:nvSpPr>
            <p:cNvPr id="7" name="Rounded Rectangle 21">
              <a:extLst>
                <a:ext uri="{FF2B5EF4-FFF2-40B4-BE49-F238E27FC236}">
                  <a16:creationId xmlns:a16="http://schemas.microsoft.com/office/drawing/2014/main" id="{B134CE71-F752-452C-98AE-FA0EF72498EE}"/>
                </a:ext>
              </a:extLst>
            </p:cNvPr>
            <p:cNvSpPr/>
            <p:nvPr userDrawn="1"/>
          </p:nvSpPr>
          <p:spPr>
            <a:xfrm>
              <a:off x="445712" y="1449040"/>
              <a:ext cx="2113018" cy="392417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
          <p:nvSpPr>
            <p:cNvPr id="8" name="Rectangle 22">
              <a:extLst>
                <a:ext uri="{FF2B5EF4-FFF2-40B4-BE49-F238E27FC236}">
                  <a16:creationId xmlns:a16="http://schemas.microsoft.com/office/drawing/2014/main" id="{ECE66DC9-CF7C-484B-9BBE-6479F83620B7}"/>
                </a:ext>
              </a:extLst>
            </p:cNvPr>
            <p:cNvSpPr/>
            <p:nvPr userDrawn="1"/>
          </p:nvSpPr>
          <p:spPr>
            <a:xfrm>
              <a:off x="1379920" y="1650572"/>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nvGrpSpPr>
            <p:cNvPr id="9" name="Group 23">
              <a:extLst>
                <a:ext uri="{FF2B5EF4-FFF2-40B4-BE49-F238E27FC236}">
                  <a16:creationId xmlns:a16="http://schemas.microsoft.com/office/drawing/2014/main" id="{5A004B65-4866-4E97-A6D1-87026FE32788}"/>
                </a:ext>
              </a:extLst>
            </p:cNvPr>
            <p:cNvGrpSpPr/>
            <p:nvPr userDrawn="1"/>
          </p:nvGrpSpPr>
          <p:grpSpPr>
            <a:xfrm>
              <a:off x="1407705" y="5045834"/>
              <a:ext cx="211967" cy="211967"/>
              <a:chOff x="1549420" y="5712364"/>
              <a:chExt cx="312583" cy="312583"/>
            </a:xfrm>
          </p:grpSpPr>
          <p:sp>
            <p:nvSpPr>
              <p:cNvPr id="10" name="Oval 24">
                <a:extLst>
                  <a:ext uri="{FF2B5EF4-FFF2-40B4-BE49-F238E27FC236}">
                    <a16:creationId xmlns:a16="http://schemas.microsoft.com/office/drawing/2014/main" id="{3DF249CD-3878-4922-886A-64163FF2F87B}"/>
                  </a:ext>
                </a:extLst>
              </p:cNvPr>
              <p:cNvSpPr/>
              <p:nvPr userDrawn="1"/>
            </p:nvSpPr>
            <p:spPr>
              <a:xfrm>
                <a:off x="1549420" y="5712364"/>
                <a:ext cx="312583" cy="312583"/>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11" name="Rounded Rectangle 25">
                <a:extLst>
                  <a:ext uri="{FF2B5EF4-FFF2-40B4-BE49-F238E27FC236}">
                    <a16:creationId xmlns:a16="http://schemas.microsoft.com/office/drawing/2014/main" id="{AF7C9E41-7AC0-436F-A23E-EEB436D0808E}"/>
                  </a:ext>
                </a:extLst>
              </p:cNvPr>
              <p:cNvSpPr/>
              <p:nvPr userDrawn="1"/>
            </p:nvSpPr>
            <p:spPr>
              <a:xfrm>
                <a:off x="1634225" y="5796647"/>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grpSp>
      <p:sp>
        <p:nvSpPr>
          <p:cNvPr id="12" name="Picture Placeholder 2">
            <a:extLst>
              <a:ext uri="{FF2B5EF4-FFF2-40B4-BE49-F238E27FC236}">
                <a16:creationId xmlns:a16="http://schemas.microsoft.com/office/drawing/2014/main" id="{2B322E0C-7B69-4F15-9F22-5F0FB53FAD93}"/>
              </a:ext>
            </a:extLst>
          </p:cNvPr>
          <p:cNvSpPr>
            <a:spLocks noGrp="1"/>
          </p:cNvSpPr>
          <p:nvPr userDrawn="1">
            <p:ph type="pic" idx="11" hasCustomPrompt="1"/>
          </p:nvPr>
        </p:nvSpPr>
        <p:spPr>
          <a:xfrm>
            <a:off x="7145482" y="2816952"/>
            <a:ext cx="1624041" cy="2663428"/>
          </a:xfrm>
          <a:prstGeom prst="rect">
            <a:avLst/>
          </a:prstGeom>
          <a:solidFill>
            <a:schemeClr val="bg1">
              <a:lumMod val="95000"/>
            </a:schemeClr>
          </a:solidFill>
          <a:ln w="12700">
            <a:noFill/>
          </a:ln>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
        <p:nvSpPr>
          <p:cNvPr id="36" name="Text Placeholder 9">
            <a:extLst>
              <a:ext uri="{FF2B5EF4-FFF2-40B4-BE49-F238E27FC236}">
                <a16:creationId xmlns:a16="http://schemas.microsoft.com/office/drawing/2014/main" id="{A209F84B-3561-49BE-9813-414CD155224E}"/>
              </a:ext>
            </a:extLst>
          </p:cNvPr>
          <p:cNvSpPr>
            <a:spLocks noGrp="1"/>
          </p:cNvSpPr>
          <p:nvPr>
            <p:ph type="body" sz="quarter" idx="12" hasCustomPrompt="1"/>
          </p:nvPr>
        </p:nvSpPr>
        <p:spPr>
          <a:xfrm>
            <a:off x="235131" y="216998"/>
            <a:ext cx="11661595"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19958567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990320"/>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4" r:id="rId11"/>
    <p:sldLayoutId id="2147483689" r:id="rId12"/>
    <p:sldLayoutId id="2147483688" r:id="rId13"/>
    <p:sldLayoutId id="2147483687" r:id="rId14"/>
    <p:sldLayoutId id="2147483671" r:id="rId15"/>
    <p:sldLayoutId id="2147483672" r:id="rId16"/>
    <p:sldLayoutId id="2147483690" r:id="rId1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8408049"/>
      </p:ext>
    </p:extLst>
  </p:cSld>
  <p:clrMap bg1="lt1" tx1="dk1" bg2="lt2" tx2="dk2" accent1="accent1" accent2="accent2" accent3="accent3" accent4="accent4" accent5="accent5" accent6="accent6" hlink="hlink" folHlink="folHlink"/>
  <p:sldLayoutIdLst>
    <p:sldLayoutId id="2147483674"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puibaterai.uns.ac.id/" TargetMode="External"/><Relationship Id="rId2" Type="http://schemas.openxmlformats.org/officeDocument/2006/relationships/hyperlink" Target="http://www.free-powerpoint-templates-design.com/" TargetMode="Externa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9.tiff"/><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Visio_Drawing2.vsdx"/><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30.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4.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3.xml"/><Relationship Id="rId5" Type="http://schemas.microsoft.com/office/2007/relationships/hdphoto" Target="../media/hdphoto2.wdp"/><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8.png"/><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24.tiff"/><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85000"/>
              </a:schemeClr>
            </a:gs>
            <a:gs pos="74000">
              <a:schemeClr val="bg1">
                <a:lumMod val="95000"/>
              </a:schemeClr>
            </a:gs>
            <a:gs pos="83000">
              <a:schemeClr val="bg1">
                <a:lumMod val="95000"/>
              </a:schemeClr>
            </a:gs>
            <a:gs pos="100000">
              <a:schemeClr val="bg1">
                <a:lumMod val="95000"/>
              </a:schemeClr>
            </a:gs>
          </a:gsLst>
          <a:lin ang="0" scaled="1"/>
        </a:gradFill>
        <a:effectLst/>
      </p:bgPr>
    </p:bg>
    <p:spTree>
      <p:nvGrpSpPr>
        <p:cNvPr id="1" name=""/>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CEC17B87-CB6C-478F-AAB8-79B59EE8393F}"/>
              </a:ext>
            </a:extLst>
          </p:cNvPr>
          <p:cNvGrpSpPr/>
          <p:nvPr/>
        </p:nvGrpSpPr>
        <p:grpSpPr>
          <a:xfrm>
            <a:off x="10093" y="1189383"/>
            <a:ext cx="13249754" cy="3717234"/>
            <a:chOff x="10093" y="1189383"/>
            <a:chExt cx="13249754" cy="3717234"/>
          </a:xfrm>
        </p:grpSpPr>
        <p:sp>
          <p:nvSpPr>
            <p:cNvPr id="2" name="Rectangle 1">
              <a:extLst>
                <a:ext uri="{FF2B5EF4-FFF2-40B4-BE49-F238E27FC236}">
                  <a16:creationId xmlns:a16="http://schemas.microsoft.com/office/drawing/2014/main" id="{A8DCFA44-084F-8649-31E0-341E5D0A06FD}"/>
                </a:ext>
              </a:extLst>
            </p:cNvPr>
            <p:cNvSpPr/>
            <p:nvPr/>
          </p:nvSpPr>
          <p:spPr>
            <a:xfrm>
              <a:off x="10093" y="1189383"/>
              <a:ext cx="12192000" cy="3717234"/>
            </a:xfrm>
            <a:prstGeom prst="rect">
              <a:avLst/>
            </a:prstGeom>
            <a:gradFill flip="none" rotWithShape="1">
              <a:gsLst>
                <a:gs pos="0">
                  <a:schemeClr val="accent1"/>
                </a:gs>
                <a:gs pos="74000">
                  <a:schemeClr val="accent1">
                    <a:lumMod val="60000"/>
                    <a:lumOff val="40000"/>
                  </a:schemeClr>
                </a:gs>
                <a:gs pos="83000">
                  <a:schemeClr val="accent1">
                    <a:lumMod val="60000"/>
                    <a:lumOff val="40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 name="TextBox 7">
              <a:extLst>
                <a:ext uri="{FF2B5EF4-FFF2-40B4-BE49-F238E27FC236}">
                  <a16:creationId xmlns:a16="http://schemas.microsoft.com/office/drawing/2014/main" id="{03B4C724-0776-4328-8F0A-B72DA1579537}"/>
                </a:ext>
              </a:extLst>
            </p:cNvPr>
            <p:cNvSpPr txBox="1"/>
            <p:nvPr/>
          </p:nvSpPr>
          <p:spPr>
            <a:xfrm>
              <a:off x="1325955" y="1189383"/>
              <a:ext cx="11933892" cy="3416320"/>
            </a:xfrm>
            <a:prstGeom prst="rect">
              <a:avLst/>
            </a:prstGeom>
            <a:noFill/>
          </p:spPr>
          <p:txBody>
            <a:bodyPr wrap="square" rtlCol="0" anchor="ctr">
              <a:spAutoFit/>
            </a:bodyPr>
            <a:lstStyle/>
            <a:p>
              <a:r>
                <a:rPr lang="en-US" sz="5400" dirty="0">
                  <a:latin typeface="+mj-lt"/>
                </a:rPr>
                <a:t>High-Performance Nickel-Based Electrodes in State-of-the-Art </a:t>
              </a:r>
              <a:br>
                <a:rPr lang="en-US" sz="5400" dirty="0">
                  <a:latin typeface="+mj-lt"/>
                </a:rPr>
              </a:br>
              <a:r>
                <a:rPr lang="en-US" sz="5400" b="1" dirty="0">
                  <a:solidFill>
                    <a:schemeClr val="bg1"/>
                  </a:solidFill>
                  <a:latin typeface="+mj-lt"/>
                </a:rPr>
                <a:t>Lithium-Ion Batteries</a:t>
              </a:r>
              <a:r>
                <a:rPr lang="en-US" sz="5400" dirty="0">
                  <a:solidFill>
                    <a:schemeClr val="bg1"/>
                  </a:solidFill>
                  <a:latin typeface="+mj-lt"/>
                </a:rPr>
                <a:t>: </a:t>
              </a:r>
              <a:br>
                <a:rPr lang="en-US" sz="5400" dirty="0">
                  <a:solidFill>
                    <a:schemeClr val="bg1"/>
                  </a:solidFill>
                  <a:latin typeface="+mj-lt"/>
                </a:rPr>
              </a:br>
              <a:r>
                <a:rPr lang="en-US" sz="5400" i="1" dirty="0">
                  <a:latin typeface="+mj-lt"/>
                </a:rPr>
                <a:t>Morphological Perspectives</a:t>
              </a:r>
              <a:endParaRPr lang="ko-KR" altLang="en-US" sz="5400" i="1" dirty="0">
                <a:solidFill>
                  <a:schemeClr val="tx1">
                    <a:lumMod val="85000"/>
                    <a:lumOff val="15000"/>
                  </a:schemeClr>
                </a:solidFill>
                <a:latin typeface="+mj-lt"/>
                <a:cs typeface="Arial" pitchFamily="34" charset="0"/>
              </a:endParaRPr>
            </a:p>
          </p:txBody>
        </p:sp>
      </p:grpSp>
      <p:sp>
        <p:nvSpPr>
          <p:cNvPr id="9" name="TextBox 8">
            <a:extLst>
              <a:ext uri="{FF2B5EF4-FFF2-40B4-BE49-F238E27FC236}">
                <a16:creationId xmlns:a16="http://schemas.microsoft.com/office/drawing/2014/main" id="{2B6167FF-AD5E-41E4-8385-3024DC936CF2}"/>
              </a:ext>
            </a:extLst>
          </p:cNvPr>
          <p:cNvSpPr txBox="1"/>
          <p:nvPr/>
        </p:nvSpPr>
        <p:spPr>
          <a:xfrm>
            <a:off x="3453923" y="5383082"/>
            <a:ext cx="7677957" cy="707886"/>
          </a:xfrm>
          <a:prstGeom prst="rect">
            <a:avLst/>
          </a:prstGeom>
          <a:noFill/>
        </p:spPr>
        <p:txBody>
          <a:bodyPr wrap="square" rtlCol="0" anchor="ctr">
            <a:spAutoFit/>
          </a:bodyPr>
          <a:lstStyle/>
          <a:p>
            <a:r>
              <a:rPr lang="en-ID" sz="2000" dirty="0"/>
              <a:t>Agus Purwanto, Shofirul Sholikhatun Nisa, Ike Puji Lestari, Muhammad Nur Ikhsanudin Cornelius Satria Yudha, and Hendri Widiyandari</a:t>
            </a:r>
            <a:endParaRPr lang="ko-KR" altLang="en-US" sz="1867" dirty="0">
              <a:solidFill>
                <a:schemeClr val="tx1">
                  <a:lumMod val="85000"/>
                  <a:lumOff val="15000"/>
                </a:schemeClr>
              </a:solidFill>
              <a:cs typeface="Arial" pitchFamily="34" charset="0"/>
            </a:endParaRPr>
          </a:p>
        </p:txBody>
      </p:sp>
      <p:sp>
        <p:nvSpPr>
          <p:cNvPr id="4" name="TextBox 3">
            <a:hlinkClick r:id="rId2"/>
            <a:extLst>
              <a:ext uri="{FF2B5EF4-FFF2-40B4-BE49-F238E27FC236}">
                <a16:creationId xmlns:a16="http://schemas.microsoft.com/office/drawing/2014/main" id="{65EB7FFB-6FB1-480A-A898-65150C03087A}"/>
              </a:ext>
            </a:extLst>
          </p:cNvPr>
          <p:cNvSpPr txBox="1"/>
          <p:nvPr/>
        </p:nvSpPr>
        <p:spPr>
          <a:xfrm>
            <a:off x="3453924" y="6075891"/>
            <a:ext cx="6275876" cy="707886"/>
          </a:xfrm>
          <a:prstGeom prst="rect">
            <a:avLst/>
          </a:prstGeom>
          <a:noFill/>
        </p:spPr>
        <p:txBody>
          <a:bodyPr wrap="square" rtlCol="0">
            <a:spAutoFit/>
          </a:bodyPr>
          <a:lstStyle/>
          <a:p>
            <a:r>
              <a:rPr lang="en-US" altLang="ko-KR" sz="1000" dirty="0">
                <a:cs typeface="Arial" pitchFamily="34" charset="0"/>
              </a:rPr>
              <a:t>CENTRE OF EXCELLENCE FOR ELECTRICAL ENERGY STORAGE TECHNOLOGY, SEBELAS MARET UNIVERSITY</a:t>
            </a:r>
          </a:p>
          <a:p>
            <a:r>
              <a:rPr lang="en-US" altLang="ko-KR" sz="1000" dirty="0">
                <a:cs typeface="Arial" pitchFamily="34" charset="0"/>
                <a:hlinkClick r:id="rId3"/>
              </a:rPr>
              <a:t>www.puibaterai.uns.ac.id</a:t>
            </a:r>
            <a:endParaRPr lang="en-US" altLang="ko-KR" sz="1000" dirty="0">
              <a:cs typeface="Arial" pitchFamily="34" charset="0"/>
            </a:endParaRPr>
          </a:p>
          <a:p>
            <a:endParaRPr lang="ko-KR" altLang="en-US" sz="1000" dirty="0">
              <a:cs typeface="Arial" pitchFamily="34" charset="0"/>
            </a:endParaRPr>
          </a:p>
        </p:txBody>
      </p:sp>
      <p:pic>
        <p:nvPicPr>
          <p:cNvPr id="1026" name="Picture 2" descr="KONA Powder and Particle Journal | ホソカワ粉体工学振興財団">
            <a:extLst>
              <a:ext uri="{FF2B5EF4-FFF2-40B4-BE49-F238E27FC236}">
                <a16:creationId xmlns:a16="http://schemas.microsoft.com/office/drawing/2014/main" id="{CBD84A7B-1A33-D3F8-FE27-25641539E62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436" r="83732"/>
          <a:stretch/>
        </p:blipFill>
        <p:spPr bwMode="auto">
          <a:xfrm>
            <a:off x="11131880" y="20109"/>
            <a:ext cx="1070213" cy="101383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CFBCEA76-7CE1-6138-F973-10CE1B0128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60188" y="5398019"/>
            <a:ext cx="1612396" cy="1220741"/>
          </a:xfrm>
          <a:prstGeom prst="rect">
            <a:avLst/>
          </a:prstGeom>
        </p:spPr>
      </p:pic>
      <p:pic>
        <p:nvPicPr>
          <p:cNvPr id="1032" name="Picture 8" descr="Universitas Sebelas Maret - Wikipedia bahasa Indonesia, ensiklopedia bebas">
            <a:extLst>
              <a:ext uri="{FF2B5EF4-FFF2-40B4-BE49-F238E27FC236}">
                <a16:creationId xmlns:a16="http://schemas.microsoft.com/office/drawing/2014/main" id="{10286631-AE64-EE05-FFD6-EFD0367936A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8108" y="5398019"/>
            <a:ext cx="1220741" cy="12207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49354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38BF9F99-BDCC-4FE7-AA93-8176F69365D2}"/>
              </a:ext>
            </a:extLst>
          </p:cNvPr>
          <p:cNvSpPr>
            <a:spLocks/>
          </p:cNvSpPr>
          <p:nvPr/>
        </p:nvSpPr>
        <p:spPr bwMode="auto">
          <a:xfrm>
            <a:off x="0"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ko-KR" altLang="en-US" sz="2700"/>
          </a:p>
        </p:txBody>
      </p:sp>
      <p:sp>
        <p:nvSpPr>
          <p:cNvPr id="17" name="Freeform: Shape 16">
            <a:extLst>
              <a:ext uri="{FF2B5EF4-FFF2-40B4-BE49-F238E27FC236}">
                <a16:creationId xmlns:a16="http://schemas.microsoft.com/office/drawing/2014/main" id="{7AEFEB4C-A7B1-4010-A4EF-74621940F127}"/>
              </a:ext>
            </a:extLst>
          </p:cNvPr>
          <p:cNvSpPr>
            <a:spLocks/>
          </p:cNvSpPr>
          <p:nvPr/>
        </p:nvSpPr>
        <p:spPr bwMode="auto">
          <a:xfrm>
            <a:off x="5577327"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ko-KR" altLang="en-US" sz="2700"/>
          </a:p>
        </p:txBody>
      </p:sp>
      <p:sp>
        <p:nvSpPr>
          <p:cNvPr id="5" name="Rectangle 4">
            <a:extLst>
              <a:ext uri="{FF2B5EF4-FFF2-40B4-BE49-F238E27FC236}">
                <a16:creationId xmlns:a16="http://schemas.microsoft.com/office/drawing/2014/main" id="{3C17DB71-A295-53B5-DC37-BECE3E869B26}"/>
              </a:ext>
            </a:extLst>
          </p:cNvPr>
          <p:cNvSpPr/>
          <p:nvPr/>
        </p:nvSpPr>
        <p:spPr>
          <a:xfrm>
            <a:off x="0" y="289560"/>
            <a:ext cx="12192000" cy="1283973"/>
          </a:xfrm>
          <a:prstGeom prst="rect">
            <a:avLst/>
          </a:prstGeom>
          <a:gradFill flip="none" rotWithShape="1">
            <a:gsLst>
              <a:gs pos="0">
                <a:schemeClr val="bg1">
                  <a:lumMod val="95000"/>
                </a:schemeClr>
              </a:gs>
              <a:gs pos="89000">
                <a:schemeClr val="bg1">
                  <a:lumMod val="85000"/>
                </a:schemeClr>
              </a:gs>
              <a:gs pos="100000">
                <a:schemeClr val="accent1">
                  <a:lumMod val="20000"/>
                  <a:lumOff val="80000"/>
                </a:schemeClr>
              </a:gs>
            </a:gsLst>
            <a:lin ang="0" scaled="1"/>
            <a:tileRect/>
          </a:gradFill>
          <a:ln>
            <a:noFill/>
          </a:ln>
        </p:spPr>
        <p:style>
          <a:lnRef idx="1">
            <a:schemeClr val="dk1"/>
          </a:lnRef>
          <a:fillRef idx="2">
            <a:schemeClr val="dk1"/>
          </a:fillRef>
          <a:effectRef idx="1">
            <a:schemeClr val="dk1"/>
          </a:effectRef>
          <a:fontRef idx="minor">
            <a:schemeClr val="dk1"/>
          </a:fontRef>
        </p:style>
        <p:txBody>
          <a:bodyPr rtlCol="0" anchor="ctr"/>
          <a:lstStyle/>
          <a:p>
            <a:endParaRPr lang="en-ID" sz="4800" dirty="0"/>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116130" y="566987"/>
            <a:ext cx="11350188" cy="724247"/>
          </a:xfrm>
        </p:spPr>
        <p:txBody>
          <a:bodyPr/>
          <a:lstStyle/>
          <a:p>
            <a:r>
              <a:rPr lang="en-US" altLang="ko-KR" sz="4000" b="1" dirty="0">
                <a:solidFill>
                  <a:schemeClr val="tx1"/>
                </a:solidFill>
                <a:cs typeface="Arial" pitchFamily="34" charset="0"/>
              </a:rPr>
              <a:t>Particle Morphology for Nickel-Based Anode Materials</a:t>
            </a:r>
            <a:endParaRPr lang="ko-KR" altLang="en-US" sz="4000" b="1" dirty="0">
              <a:solidFill>
                <a:schemeClr val="tx1"/>
              </a:solidFill>
              <a:cs typeface="Arial" pitchFamily="34" charset="0"/>
            </a:endParaRPr>
          </a:p>
        </p:txBody>
      </p:sp>
      <p:sp>
        <p:nvSpPr>
          <p:cNvPr id="6" name="TextBox 5">
            <a:extLst>
              <a:ext uri="{FF2B5EF4-FFF2-40B4-BE49-F238E27FC236}">
                <a16:creationId xmlns:a16="http://schemas.microsoft.com/office/drawing/2014/main" id="{7A5CECC3-59D3-04D7-4E3F-3A190BF0DF10}"/>
              </a:ext>
            </a:extLst>
          </p:cNvPr>
          <p:cNvSpPr txBox="1"/>
          <p:nvPr/>
        </p:nvSpPr>
        <p:spPr>
          <a:xfrm>
            <a:off x="7728823" y="1850960"/>
            <a:ext cx="4380047" cy="3293209"/>
          </a:xfrm>
          <a:prstGeom prst="rect">
            <a:avLst/>
          </a:prstGeom>
          <a:solidFill>
            <a:srgbClr val="FFFFCC"/>
          </a:solidFill>
        </p:spPr>
        <p:txBody>
          <a:bodyPr wrap="square" rtlCol="0">
            <a:spAutoFit/>
          </a:bodyPr>
          <a:lstStyle/>
          <a:p>
            <a:r>
              <a:rPr lang="en-US" sz="2400" dirty="0">
                <a:solidFill>
                  <a:schemeClr val="tx2">
                    <a:lumMod val="75000"/>
                  </a:schemeClr>
                </a:solidFill>
                <a:highlight>
                  <a:srgbClr val="FFFFCC"/>
                </a:highlight>
                <a:latin typeface="Arial" panose="020B0604020202020204" pitchFamily="34" charset="0"/>
                <a:cs typeface="Arial" panose="020B0604020202020204" pitchFamily="34" charset="0"/>
              </a:rPr>
              <a:t>Unique Morphology :</a:t>
            </a:r>
            <a:br>
              <a:rPr lang="en-US" sz="2000" dirty="0">
                <a:solidFill>
                  <a:schemeClr val="tx2">
                    <a:lumMod val="75000"/>
                  </a:schemeClr>
                </a:solidFill>
                <a:highlight>
                  <a:srgbClr val="FFFFCC"/>
                </a:highlight>
                <a:latin typeface="Arial" panose="020B0604020202020204" pitchFamily="34" charset="0"/>
                <a:cs typeface="Arial" panose="020B0604020202020204" pitchFamily="34" charset="0"/>
              </a:rPr>
            </a:br>
            <a:endParaRPr lang="en-US" sz="2000" dirty="0">
              <a:solidFill>
                <a:schemeClr val="tx2">
                  <a:lumMod val="75000"/>
                </a:schemeClr>
              </a:solidFill>
              <a:highlight>
                <a:srgbClr val="FFFFCC"/>
              </a:highlight>
              <a:latin typeface="Arial" panose="020B0604020202020204" pitchFamily="34" charset="0"/>
              <a:cs typeface="Arial" panose="020B0604020202020204" pitchFamily="34" charset="0"/>
            </a:endParaRPr>
          </a:p>
          <a:p>
            <a:pPr marL="457200" indent="-457200">
              <a:buAutoNum type="arabicPeriod"/>
            </a:pPr>
            <a:r>
              <a:rPr lang="en-US" sz="2000" dirty="0">
                <a:solidFill>
                  <a:schemeClr val="tx2">
                    <a:lumMod val="75000"/>
                  </a:schemeClr>
                </a:solidFill>
                <a:highlight>
                  <a:srgbClr val="FFFFCC"/>
                </a:highlight>
                <a:latin typeface="Arial" panose="020B0604020202020204" pitchFamily="34" charset="0"/>
                <a:cs typeface="Arial" panose="020B0604020202020204" pitchFamily="34" charset="0"/>
              </a:rPr>
              <a:t>High surface area</a:t>
            </a:r>
          </a:p>
          <a:p>
            <a:pPr marL="457200" indent="-457200">
              <a:buAutoNum type="arabicPeriod"/>
            </a:pPr>
            <a:r>
              <a:rPr lang="en-US" sz="2000" dirty="0">
                <a:solidFill>
                  <a:schemeClr val="tx2">
                    <a:lumMod val="75000"/>
                  </a:schemeClr>
                </a:solidFill>
                <a:highlight>
                  <a:srgbClr val="FFFFCC"/>
                </a:highlight>
                <a:latin typeface="Arial" panose="020B0604020202020204" pitchFamily="34" charset="0"/>
                <a:cs typeface="Arial" panose="020B0604020202020204" pitchFamily="34" charset="0"/>
              </a:rPr>
              <a:t>Better electron and ion transport</a:t>
            </a:r>
          </a:p>
          <a:p>
            <a:pPr marL="457200" indent="-457200">
              <a:buAutoNum type="arabicPeriod"/>
            </a:pPr>
            <a:r>
              <a:rPr lang="en-US" sz="2000" dirty="0">
                <a:solidFill>
                  <a:schemeClr val="tx2">
                    <a:lumMod val="75000"/>
                  </a:schemeClr>
                </a:solidFill>
                <a:highlight>
                  <a:srgbClr val="FFFFCC"/>
                </a:highlight>
                <a:latin typeface="Arial" panose="020B0604020202020204" pitchFamily="34" charset="0"/>
                <a:cs typeface="Arial" panose="020B0604020202020204" pitchFamily="34" charset="0"/>
              </a:rPr>
              <a:t>Improved conductivity</a:t>
            </a:r>
          </a:p>
          <a:p>
            <a:pPr marL="457200" indent="-457200">
              <a:buAutoNum type="arabicPeriod"/>
            </a:pPr>
            <a:r>
              <a:rPr lang="en-US" sz="2000" dirty="0">
                <a:solidFill>
                  <a:schemeClr val="tx2">
                    <a:lumMod val="75000"/>
                  </a:schemeClr>
                </a:solidFill>
                <a:highlight>
                  <a:srgbClr val="FFFFCC"/>
                </a:highlight>
                <a:latin typeface="Arial" panose="020B0604020202020204" pitchFamily="34" charset="0"/>
                <a:cs typeface="Arial" panose="020B0604020202020204" pitchFamily="34" charset="0"/>
              </a:rPr>
              <a:t>Prone to particle expansions</a:t>
            </a:r>
          </a:p>
          <a:p>
            <a:pPr marL="457200" indent="-457200">
              <a:buAutoNum type="arabicPeriod"/>
            </a:pPr>
            <a:r>
              <a:rPr lang="en-US" sz="2000" dirty="0">
                <a:solidFill>
                  <a:schemeClr val="tx2">
                    <a:lumMod val="75000"/>
                  </a:schemeClr>
                </a:solidFill>
                <a:highlight>
                  <a:srgbClr val="FFFFCC"/>
                </a:highlight>
                <a:latin typeface="Arial" panose="020B0604020202020204" pitchFamily="34" charset="0"/>
                <a:cs typeface="Arial" panose="020B0604020202020204" pitchFamily="34" charset="0"/>
              </a:rPr>
              <a:t>Better Thermal stability</a:t>
            </a:r>
          </a:p>
          <a:p>
            <a:pPr marL="457200" indent="-457200">
              <a:buAutoNum type="arabicPeriod"/>
            </a:pPr>
            <a:r>
              <a:rPr lang="en-US" sz="2000" dirty="0">
                <a:solidFill>
                  <a:schemeClr val="tx2">
                    <a:lumMod val="75000"/>
                  </a:schemeClr>
                </a:solidFill>
                <a:highlight>
                  <a:srgbClr val="FFFFCC"/>
                </a:highlight>
                <a:latin typeface="Arial" panose="020B0604020202020204" pitchFamily="34" charset="0"/>
                <a:cs typeface="Arial" panose="020B0604020202020204" pitchFamily="34" charset="0"/>
              </a:rPr>
              <a:t>Easily modified by using functional materials </a:t>
            </a:r>
          </a:p>
          <a:p>
            <a:pPr marL="457200" indent="-457200">
              <a:buAutoNum type="arabicPeriod"/>
            </a:pPr>
            <a:endParaRPr lang="en-US" sz="2400" dirty="0">
              <a:solidFill>
                <a:schemeClr val="tx2">
                  <a:lumMod val="75000"/>
                </a:schemeClr>
              </a:solidFill>
              <a:latin typeface="Arial" panose="020B0604020202020204" pitchFamily="34" charset="0"/>
              <a:cs typeface="Arial" panose="020B0604020202020204" pitchFamily="34" charset="0"/>
            </a:endParaRPr>
          </a:p>
        </p:txBody>
      </p:sp>
      <p:pic>
        <p:nvPicPr>
          <p:cNvPr id="3074" name="Picture 2" descr="https://www.jstage.jst.go.jp/article/kona/39/0/39_2022015/_figures/39_2022015_03.jpg">
            <a:extLst>
              <a:ext uri="{FF2B5EF4-FFF2-40B4-BE49-F238E27FC236}">
                <a16:creationId xmlns:a16="http://schemas.microsoft.com/office/drawing/2014/main" id="{5E20E2F6-DD5B-4936-9FE7-D68E9F652A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30" y="1599365"/>
            <a:ext cx="7471129" cy="49230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31256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FEFA25B6-B864-2435-20C2-0E39AFC19752}"/>
              </a:ext>
            </a:extLst>
          </p:cNvPr>
          <p:cNvGraphicFramePr>
            <a:graphicFrameLocks noGrp="1"/>
          </p:cNvGraphicFramePr>
          <p:nvPr>
            <p:extLst>
              <p:ext uri="{D42A27DB-BD31-4B8C-83A1-F6EECF244321}">
                <p14:modId xmlns:p14="http://schemas.microsoft.com/office/powerpoint/2010/main" val="2743138101"/>
              </p:ext>
            </p:extLst>
          </p:nvPr>
        </p:nvGraphicFramePr>
        <p:xfrm>
          <a:off x="323848" y="327795"/>
          <a:ext cx="10987313" cy="6530202"/>
        </p:xfrm>
        <a:graphic>
          <a:graphicData uri="http://schemas.openxmlformats.org/drawingml/2006/table">
            <a:tbl>
              <a:tblPr firstRow="1" firstCol="1" bandRow="1">
                <a:tableStyleId>{5C22544A-7EE6-4342-B048-85BDC9FD1C3A}</a:tableStyleId>
              </a:tblPr>
              <a:tblGrid>
                <a:gridCol w="1324075">
                  <a:extLst>
                    <a:ext uri="{9D8B030D-6E8A-4147-A177-3AD203B41FA5}">
                      <a16:colId xmlns:a16="http://schemas.microsoft.com/office/drawing/2014/main" val="1023162027"/>
                    </a:ext>
                  </a:extLst>
                </a:gridCol>
                <a:gridCol w="1843840">
                  <a:extLst>
                    <a:ext uri="{9D8B030D-6E8A-4147-A177-3AD203B41FA5}">
                      <a16:colId xmlns:a16="http://schemas.microsoft.com/office/drawing/2014/main" val="2622621382"/>
                    </a:ext>
                  </a:extLst>
                </a:gridCol>
                <a:gridCol w="2099706">
                  <a:extLst>
                    <a:ext uri="{9D8B030D-6E8A-4147-A177-3AD203B41FA5}">
                      <a16:colId xmlns:a16="http://schemas.microsoft.com/office/drawing/2014/main" val="2756421632"/>
                    </a:ext>
                  </a:extLst>
                </a:gridCol>
                <a:gridCol w="1563879">
                  <a:extLst>
                    <a:ext uri="{9D8B030D-6E8A-4147-A177-3AD203B41FA5}">
                      <a16:colId xmlns:a16="http://schemas.microsoft.com/office/drawing/2014/main" val="2080831991"/>
                    </a:ext>
                  </a:extLst>
                </a:gridCol>
                <a:gridCol w="2832882">
                  <a:extLst>
                    <a:ext uri="{9D8B030D-6E8A-4147-A177-3AD203B41FA5}">
                      <a16:colId xmlns:a16="http://schemas.microsoft.com/office/drawing/2014/main" val="1900576505"/>
                    </a:ext>
                  </a:extLst>
                </a:gridCol>
                <a:gridCol w="1322931">
                  <a:extLst>
                    <a:ext uri="{9D8B030D-6E8A-4147-A177-3AD203B41FA5}">
                      <a16:colId xmlns:a16="http://schemas.microsoft.com/office/drawing/2014/main" val="1393174414"/>
                    </a:ext>
                  </a:extLst>
                </a:gridCol>
              </a:tblGrid>
              <a:tr h="281050">
                <a:tc>
                  <a:txBody>
                    <a:bodyPr/>
                    <a:lstStyle/>
                    <a:p>
                      <a:pPr>
                        <a:lnSpc>
                          <a:spcPct val="115000"/>
                        </a:lnSpc>
                        <a:spcAft>
                          <a:spcPts val="800"/>
                        </a:spcAft>
                      </a:pPr>
                      <a:r>
                        <a:rPr lang="en-ID" sz="1050">
                          <a:effectLst/>
                        </a:rPr>
                        <a:t>Ni-based Materials</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nSpc>
                          <a:spcPct val="115000"/>
                        </a:lnSpc>
                        <a:spcAft>
                          <a:spcPts val="800"/>
                        </a:spcAft>
                      </a:pPr>
                      <a:r>
                        <a:rPr lang="en-ID" sz="1050">
                          <a:effectLst/>
                        </a:rPr>
                        <a:t>Methods</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nSpc>
                          <a:spcPct val="115000"/>
                        </a:lnSpc>
                        <a:spcAft>
                          <a:spcPts val="800"/>
                        </a:spcAft>
                      </a:pPr>
                      <a:r>
                        <a:rPr lang="en-ID" sz="1050">
                          <a:effectLst/>
                        </a:rPr>
                        <a:t>Modification</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nSpc>
                          <a:spcPct val="115000"/>
                        </a:lnSpc>
                        <a:spcAft>
                          <a:spcPts val="800"/>
                        </a:spcAft>
                      </a:pPr>
                      <a:r>
                        <a:rPr lang="en-ID" sz="1050">
                          <a:effectLst/>
                        </a:rPr>
                        <a:t>Morphological feature</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nSpc>
                          <a:spcPct val="115000"/>
                        </a:lnSpc>
                        <a:spcAft>
                          <a:spcPts val="800"/>
                        </a:spcAft>
                      </a:pPr>
                      <a:r>
                        <a:rPr lang="en-ID" sz="1050">
                          <a:effectLst/>
                        </a:rPr>
                        <a:t>Electrochemical Performance (Capacity/Cycle/Rate)</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nSpc>
                          <a:spcPct val="115000"/>
                        </a:lnSpc>
                        <a:spcAft>
                          <a:spcPts val="800"/>
                        </a:spcAft>
                      </a:pPr>
                      <a:r>
                        <a:rPr lang="en-ID" sz="1050">
                          <a:effectLst/>
                        </a:rPr>
                        <a:t>Reference</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extLst>
                  <a:ext uri="{0D108BD9-81ED-4DB2-BD59-A6C34878D82A}">
                    <a16:rowId xmlns:a16="http://schemas.microsoft.com/office/drawing/2014/main" val="3359471879"/>
                  </a:ext>
                </a:extLst>
              </a:tr>
              <a:tr h="281050">
                <a:tc>
                  <a:txBody>
                    <a:bodyPr/>
                    <a:lstStyle/>
                    <a:p>
                      <a:pPr algn="just">
                        <a:lnSpc>
                          <a:spcPct val="115000"/>
                        </a:lnSpc>
                        <a:spcAft>
                          <a:spcPts val="800"/>
                        </a:spcAft>
                      </a:pPr>
                      <a:r>
                        <a:rPr lang="en-ID" sz="1050">
                          <a:effectLst/>
                        </a:rPr>
                        <a:t>Ni(OH)</a:t>
                      </a:r>
                      <a:r>
                        <a:rPr lang="en-ID" sz="1050" baseline="-25000">
                          <a:effectLst/>
                        </a:rPr>
                        <a:t>2</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Precipitation</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Ultra-thin nanosheet</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dirty="0">
                          <a:effectLst/>
                        </a:rPr>
                        <a:t>2019/1358 mAh g</a:t>
                      </a:r>
                      <a:r>
                        <a:rPr lang="en-ID" sz="1050" baseline="30000" dirty="0">
                          <a:effectLst/>
                        </a:rPr>
                        <a:t>−1</a:t>
                      </a:r>
                      <a:r>
                        <a:rPr lang="en-ID" sz="1050" dirty="0">
                          <a:effectLst/>
                        </a:rPr>
                        <a:t>/0.1 C</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(Yanwei Li et al., 2017)</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extLst>
                  <a:ext uri="{0D108BD9-81ED-4DB2-BD59-A6C34878D82A}">
                    <a16:rowId xmlns:a16="http://schemas.microsoft.com/office/drawing/2014/main" val="2445714918"/>
                  </a:ext>
                </a:extLst>
              </a:tr>
              <a:tr h="281050">
                <a:tc>
                  <a:txBody>
                    <a:bodyPr/>
                    <a:lstStyle/>
                    <a:p>
                      <a:pPr algn="just">
                        <a:lnSpc>
                          <a:spcPct val="115000"/>
                        </a:lnSpc>
                        <a:spcAft>
                          <a:spcPts val="800"/>
                        </a:spcAft>
                      </a:pPr>
                      <a:r>
                        <a:rPr lang="en-ID" sz="1050">
                          <a:effectLst/>
                        </a:rPr>
                        <a:t>Ni(OH)</a:t>
                      </a:r>
                      <a:r>
                        <a:rPr lang="en-ID" sz="1050" baseline="-25000">
                          <a:effectLst/>
                        </a:rPr>
                        <a:t>2</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Precipitation </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Al-doping 20% w/w</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Nanosheet</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dirty="0">
                          <a:effectLst/>
                        </a:rPr>
                        <a:t>681 mAh g</a:t>
                      </a:r>
                      <a:r>
                        <a:rPr lang="en-ID" sz="1050" baseline="30000" dirty="0">
                          <a:effectLst/>
                        </a:rPr>
                        <a:t>−1</a:t>
                      </a:r>
                      <a:r>
                        <a:rPr lang="en-ID" sz="1050" dirty="0">
                          <a:effectLst/>
                        </a:rPr>
                        <a:t>/30 cycles/0.1 C</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(Li et al., 2016)</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extLst>
                  <a:ext uri="{0D108BD9-81ED-4DB2-BD59-A6C34878D82A}">
                    <a16:rowId xmlns:a16="http://schemas.microsoft.com/office/drawing/2014/main" val="964454842"/>
                  </a:ext>
                </a:extLst>
              </a:tr>
              <a:tr h="281050">
                <a:tc>
                  <a:txBody>
                    <a:bodyPr/>
                    <a:lstStyle/>
                    <a:p>
                      <a:pPr algn="just">
                        <a:lnSpc>
                          <a:spcPct val="115000"/>
                        </a:lnSpc>
                        <a:spcAft>
                          <a:spcPts val="800"/>
                        </a:spcAft>
                      </a:pPr>
                      <a:r>
                        <a:rPr lang="en-ID" sz="1050">
                          <a:effectLst/>
                        </a:rPr>
                        <a:t>Ni(OH)</a:t>
                      </a:r>
                      <a:r>
                        <a:rPr lang="en-ID" sz="1050" baseline="-25000">
                          <a:effectLst/>
                        </a:rPr>
                        <a:t>2</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Hydrothermal</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Ni(OH)</a:t>
                      </a:r>
                      <a:r>
                        <a:rPr lang="en-ID" sz="1050" baseline="-25000">
                          <a:effectLst/>
                        </a:rPr>
                        <a:t>2</a:t>
                      </a:r>
                      <a:r>
                        <a:rPr lang="en-ID" sz="1050">
                          <a:effectLst/>
                        </a:rPr>
                        <a:t>/delaminated-Ti</a:t>
                      </a:r>
                      <a:r>
                        <a:rPr lang="en-ID" sz="1050" baseline="-25000">
                          <a:effectLst/>
                        </a:rPr>
                        <a:t>3</a:t>
                      </a:r>
                      <a:r>
                        <a:rPr lang="en-ID" sz="1050">
                          <a:effectLst/>
                        </a:rPr>
                        <a:t>C­</a:t>
                      </a:r>
                      <a:r>
                        <a:rPr lang="en-ID" sz="1050" baseline="-25000">
                          <a:effectLst/>
                        </a:rPr>
                        <a:t>2</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Nanosheet</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dirty="0">
                          <a:effectLst/>
                        </a:rPr>
                        <a:t>121 mAh g</a:t>
                      </a:r>
                      <a:r>
                        <a:rPr lang="en-ID" sz="1050" baseline="30000" dirty="0">
                          <a:effectLst/>
                        </a:rPr>
                        <a:t>−1</a:t>
                      </a:r>
                      <a:r>
                        <a:rPr lang="en-ID" sz="1050" dirty="0">
                          <a:effectLst/>
                        </a:rPr>
                        <a:t>/1000 cycles/0.1 C</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(C. Li et al., 2020)</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extLst>
                  <a:ext uri="{0D108BD9-81ED-4DB2-BD59-A6C34878D82A}">
                    <a16:rowId xmlns:a16="http://schemas.microsoft.com/office/drawing/2014/main" val="3837547351"/>
                  </a:ext>
                </a:extLst>
              </a:tr>
              <a:tr h="281050">
                <a:tc>
                  <a:txBody>
                    <a:bodyPr/>
                    <a:lstStyle/>
                    <a:p>
                      <a:pPr algn="just">
                        <a:lnSpc>
                          <a:spcPct val="115000"/>
                        </a:lnSpc>
                        <a:spcAft>
                          <a:spcPts val="800"/>
                        </a:spcAft>
                      </a:pPr>
                      <a:r>
                        <a:rPr lang="en-ID" sz="1050">
                          <a:effectLst/>
                        </a:rPr>
                        <a:t>Ni-Co-hydroxide</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Hydrothermal</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Combine Co-Ni hydroxide</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Nanosheet</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dirty="0">
                          <a:effectLst/>
                        </a:rPr>
                        <a:t>373 mAh g</a:t>
                      </a:r>
                      <a:r>
                        <a:rPr lang="en-ID" sz="1050" baseline="30000" dirty="0">
                          <a:effectLst/>
                        </a:rPr>
                        <a:t>−1</a:t>
                      </a:r>
                      <a:r>
                        <a:rPr lang="en-ID" sz="1050" dirty="0">
                          <a:effectLst/>
                        </a:rPr>
                        <a:t>/500 cycles/0.1 C</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(Shi et al., 2017)</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extLst>
                  <a:ext uri="{0D108BD9-81ED-4DB2-BD59-A6C34878D82A}">
                    <a16:rowId xmlns:a16="http://schemas.microsoft.com/office/drawing/2014/main" val="777259629"/>
                  </a:ext>
                </a:extLst>
              </a:tr>
              <a:tr h="281050">
                <a:tc>
                  <a:txBody>
                    <a:bodyPr/>
                    <a:lstStyle/>
                    <a:p>
                      <a:pPr algn="just">
                        <a:lnSpc>
                          <a:spcPct val="115000"/>
                        </a:lnSpc>
                        <a:spcAft>
                          <a:spcPts val="800"/>
                        </a:spcAft>
                      </a:pPr>
                      <a:r>
                        <a:rPr lang="en-ID" sz="1050">
                          <a:effectLst/>
                        </a:rPr>
                        <a:t>Ni(OH)</a:t>
                      </a:r>
                      <a:r>
                        <a:rPr lang="en-ID" sz="1050" baseline="-25000">
                          <a:effectLst/>
                        </a:rPr>
                        <a:t>2</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One-step in-situ polymerization</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GO/PANI blending</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Nanosheet</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Capacity fading 15.6% after 2000 cycles</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(Ma et al., 2016)</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extLst>
                  <a:ext uri="{0D108BD9-81ED-4DB2-BD59-A6C34878D82A}">
                    <a16:rowId xmlns:a16="http://schemas.microsoft.com/office/drawing/2014/main" val="3924210884"/>
                  </a:ext>
                </a:extLst>
              </a:tr>
              <a:tr h="281050">
                <a:tc>
                  <a:txBody>
                    <a:bodyPr/>
                    <a:lstStyle/>
                    <a:p>
                      <a:pPr algn="just">
                        <a:lnSpc>
                          <a:spcPct val="115000"/>
                        </a:lnSpc>
                        <a:spcAft>
                          <a:spcPts val="800"/>
                        </a:spcAft>
                      </a:pPr>
                      <a:r>
                        <a:rPr lang="en-ID" sz="1050">
                          <a:effectLst/>
                        </a:rPr>
                        <a:t>Ni(OH)</a:t>
                      </a:r>
                      <a:r>
                        <a:rPr lang="en-ID" sz="1050" baseline="-25000">
                          <a:effectLst/>
                        </a:rPr>
                        <a:t>2</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precipitation</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rGO blending</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Nano-flakes</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1500/40 cycles/0.1 C</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dirty="0">
                          <a:effectLst/>
                        </a:rPr>
                        <a:t>(Zhu et al., 2014)</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extLst>
                  <a:ext uri="{0D108BD9-81ED-4DB2-BD59-A6C34878D82A}">
                    <a16:rowId xmlns:a16="http://schemas.microsoft.com/office/drawing/2014/main" val="916671828"/>
                  </a:ext>
                </a:extLst>
              </a:tr>
              <a:tr h="425831">
                <a:tc>
                  <a:txBody>
                    <a:bodyPr/>
                    <a:lstStyle/>
                    <a:p>
                      <a:pPr algn="just">
                        <a:lnSpc>
                          <a:spcPct val="115000"/>
                        </a:lnSpc>
                        <a:spcAft>
                          <a:spcPts val="800"/>
                        </a:spcAft>
                      </a:pPr>
                      <a:r>
                        <a:rPr lang="en-ID" sz="1050">
                          <a:effectLst/>
                        </a:rPr>
                        <a:t>NiO</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CLD and graft growth under air condition</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Nano-flakes</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dirty="0">
                          <a:effectLst/>
                        </a:rPr>
                        <a:t>1.94 mAh cm</a:t>
                      </a:r>
                      <a:r>
                        <a:rPr lang="en-ID" sz="1050" baseline="30000" dirty="0">
                          <a:effectLst/>
                        </a:rPr>
                        <a:t>−2</a:t>
                      </a:r>
                      <a:r>
                        <a:rPr lang="en-ID" sz="1050" dirty="0">
                          <a:effectLst/>
                        </a:rPr>
                        <a:t>/140 cycles/0.1 C</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(Ni et al., 2013)</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extLst>
                  <a:ext uri="{0D108BD9-81ED-4DB2-BD59-A6C34878D82A}">
                    <a16:rowId xmlns:a16="http://schemas.microsoft.com/office/drawing/2014/main" val="3105467547"/>
                  </a:ext>
                </a:extLst>
              </a:tr>
              <a:tr h="281050">
                <a:tc>
                  <a:txBody>
                    <a:bodyPr/>
                    <a:lstStyle/>
                    <a:p>
                      <a:pPr algn="just">
                        <a:lnSpc>
                          <a:spcPct val="115000"/>
                        </a:lnSpc>
                        <a:spcAft>
                          <a:spcPts val="800"/>
                        </a:spcAft>
                      </a:pPr>
                      <a:r>
                        <a:rPr lang="en-ID" sz="1050">
                          <a:effectLst/>
                        </a:rPr>
                        <a:t>NiO</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CBD</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Nano-flakes</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dirty="0">
                          <a:effectLst/>
                        </a:rPr>
                        <a:t>700 mAh g</a:t>
                      </a:r>
                      <a:r>
                        <a:rPr lang="en-ID" sz="1050" baseline="30000" dirty="0">
                          <a:effectLst/>
                        </a:rPr>
                        <a:t>−1</a:t>
                      </a:r>
                      <a:r>
                        <a:rPr lang="en-ID" sz="1050" dirty="0">
                          <a:effectLst/>
                        </a:rPr>
                        <a:t>/50 cycles/0.1 C</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(Huang et al., 2009)</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extLst>
                  <a:ext uri="{0D108BD9-81ED-4DB2-BD59-A6C34878D82A}">
                    <a16:rowId xmlns:a16="http://schemas.microsoft.com/office/drawing/2014/main" val="3379017181"/>
                  </a:ext>
                </a:extLst>
              </a:tr>
              <a:tr h="281050">
                <a:tc>
                  <a:txBody>
                    <a:bodyPr/>
                    <a:lstStyle/>
                    <a:p>
                      <a:pPr algn="just">
                        <a:lnSpc>
                          <a:spcPct val="115000"/>
                        </a:lnSpc>
                        <a:spcAft>
                          <a:spcPts val="800"/>
                        </a:spcAft>
                      </a:pPr>
                      <a:r>
                        <a:rPr lang="en-ID" sz="1050">
                          <a:effectLst/>
                        </a:rPr>
                        <a:t>NiO</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Hydrothermal</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Graphene blending</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Nanoplate </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dirty="0">
                          <a:effectLst/>
                        </a:rPr>
                        <a:t>1318 mAh g</a:t>
                      </a:r>
                      <a:r>
                        <a:rPr lang="en-ID" sz="1050" baseline="30000" dirty="0">
                          <a:effectLst/>
                        </a:rPr>
                        <a:t>−1</a:t>
                      </a:r>
                      <a:r>
                        <a:rPr lang="en-ID" sz="1050" dirty="0">
                          <a:effectLst/>
                        </a:rPr>
                        <a:t>/100 cycles/0.1 C</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(Du et al., 2018)</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extLst>
                  <a:ext uri="{0D108BD9-81ED-4DB2-BD59-A6C34878D82A}">
                    <a16:rowId xmlns:a16="http://schemas.microsoft.com/office/drawing/2014/main" val="3939103595"/>
                  </a:ext>
                </a:extLst>
              </a:tr>
              <a:tr h="431829">
                <a:tc>
                  <a:txBody>
                    <a:bodyPr/>
                    <a:lstStyle/>
                    <a:p>
                      <a:pPr algn="just">
                        <a:lnSpc>
                          <a:spcPct val="115000"/>
                        </a:lnSpc>
                        <a:spcAft>
                          <a:spcPts val="800"/>
                        </a:spcAft>
                      </a:pPr>
                      <a:r>
                        <a:rPr lang="en-ID" sz="1050" dirty="0">
                          <a:effectLst/>
                        </a:rPr>
                        <a:t>NiS</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Hydrothermal</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Cladding carbon</a:t>
                      </a:r>
                      <a:endParaRPr lang="en-ID" sz="1100">
                        <a:effectLst/>
                      </a:endParaRPr>
                    </a:p>
                    <a:p>
                      <a:pPr algn="just">
                        <a:lnSpc>
                          <a:spcPct val="115000"/>
                        </a:lnSpc>
                        <a:spcAft>
                          <a:spcPts val="800"/>
                        </a:spcAft>
                      </a:pPr>
                      <a:r>
                        <a:rPr lang="en-ID" sz="1050">
                          <a:effectLst/>
                        </a:rPr>
                        <a:t>(C-NiS)</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nSpc>
                          <a:spcPct val="115000"/>
                        </a:lnSpc>
                        <a:spcAft>
                          <a:spcPts val="800"/>
                        </a:spcAft>
                      </a:pPr>
                      <a:r>
                        <a:rPr lang="en-ID" sz="1050">
                          <a:effectLst/>
                        </a:rPr>
                        <a:t> </a:t>
                      </a:r>
                      <a:endParaRPr lang="en-ID" sz="1100">
                        <a:effectLst/>
                      </a:endParaRPr>
                    </a:p>
                    <a:p>
                      <a:pPr>
                        <a:lnSpc>
                          <a:spcPct val="115000"/>
                        </a:lnSpc>
                        <a:spcAft>
                          <a:spcPts val="800"/>
                        </a:spcAft>
                      </a:pPr>
                      <a:r>
                        <a:rPr lang="en-ID" sz="1050">
                          <a:effectLst/>
                        </a:rPr>
                        <a:t>Flake-shape</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dirty="0">
                          <a:effectLst/>
                        </a:rPr>
                        <a:t>575.4 mAh g</a:t>
                      </a:r>
                      <a:r>
                        <a:rPr lang="en-ID" sz="1050" baseline="30000" dirty="0">
                          <a:effectLst/>
                        </a:rPr>
                        <a:t>−1</a:t>
                      </a:r>
                      <a:r>
                        <a:rPr lang="en-ID" sz="1050" dirty="0">
                          <a:effectLst/>
                        </a:rPr>
                        <a:t>/30 cycles</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(Wang et al., 2013)</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extLst>
                  <a:ext uri="{0D108BD9-81ED-4DB2-BD59-A6C34878D82A}">
                    <a16:rowId xmlns:a16="http://schemas.microsoft.com/office/drawing/2014/main" val="174063208"/>
                  </a:ext>
                </a:extLst>
              </a:tr>
              <a:tr h="431829">
                <a:tc>
                  <a:txBody>
                    <a:bodyPr/>
                    <a:lstStyle/>
                    <a:p>
                      <a:pPr algn="just">
                        <a:lnSpc>
                          <a:spcPct val="115000"/>
                        </a:lnSpc>
                        <a:spcAft>
                          <a:spcPts val="800"/>
                        </a:spcAft>
                      </a:pPr>
                      <a:r>
                        <a:rPr lang="en-ID" sz="1050" dirty="0">
                          <a:effectLst/>
                        </a:rPr>
                        <a:t>NiS/G</a:t>
                      </a:r>
                      <a:endParaRPr lang="en-ID" sz="1100" dirty="0">
                        <a:effectLst/>
                      </a:endParaRPr>
                    </a:p>
                    <a:p>
                      <a:pPr algn="just">
                        <a:lnSpc>
                          <a:spcPct val="115000"/>
                        </a:lnSpc>
                        <a:spcAft>
                          <a:spcPts val="800"/>
                        </a:spcAft>
                      </a:pPr>
                      <a:r>
                        <a:rPr lang="en-ID" sz="1050" dirty="0">
                          <a:effectLst/>
                        </a:rPr>
                        <a:t>(1 : 1)</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Hummers method continued with thermal reduction</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dirty="0">
                          <a:effectLst/>
                        </a:rPr>
                        <a:t>Mass ratio NiS to graphene</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Nanosheet</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dirty="0">
                          <a:effectLst/>
                        </a:rPr>
                        <a:t>887 mAh g</a:t>
                      </a:r>
                      <a:r>
                        <a:rPr lang="en-ID" sz="1050" baseline="30000" dirty="0">
                          <a:effectLst/>
                        </a:rPr>
                        <a:t>−1</a:t>
                      </a:r>
                      <a:r>
                        <a:rPr lang="en-ID" sz="1050" dirty="0">
                          <a:effectLst/>
                        </a:rPr>
                        <a:t>/60 cycles/0.1 C</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(Geng et al., 2014)</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extLst>
                  <a:ext uri="{0D108BD9-81ED-4DB2-BD59-A6C34878D82A}">
                    <a16:rowId xmlns:a16="http://schemas.microsoft.com/office/drawing/2014/main" val="4098847377"/>
                  </a:ext>
                </a:extLst>
              </a:tr>
              <a:tr h="431829">
                <a:tc>
                  <a:txBody>
                    <a:bodyPr/>
                    <a:lstStyle/>
                    <a:p>
                      <a:pPr algn="just">
                        <a:lnSpc>
                          <a:spcPct val="115000"/>
                        </a:lnSpc>
                        <a:spcAft>
                          <a:spcPts val="800"/>
                        </a:spcAft>
                      </a:pPr>
                      <a:r>
                        <a:rPr lang="en-ID" sz="1050" dirty="0">
                          <a:effectLst/>
                        </a:rPr>
                        <a:t>NiS/G</a:t>
                      </a:r>
                      <a:endParaRPr lang="en-ID" sz="1100" dirty="0">
                        <a:effectLst/>
                      </a:endParaRPr>
                    </a:p>
                    <a:p>
                      <a:pPr algn="just">
                        <a:lnSpc>
                          <a:spcPct val="115000"/>
                        </a:lnSpc>
                        <a:spcAft>
                          <a:spcPts val="800"/>
                        </a:spcAft>
                      </a:pPr>
                      <a:r>
                        <a:rPr lang="en-ID" sz="1050" dirty="0">
                          <a:effectLst/>
                        </a:rPr>
                        <a:t>(2 : 1)</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Hummers method continued with thermal reduction</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dirty="0">
                          <a:effectLst/>
                        </a:rPr>
                        <a:t>Mass ratio NiS to graphene</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Nanorod</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dirty="0">
                          <a:effectLst/>
                        </a:rPr>
                        <a:t>458 mAh g</a:t>
                      </a:r>
                      <a:r>
                        <a:rPr lang="en-ID" sz="1050" baseline="30000" dirty="0">
                          <a:effectLst/>
                        </a:rPr>
                        <a:t>−1</a:t>
                      </a:r>
                      <a:r>
                        <a:rPr lang="en-ID" sz="1050" dirty="0">
                          <a:effectLst/>
                        </a:rPr>
                        <a:t>/60 cycles/0.1 C</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(Geng et al., 2014)</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extLst>
                  <a:ext uri="{0D108BD9-81ED-4DB2-BD59-A6C34878D82A}">
                    <a16:rowId xmlns:a16="http://schemas.microsoft.com/office/drawing/2014/main" val="1730170096"/>
                  </a:ext>
                </a:extLst>
              </a:tr>
              <a:tr h="281050">
                <a:tc>
                  <a:txBody>
                    <a:bodyPr/>
                    <a:lstStyle/>
                    <a:p>
                      <a:pPr algn="just">
                        <a:lnSpc>
                          <a:spcPct val="115000"/>
                        </a:lnSpc>
                        <a:spcAft>
                          <a:spcPts val="800"/>
                        </a:spcAft>
                      </a:pPr>
                      <a:r>
                        <a:rPr lang="en-ID" sz="1050" dirty="0">
                          <a:effectLst/>
                        </a:rPr>
                        <a:t>NiS</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Solvothermal</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Reactant concentration</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Nanorod</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dirty="0">
                          <a:effectLst/>
                        </a:rPr>
                        <a:t>670 mAh g</a:t>
                      </a:r>
                      <a:r>
                        <a:rPr lang="en-ID" sz="1050" baseline="30000" dirty="0">
                          <a:effectLst/>
                        </a:rPr>
                        <a:t>−1</a:t>
                      </a:r>
                      <a:r>
                        <a:rPr lang="en-ID" sz="1050" dirty="0">
                          <a:effectLst/>
                        </a:rPr>
                        <a:t>/100 cycles </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(Long et al., 2016)</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extLst>
                  <a:ext uri="{0D108BD9-81ED-4DB2-BD59-A6C34878D82A}">
                    <a16:rowId xmlns:a16="http://schemas.microsoft.com/office/drawing/2014/main" val="1851834160"/>
                  </a:ext>
                </a:extLst>
              </a:tr>
              <a:tr h="281050">
                <a:tc>
                  <a:txBody>
                    <a:bodyPr/>
                    <a:lstStyle/>
                    <a:p>
                      <a:pPr algn="just">
                        <a:lnSpc>
                          <a:spcPct val="115000"/>
                        </a:lnSpc>
                        <a:spcAft>
                          <a:spcPts val="800"/>
                        </a:spcAft>
                      </a:pPr>
                      <a:r>
                        <a:rPr lang="en-ID" sz="1050" dirty="0">
                          <a:effectLst/>
                        </a:rPr>
                        <a:t>NiS</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Hydrothermal</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Reaction time (24 h)</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Nano-spike</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dirty="0">
                          <a:effectLst/>
                        </a:rPr>
                        <a:t>550 mAh g</a:t>
                      </a:r>
                      <a:r>
                        <a:rPr lang="en-ID" sz="1050" baseline="30000" dirty="0">
                          <a:effectLst/>
                        </a:rPr>
                        <a:t>−1</a:t>
                      </a:r>
                      <a:r>
                        <a:rPr lang="en-ID" sz="1050" dirty="0">
                          <a:effectLst/>
                        </a:rPr>
                        <a:t>/100 cycles/0.1 C</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(Sonia et al., 2014)</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extLst>
                  <a:ext uri="{0D108BD9-81ED-4DB2-BD59-A6C34878D82A}">
                    <a16:rowId xmlns:a16="http://schemas.microsoft.com/office/drawing/2014/main" val="637025205"/>
                  </a:ext>
                </a:extLst>
              </a:tr>
              <a:tr h="570611">
                <a:tc>
                  <a:txBody>
                    <a:bodyPr/>
                    <a:lstStyle/>
                    <a:p>
                      <a:pPr algn="just">
                        <a:lnSpc>
                          <a:spcPct val="115000"/>
                        </a:lnSpc>
                        <a:spcAft>
                          <a:spcPts val="800"/>
                        </a:spcAft>
                      </a:pPr>
                      <a:r>
                        <a:rPr lang="en-ID" sz="1050" dirty="0">
                          <a:effectLst/>
                        </a:rPr>
                        <a:t>Camphoric carbon wrapped -NiS</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Hydrothermal</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Addition of camphoric carbon </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dirty="0">
                          <a:effectLst/>
                        </a:rPr>
                        <a:t>Nano-spike</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dirty="0">
                          <a:effectLst/>
                        </a:rPr>
                        <a:t>550 mAh g</a:t>
                      </a:r>
                      <a:r>
                        <a:rPr lang="en-ID" sz="1050" baseline="30000" dirty="0">
                          <a:effectLst/>
                        </a:rPr>
                        <a:t>−1</a:t>
                      </a:r>
                      <a:r>
                        <a:rPr lang="en-ID" sz="1050" dirty="0">
                          <a:effectLst/>
                        </a:rPr>
                        <a:t>/100 cycles/0.1 C</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(Sebastian et al., 2014)</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extLst>
                  <a:ext uri="{0D108BD9-81ED-4DB2-BD59-A6C34878D82A}">
                    <a16:rowId xmlns:a16="http://schemas.microsoft.com/office/drawing/2014/main" val="2417054616"/>
                  </a:ext>
                </a:extLst>
              </a:tr>
              <a:tr h="281050">
                <a:tc>
                  <a:txBody>
                    <a:bodyPr/>
                    <a:lstStyle/>
                    <a:p>
                      <a:pPr algn="just">
                        <a:lnSpc>
                          <a:spcPct val="115000"/>
                        </a:lnSpc>
                        <a:spcAft>
                          <a:spcPts val="800"/>
                        </a:spcAft>
                      </a:pPr>
                      <a:r>
                        <a:rPr lang="en-ID" sz="1050" dirty="0">
                          <a:effectLst/>
                        </a:rPr>
                        <a:t>NiS</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Hydrothermal </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CTAB assistant</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Flower-like</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dirty="0">
                          <a:effectLst/>
                        </a:rPr>
                        <a:t>6733 mAh g</a:t>
                      </a:r>
                      <a:r>
                        <a:rPr lang="en-ID" sz="1050" baseline="30000" dirty="0">
                          <a:effectLst/>
                        </a:rPr>
                        <a:t>−1</a:t>
                      </a:r>
                      <a:r>
                        <a:rPr lang="en-ID" sz="1050" dirty="0">
                          <a:effectLst/>
                        </a:rPr>
                        <a:t>/10 cycles</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(Ma et al., 2015)</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extLst>
                  <a:ext uri="{0D108BD9-81ED-4DB2-BD59-A6C34878D82A}">
                    <a16:rowId xmlns:a16="http://schemas.microsoft.com/office/drawing/2014/main" val="1224429168"/>
                  </a:ext>
                </a:extLst>
              </a:tr>
              <a:tr h="281050">
                <a:tc>
                  <a:txBody>
                    <a:bodyPr/>
                    <a:lstStyle/>
                    <a:p>
                      <a:pPr algn="just">
                        <a:lnSpc>
                          <a:spcPct val="115000"/>
                        </a:lnSpc>
                        <a:spcAft>
                          <a:spcPts val="800"/>
                        </a:spcAft>
                      </a:pPr>
                      <a:r>
                        <a:rPr lang="en-ID" sz="1050" dirty="0">
                          <a:effectLst/>
                        </a:rPr>
                        <a:t>NiS</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Solvothermal</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Nickel complex precursor</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Urchin-like</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dirty="0">
                          <a:effectLst/>
                        </a:rPr>
                        <a:t>597.3 mAh g</a:t>
                      </a:r>
                      <a:r>
                        <a:rPr lang="en-ID" sz="1050" baseline="30000" dirty="0">
                          <a:effectLst/>
                        </a:rPr>
                        <a:t>−1</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(Mi et al., 2013)</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extLst>
                  <a:ext uri="{0D108BD9-81ED-4DB2-BD59-A6C34878D82A}">
                    <a16:rowId xmlns:a16="http://schemas.microsoft.com/office/drawing/2014/main" val="599826213"/>
                  </a:ext>
                </a:extLst>
              </a:tr>
              <a:tr h="281050">
                <a:tc>
                  <a:txBody>
                    <a:bodyPr/>
                    <a:lstStyle/>
                    <a:p>
                      <a:pPr algn="just">
                        <a:lnSpc>
                          <a:spcPct val="115000"/>
                        </a:lnSpc>
                        <a:spcAft>
                          <a:spcPts val="800"/>
                        </a:spcAft>
                      </a:pPr>
                      <a:r>
                        <a:rPr lang="en-ID" sz="1050">
                          <a:effectLst/>
                        </a:rPr>
                        <a:t>NiC</a:t>
                      </a:r>
                      <a:r>
                        <a:rPr lang="en-ID" sz="1050" baseline="-25000">
                          <a:effectLst/>
                        </a:rPr>
                        <a:t>2</a:t>
                      </a:r>
                      <a:r>
                        <a:rPr lang="en-ID" sz="1050">
                          <a:effectLst/>
                        </a:rPr>
                        <a:t>O</a:t>
                      </a:r>
                      <a:r>
                        <a:rPr lang="en-ID" sz="1050" baseline="-25000">
                          <a:effectLst/>
                        </a:rPr>
                        <a:t>4</a:t>
                      </a:r>
                      <a:r>
                        <a:rPr lang="en-ID" sz="1050">
                          <a:effectLst/>
                        </a:rPr>
                        <a:t>. 2H</a:t>
                      </a:r>
                      <a:r>
                        <a:rPr lang="en-ID" sz="1050" baseline="-25000">
                          <a:effectLst/>
                        </a:rPr>
                        <a:t>2</a:t>
                      </a:r>
                      <a:r>
                        <a:rPr lang="en-ID" sz="1050">
                          <a:effectLst/>
                        </a:rPr>
                        <a:t>O</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Hydrothermal</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Reaction temperature</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a:effectLst/>
                        </a:rPr>
                        <a:t>Nanorod</a:t>
                      </a:r>
                      <a:endParaRPr lang="en-ID" sz="110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dirty="0">
                          <a:effectLst/>
                        </a:rPr>
                        <a:t>1109 mAh g</a:t>
                      </a:r>
                      <a:r>
                        <a:rPr lang="en-ID" sz="1050" baseline="30000" dirty="0">
                          <a:effectLst/>
                        </a:rPr>
                        <a:t>−1</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tc>
                  <a:txBody>
                    <a:bodyPr/>
                    <a:lstStyle/>
                    <a:p>
                      <a:pPr algn="just">
                        <a:lnSpc>
                          <a:spcPct val="115000"/>
                        </a:lnSpc>
                        <a:spcAft>
                          <a:spcPts val="800"/>
                        </a:spcAft>
                      </a:pPr>
                      <a:r>
                        <a:rPr lang="en-ID" sz="1050" dirty="0">
                          <a:effectLst/>
                        </a:rPr>
                        <a:t>(Oh et al., 2016)</a:t>
                      </a:r>
                      <a:endParaRPr lang="en-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86" marR="44486" marT="0" marB="0"/>
                </a:tc>
                <a:extLst>
                  <a:ext uri="{0D108BD9-81ED-4DB2-BD59-A6C34878D82A}">
                    <a16:rowId xmlns:a16="http://schemas.microsoft.com/office/drawing/2014/main" val="2167544492"/>
                  </a:ext>
                </a:extLst>
              </a:tr>
            </a:tbl>
          </a:graphicData>
        </a:graphic>
      </p:graphicFrame>
      <p:sp>
        <p:nvSpPr>
          <p:cNvPr id="4" name="Text Placeholder 1">
            <a:extLst>
              <a:ext uri="{FF2B5EF4-FFF2-40B4-BE49-F238E27FC236}">
                <a16:creationId xmlns:a16="http://schemas.microsoft.com/office/drawing/2014/main" id="{05E78956-8925-227C-C89F-6DD9C1CB3D70}"/>
              </a:ext>
            </a:extLst>
          </p:cNvPr>
          <p:cNvSpPr txBox="1">
            <a:spLocks/>
          </p:cNvSpPr>
          <p:nvPr/>
        </p:nvSpPr>
        <p:spPr>
          <a:xfrm>
            <a:off x="0" y="0"/>
            <a:ext cx="12192000" cy="36212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2400" i="1" dirty="0">
                <a:solidFill>
                  <a:srgbClr val="FF3300"/>
                </a:solidFill>
                <a:cs typeface="Arial" pitchFamily="34" charset="0"/>
              </a:rPr>
              <a:t>Preparation of Ni-based particle for anode material of Li-ion batteries</a:t>
            </a:r>
            <a:endParaRPr lang="ko-KR" altLang="en-US" sz="2400" i="1" dirty="0">
              <a:solidFill>
                <a:srgbClr val="FF3300"/>
              </a:solidFill>
              <a:cs typeface="Arial" pitchFamily="34" charset="0"/>
            </a:endParaRPr>
          </a:p>
        </p:txBody>
      </p:sp>
    </p:spTree>
    <p:extLst>
      <p:ext uri="{BB962C8B-B14F-4D97-AF65-F5344CB8AC3E}">
        <p14:creationId xmlns:p14="http://schemas.microsoft.com/office/powerpoint/2010/main" val="33476682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38BF9F99-BDCC-4FE7-AA93-8176F69365D2}"/>
              </a:ext>
            </a:extLst>
          </p:cNvPr>
          <p:cNvSpPr>
            <a:spLocks/>
          </p:cNvSpPr>
          <p:nvPr/>
        </p:nvSpPr>
        <p:spPr bwMode="auto">
          <a:xfrm>
            <a:off x="0"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ko-KR" altLang="en-US" sz="2700"/>
          </a:p>
        </p:txBody>
      </p:sp>
      <p:sp>
        <p:nvSpPr>
          <p:cNvPr id="17" name="Freeform: Shape 16">
            <a:extLst>
              <a:ext uri="{FF2B5EF4-FFF2-40B4-BE49-F238E27FC236}">
                <a16:creationId xmlns:a16="http://schemas.microsoft.com/office/drawing/2014/main" id="{7AEFEB4C-A7B1-4010-A4EF-74621940F127}"/>
              </a:ext>
            </a:extLst>
          </p:cNvPr>
          <p:cNvSpPr>
            <a:spLocks/>
          </p:cNvSpPr>
          <p:nvPr/>
        </p:nvSpPr>
        <p:spPr bwMode="auto">
          <a:xfrm>
            <a:off x="5577327"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ko-KR" altLang="en-US" sz="2700"/>
          </a:p>
        </p:txBody>
      </p:sp>
      <p:sp>
        <p:nvSpPr>
          <p:cNvPr id="5" name="Rectangle 4">
            <a:extLst>
              <a:ext uri="{FF2B5EF4-FFF2-40B4-BE49-F238E27FC236}">
                <a16:creationId xmlns:a16="http://schemas.microsoft.com/office/drawing/2014/main" id="{3C17DB71-A295-53B5-DC37-BECE3E869B26}"/>
              </a:ext>
            </a:extLst>
          </p:cNvPr>
          <p:cNvSpPr/>
          <p:nvPr/>
        </p:nvSpPr>
        <p:spPr>
          <a:xfrm>
            <a:off x="0" y="289560"/>
            <a:ext cx="12192000" cy="1283973"/>
          </a:xfrm>
          <a:prstGeom prst="rect">
            <a:avLst/>
          </a:prstGeom>
          <a:gradFill flip="none" rotWithShape="1">
            <a:gsLst>
              <a:gs pos="0">
                <a:schemeClr val="accent1"/>
              </a:gs>
              <a:gs pos="89000">
                <a:schemeClr val="accent1">
                  <a:lumMod val="60000"/>
                  <a:lumOff val="40000"/>
                </a:schemeClr>
              </a:gs>
              <a:gs pos="100000">
                <a:schemeClr val="accent1">
                  <a:lumMod val="20000"/>
                  <a:lumOff val="80000"/>
                </a:schemeClr>
              </a:gs>
            </a:gsLst>
            <a:lin ang="0" scaled="1"/>
            <a:tileRect/>
          </a:gradFill>
          <a:ln>
            <a:noFill/>
          </a:ln>
        </p:spPr>
        <p:style>
          <a:lnRef idx="1">
            <a:schemeClr val="dk1"/>
          </a:lnRef>
          <a:fillRef idx="2">
            <a:schemeClr val="dk1"/>
          </a:fillRef>
          <a:effectRef idx="1">
            <a:schemeClr val="dk1"/>
          </a:effectRef>
          <a:fontRef idx="minor">
            <a:schemeClr val="dk1"/>
          </a:fontRef>
        </p:style>
        <p:txBody>
          <a:bodyPr rtlCol="0" anchor="ctr"/>
          <a:lstStyle/>
          <a:p>
            <a:endParaRPr lang="en-ID" sz="4800" dirty="0"/>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116130" y="566987"/>
            <a:ext cx="11350188" cy="724247"/>
          </a:xfrm>
        </p:spPr>
        <p:txBody>
          <a:bodyPr/>
          <a:lstStyle/>
          <a:p>
            <a:r>
              <a:rPr lang="en-US" altLang="ko-KR" sz="4000" b="1" dirty="0">
                <a:solidFill>
                  <a:schemeClr val="tx1"/>
                </a:solidFill>
                <a:cs typeface="Arial" pitchFamily="34" charset="0"/>
              </a:rPr>
              <a:t>Precursors for Nickel-Rich Cathode Materials : Types</a:t>
            </a:r>
          </a:p>
        </p:txBody>
      </p:sp>
      <p:grpSp>
        <p:nvGrpSpPr>
          <p:cNvPr id="9" name="그룹 9">
            <a:extLst>
              <a:ext uri="{FF2B5EF4-FFF2-40B4-BE49-F238E27FC236}">
                <a16:creationId xmlns:a16="http://schemas.microsoft.com/office/drawing/2014/main" id="{0EF3E75D-ADBD-0FE3-5E26-176278DC96A9}"/>
              </a:ext>
            </a:extLst>
          </p:cNvPr>
          <p:cNvGrpSpPr/>
          <p:nvPr/>
        </p:nvGrpSpPr>
        <p:grpSpPr>
          <a:xfrm>
            <a:off x="-626278" y="1782275"/>
            <a:ext cx="4734219" cy="4623159"/>
            <a:chOff x="924229" y="1606109"/>
            <a:chExt cx="4734219" cy="4623159"/>
          </a:xfrm>
        </p:grpSpPr>
        <p:sp>
          <p:nvSpPr>
            <p:cNvPr id="10" name="Block Arc 9">
              <a:extLst>
                <a:ext uri="{FF2B5EF4-FFF2-40B4-BE49-F238E27FC236}">
                  <a16:creationId xmlns:a16="http://schemas.microsoft.com/office/drawing/2014/main" id="{3F299E42-126B-1966-642F-1E6C70A81D60}"/>
                </a:ext>
              </a:extLst>
            </p:cNvPr>
            <p:cNvSpPr/>
            <p:nvPr/>
          </p:nvSpPr>
          <p:spPr>
            <a:xfrm>
              <a:off x="924229" y="1606109"/>
              <a:ext cx="4623159" cy="4623159"/>
            </a:xfrm>
            <a:prstGeom prst="blockArc">
              <a:avLst>
                <a:gd name="adj1" fmla="val 17994494"/>
                <a:gd name="adj2" fmla="val 3631056"/>
                <a:gd name="adj3" fmla="val 126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1" name="Oval 10">
              <a:extLst>
                <a:ext uri="{FF2B5EF4-FFF2-40B4-BE49-F238E27FC236}">
                  <a16:creationId xmlns:a16="http://schemas.microsoft.com/office/drawing/2014/main" id="{72664B41-D506-A5D3-8CBA-522F9848B98F}"/>
                </a:ext>
              </a:extLst>
            </p:cNvPr>
            <p:cNvSpPr/>
            <p:nvPr/>
          </p:nvSpPr>
          <p:spPr>
            <a:xfrm>
              <a:off x="4238091" y="1766259"/>
              <a:ext cx="288032" cy="2880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2" name="Oval 11">
              <a:extLst>
                <a:ext uri="{FF2B5EF4-FFF2-40B4-BE49-F238E27FC236}">
                  <a16:creationId xmlns:a16="http://schemas.microsoft.com/office/drawing/2014/main" id="{E444AF60-B807-A9D5-FE09-ABE5E2160A0D}"/>
                </a:ext>
              </a:extLst>
            </p:cNvPr>
            <p:cNvSpPr/>
            <p:nvPr/>
          </p:nvSpPr>
          <p:spPr>
            <a:xfrm>
              <a:off x="5370416" y="3760400"/>
              <a:ext cx="288032" cy="2880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3" name="Oval 12">
              <a:extLst>
                <a:ext uri="{FF2B5EF4-FFF2-40B4-BE49-F238E27FC236}">
                  <a16:creationId xmlns:a16="http://schemas.microsoft.com/office/drawing/2014/main" id="{36CB8E39-50D6-869F-36FB-45F3436AEB0E}"/>
                </a:ext>
              </a:extLst>
            </p:cNvPr>
            <p:cNvSpPr/>
            <p:nvPr/>
          </p:nvSpPr>
          <p:spPr>
            <a:xfrm>
              <a:off x="4238091" y="5754540"/>
              <a:ext cx="288032" cy="28803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4" name="Oval 13">
              <a:extLst>
                <a:ext uri="{FF2B5EF4-FFF2-40B4-BE49-F238E27FC236}">
                  <a16:creationId xmlns:a16="http://schemas.microsoft.com/office/drawing/2014/main" id="{ED5640D8-AA1F-9634-27DD-2327F346A82A}"/>
                </a:ext>
              </a:extLst>
            </p:cNvPr>
            <p:cNvSpPr/>
            <p:nvPr/>
          </p:nvSpPr>
          <p:spPr>
            <a:xfrm>
              <a:off x="5072001" y="2610815"/>
              <a:ext cx="288032" cy="2880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6" name="Oval 15">
              <a:extLst>
                <a:ext uri="{FF2B5EF4-FFF2-40B4-BE49-F238E27FC236}">
                  <a16:creationId xmlns:a16="http://schemas.microsoft.com/office/drawing/2014/main" id="{75C396A1-547D-08A4-A997-93A2B8FFB875}"/>
                </a:ext>
              </a:extLst>
            </p:cNvPr>
            <p:cNvSpPr/>
            <p:nvPr/>
          </p:nvSpPr>
          <p:spPr>
            <a:xfrm>
              <a:off x="5049075" y="4941168"/>
              <a:ext cx="288032" cy="28803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8" name="그룹 3">
            <a:extLst>
              <a:ext uri="{FF2B5EF4-FFF2-40B4-BE49-F238E27FC236}">
                <a16:creationId xmlns:a16="http://schemas.microsoft.com/office/drawing/2014/main" id="{F4A6C5A0-D592-FEE0-EE90-947364076BCC}"/>
              </a:ext>
            </a:extLst>
          </p:cNvPr>
          <p:cNvGrpSpPr/>
          <p:nvPr/>
        </p:nvGrpSpPr>
        <p:grpSpPr>
          <a:xfrm>
            <a:off x="-815179" y="1968606"/>
            <a:ext cx="4250497" cy="4250497"/>
            <a:chOff x="735328" y="1762623"/>
            <a:chExt cx="4250497" cy="4250497"/>
          </a:xfrm>
        </p:grpSpPr>
        <p:sp>
          <p:nvSpPr>
            <p:cNvPr id="19" name="Block Arc 18">
              <a:extLst>
                <a:ext uri="{FF2B5EF4-FFF2-40B4-BE49-F238E27FC236}">
                  <a16:creationId xmlns:a16="http://schemas.microsoft.com/office/drawing/2014/main" id="{8CE65BB4-36B4-D4F3-F6A6-2C3F1F6726C9}"/>
                </a:ext>
              </a:extLst>
            </p:cNvPr>
            <p:cNvSpPr/>
            <p:nvPr/>
          </p:nvSpPr>
          <p:spPr>
            <a:xfrm>
              <a:off x="735328" y="1762623"/>
              <a:ext cx="4250497" cy="4250497"/>
            </a:xfrm>
            <a:prstGeom prst="blockArc">
              <a:avLst>
                <a:gd name="adj1" fmla="val 4228396"/>
                <a:gd name="adj2" fmla="val 7060926"/>
                <a:gd name="adj3" fmla="val 524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0" name="Block Arc 19">
              <a:extLst>
                <a:ext uri="{FF2B5EF4-FFF2-40B4-BE49-F238E27FC236}">
                  <a16:creationId xmlns:a16="http://schemas.microsoft.com/office/drawing/2014/main" id="{86C06AFD-20E1-AAF6-5084-C128709833BB}"/>
                </a:ext>
              </a:extLst>
            </p:cNvPr>
            <p:cNvSpPr/>
            <p:nvPr/>
          </p:nvSpPr>
          <p:spPr>
            <a:xfrm>
              <a:off x="735328" y="1762623"/>
              <a:ext cx="4250497" cy="4250497"/>
            </a:xfrm>
            <a:prstGeom prst="blockArc">
              <a:avLst>
                <a:gd name="adj1" fmla="val 1492588"/>
                <a:gd name="adj2" fmla="val 4237585"/>
                <a:gd name="adj3" fmla="val 522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1" name="Block Arc 20">
              <a:extLst>
                <a:ext uri="{FF2B5EF4-FFF2-40B4-BE49-F238E27FC236}">
                  <a16:creationId xmlns:a16="http://schemas.microsoft.com/office/drawing/2014/main" id="{AF1AB020-0B48-C11F-72F8-96D7FE8416F3}"/>
                </a:ext>
              </a:extLst>
            </p:cNvPr>
            <p:cNvSpPr/>
            <p:nvPr/>
          </p:nvSpPr>
          <p:spPr>
            <a:xfrm>
              <a:off x="735328" y="1762623"/>
              <a:ext cx="4250497" cy="4250497"/>
            </a:xfrm>
            <a:prstGeom prst="blockArc">
              <a:avLst>
                <a:gd name="adj1" fmla="val 20334074"/>
                <a:gd name="adj2" fmla="val 1503961"/>
                <a:gd name="adj3" fmla="val 52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2" name="Block Arc 21">
              <a:extLst>
                <a:ext uri="{FF2B5EF4-FFF2-40B4-BE49-F238E27FC236}">
                  <a16:creationId xmlns:a16="http://schemas.microsoft.com/office/drawing/2014/main" id="{AE430A14-4C65-F636-C99C-C67E3B309B9A}"/>
                </a:ext>
              </a:extLst>
            </p:cNvPr>
            <p:cNvSpPr/>
            <p:nvPr/>
          </p:nvSpPr>
          <p:spPr>
            <a:xfrm>
              <a:off x="735328" y="1762623"/>
              <a:ext cx="4250497" cy="4250497"/>
            </a:xfrm>
            <a:prstGeom prst="blockArc">
              <a:avLst>
                <a:gd name="adj1" fmla="val 17549958"/>
                <a:gd name="adj2" fmla="val 20340767"/>
                <a:gd name="adj3" fmla="val 528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3" name="Block Arc 5">
              <a:extLst>
                <a:ext uri="{FF2B5EF4-FFF2-40B4-BE49-F238E27FC236}">
                  <a16:creationId xmlns:a16="http://schemas.microsoft.com/office/drawing/2014/main" id="{EDEEF8C0-7B46-34EC-2E9E-534B6A3C3504}"/>
                </a:ext>
              </a:extLst>
            </p:cNvPr>
            <p:cNvSpPr/>
            <p:nvPr/>
          </p:nvSpPr>
          <p:spPr>
            <a:xfrm>
              <a:off x="735328" y="1762623"/>
              <a:ext cx="4250497" cy="4250497"/>
            </a:xfrm>
            <a:prstGeom prst="blockArc">
              <a:avLst>
                <a:gd name="adj1" fmla="val 14520241"/>
                <a:gd name="adj2" fmla="val 17553267"/>
                <a:gd name="adj3" fmla="val 524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grpSp>
      <p:grpSp>
        <p:nvGrpSpPr>
          <p:cNvPr id="25" name="Group 24">
            <a:extLst>
              <a:ext uri="{FF2B5EF4-FFF2-40B4-BE49-F238E27FC236}">
                <a16:creationId xmlns:a16="http://schemas.microsoft.com/office/drawing/2014/main" id="{3361B3D3-40B8-4BF0-3A45-08FE612967E9}"/>
              </a:ext>
            </a:extLst>
          </p:cNvPr>
          <p:cNvGrpSpPr/>
          <p:nvPr/>
        </p:nvGrpSpPr>
        <p:grpSpPr>
          <a:xfrm>
            <a:off x="3435318" y="1733392"/>
            <a:ext cx="4623159" cy="369332"/>
            <a:chOff x="5832711" y="1578800"/>
            <a:chExt cx="4623159" cy="369332"/>
          </a:xfrm>
        </p:grpSpPr>
        <p:sp>
          <p:nvSpPr>
            <p:cNvPr id="27" name="TextBox 26">
              <a:extLst>
                <a:ext uri="{FF2B5EF4-FFF2-40B4-BE49-F238E27FC236}">
                  <a16:creationId xmlns:a16="http://schemas.microsoft.com/office/drawing/2014/main" id="{8A76A5F1-450D-7E16-8C36-FD8ABAE48D07}"/>
                </a:ext>
              </a:extLst>
            </p:cNvPr>
            <p:cNvSpPr txBox="1"/>
            <p:nvPr/>
          </p:nvSpPr>
          <p:spPr>
            <a:xfrm>
              <a:off x="5832711" y="1578800"/>
              <a:ext cx="4623159" cy="369332"/>
            </a:xfrm>
            <a:prstGeom prst="rect">
              <a:avLst/>
            </a:prstGeom>
            <a:noFill/>
          </p:spPr>
          <p:txBody>
            <a:bodyPr wrap="square" rtlCol="0">
              <a:spAutoFit/>
            </a:bodyPr>
            <a:lstStyle/>
            <a:p>
              <a:r>
                <a:rPr lang="en-US" altLang="ko-KR" b="1" dirty="0">
                  <a:solidFill>
                    <a:schemeClr val="tx1">
                      <a:lumMod val="75000"/>
                      <a:lumOff val="25000"/>
                    </a:schemeClr>
                  </a:solidFill>
                  <a:cs typeface="Arial" pitchFamily="34" charset="0"/>
                </a:rPr>
                <a:t>Hydroxides</a:t>
              </a:r>
              <a:endParaRPr lang="ko-KR" altLang="en-US" b="1" dirty="0">
                <a:solidFill>
                  <a:schemeClr val="tx1">
                    <a:lumMod val="75000"/>
                    <a:lumOff val="25000"/>
                  </a:schemeClr>
                </a:solidFill>
                <a:cs typeface="Arial" pitchFamily="34" charset="0"/>
              </a:endParaRPr>
            </a:p>
          </p:txBody>
        </p:sp>
        <p:cxnSp>
          <p:nvCxnSpPr>
            <p:cNvPr id="28" name="Straight Connector 27">
              <a:extLst>
                <a:ext uri="{FF2B5EF4-FFF2-40B4-BE49-F238E27FC236}">
                  <a16:creationId xmlns:a16="http://schemas.microsoft.com/office/drawing/2014/main" id="{CF369540-C6CC-8B59-C73F-FC58FADF441C}"/>
                </a:ext>
              </a:extLst>
            </p:cNvPr>
            <p:cNvCxnSpPr>
              <a:cxnSpLocks/>
            </p:cNvCxnSpPr>
            <p:nvPr/>
          </p:nvCxnSpPr>
          <p:spPr>
            <a:xfrm>
              <a:off x="5832711" y="1932038"/>
              <a:ext cx="4623159" cy="7090"/>
            </a:xfrm>
            <a:prstGeom prst="line">
              <a:avLst/>
            </a:prstGeom>
            <a:ln w="19050">
              <a:solidFill>
                <a:schemeClr val="accent6"/>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9" name="Group 28">
            <a:extLst>
              <a:ext uri="{FF2B5EF4-FFF2-40B4-BE49-F238E27FC236}">
                <a16:creationId xmlns:a16="http://schemas.microsoft.com/office/drawing/2014/main" id="{ED86BEFD-DE68-D152-F9B9-5505ADD9C843}"/>
              </a:ext>
            </a:extLst>
          </p:cNvPr>
          <p:cNvGrpSpPr/>
          <p:nvPr/>
        </p:nvGrpSpPr>
        <p:grpSpPr>
          <a:xfrm>
            <a:off x="4079126" y="2746626"/>
            <a:ext cx="4670837" cy="369332"/>
            <a:chOff x="6476519" y="2592034"/>
            <a:chExt cx="4670837" cy="369332"/>
          </a:xfrm>
        </p:grpSpPr>
        <p:sp>
          <p:nvSpPr>
            <p:cNvPr id="31" name="TextBox 30">
              <a:extLst>
                <a:ext uri="{FF2B5EF4-FFF2-40B4-BE49-F238E27FC236}">
                  <a16:creationId xmlns:a16="http://schemas.microsoft.com/office/drawing/2014/main" id="{26B1E979-903F-70F9-6261-F4D8ADD0ABE5}"/>
                </a:ext>
              </a:extLst>
            </p:cNvPr>
            <p:cNvSpPr txBox="1"/>
            <p:nvPr/>
          </p:nvSpPr>
          <p:spPr>
            <a:xfrm>
              <a:off x="6524197" y="2592034"/>
              <a:ext cx="4623159" cy="369332"/>
            </a:xfrm>
            <a:prstGeom prst="rect">
              <a:avLst/>
            </a:prstGeom>
            <a:noFill/>
          </p:spPr>
          <p:txBody>
            <a:bodyPr wrap="square" rtlCol="0">
              <a:spAutoFit/>
            </a:bodyPr>
            <a:lstStyle/>
            <a:p>
              <a:r>
                <a:rPr lang="en-US" altLang="ko-KR" b="1" dirty="0">
                  <a:solidFill>
                    <a:schemeClr val="tx1">
                      <a:lumMod val="75000"/>
                      <a:lumOff val="25000"/>
                    </a:schemeClr>
                  </a:solidFill>
                  <a:cs typeface="Arial" pitchFamily="34" charset="0"/>
                </a:rPr>
                <a:t>Carbonates</a:t>
              </a:r>
              <a:endParaRPr lang="ko-KR" altLang="en-US" b="1" dirty="0">
                <a:solidFill>
                  <a:schemeClr val="tx1">
                    <a:lumMod val="75000"/>
                    <a:lumOff val="25000"/>
                  </a:schemeClr>
                </a:solidFill>
                <a:cs typeface="Arial" pitchFamily="34" charset="0"/>
              </a:endParaRPr>
            </a:p>
          </p:txBody>
        </p:sp>
        <p:cxnSp>
          <p:nvCxnSpPr>
            <p:cNvPr id="32" name="Straight Connector 31">
              <a:extLst>
                <a:ext uri="{FF2B5EF4-FFF2-40B4-BE49-F238E27FC236}">
                  <a16:creationId xmlns:a16="http://schemas.microsoft.com/office/drawing/2014/main" id="{E4D03587-B730-72B1-3FB7-5DA7A795673E}"/>
                </a:ext>
              </a:extLst>
            </p:cNvPr>
            <p:cNvCxnSpPr>
              <a:cxnSpLocks/>
            </p:cNvCxnSpPr>
            <p:nvPr/>
          </p:nvCxnSpPr>
          <p:spPr>
            <a:xfrm>
              <a:off x="6476519" y="2922541"/>
              <a:ext cx="4623159" cy="7090"/>
            </a:xfrm>
            <a:prstGeom prst="line">
              <a:avLst/>
            </a:prstGeom>
            <a:ln w="19050">
              <a:solidFill>
                <a:schemeClr val="accent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3" name="Group 32">
            <a:extLst>
              <a:ext uri="{FF2B5EF4-FFF2-40B4-BE49-F238E27FC236}">
                <a16:creationId xmlns:a16="http://schemas.microsoft.com/office/drawing/2014/main" id="{9AEC197C-6ABA-0260-3BDC-922837D77238}"/>
              </a:ext>
            </a:extLst>
          </p:cNvPr>
          <p:cNvGrpSpPr/>
          <p:nvPr/>
        </p:nvGrpSpPr>
        <p:grpSpPr>
          <a:xfrm>
            <a:off x="4486844" y="3759860"/>
            <a:ext cx="4623159" cy="369332"/>
            <a:chOff x="6884237" y="3605268"/>
            <a:chExt cx="4623159" cy="369332"/>
          </a:xfrm>
        </p:grpSpPr>
        <p:sp>
          <p:nvSpPr>
            <p:cNvPr id="35" name="TextBox 34">
              <a:extLst>
                <a:ext uri="{FF2B5EF4-FFF2-40B4-BE49-F238E27FC236}">
                  <a16:creationId xmlns:a16="http://schemas.microsoft.com/office/drawing/2014/main" id="{AB7E3DC3-B697-9275-6E57-1319EED08102}"/>
                </a:ext>
              </a:extLst>
            </p:cNvPr>
            <p:cNvSpPr txBox="1"/>
            <p:nvPr/>
          </p:nvSpPr>
          <p:spPr>
            <a:xfrm>
              <a:off x="6884237" y="3605268"/>
              <a:ext cx="4623159" cy="369332"/>
            </a:xfrm>
            <a:prstGeom prst="rect">
              <a:avLst/>
            </a:prstGeom>
            <a:noFill/>
          </p:spPr>
          <p:txBody>
            <a:bodyPr wrap="square" rtlCol="0">
              <a:spAutoFit/>
            </a:bodyPr>
            <a:lstStyle/>
            <a:p>
              <a:r>
                <a:rPr lang="en-US" altLang="ko-KR" b="1" dirty="0">
                  <a:solidFill>
                    <a:schemeClr val="tx1">
                      <a:lumMod val="75000"/>
                      <a:lumOff val="25000"/>
                    </a:schemeClr>
                  </a:solidFill>
                  <a:cs typeface="Arial" pitchFamily="34" charset="0"/>
                </a:rPr>
                <a:t>Oxalates</a:t>
              </a:r>
              <a:endParaRPr lang="ko-KR" altLang="en-US" b="1" dirty="0">
                <a:solidFill>
                  <a:schemeClr val="tx1">
                    <a:lumMod val="75000"/>
                    <a:lumOff val="25000"/>
                  </a:schemeClr>
                </a:solidFill>
                <a:cs typeface="Arial" pitchFamily="34" charset="0"/>
              </a:endParaRPr>
            </a:p>
          </p:txBody>
        </p:sp>
        <p:cxnSp>
          <p:nvCxnSpPr>
            <p:cNvPr id="36" name="Straight Connector 35">
              <a:extLst>
                <a:ext uri="{FF2B5EF4-FFF2-40B4-BE49-F238E27FC236}">
                  <a16:creationId xmlns:a16="http://schemas.microsoft.com/office/drawing/2014/main" id="{BE417B3E-7D33-46D7-639A-FD3C6677393B}"/>
                </a:ext>
              </a:extLst>
            </p:cNvPr>
            <p:cNvCxnSpPr>
              <a:cxnSpLocks/>
            </p:cNvCxnSpPr>
            <p:nvPr/>
          </p:nvCxnSpPr>
          <p:spPr>
            <a:xfrm>
              <a:off x="6884237" y="3932230"/>
              <a:ext cx="4623159" cy="7090"/>
            </a:xfrm>
            <a:prstGeom prst="line">
              <a:avLst/>
            </a:prstGeom>
            <a:ln w="19050">
              <a:solidFill>
                <a:schemeClr val="accent2"/>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7" name="Group 36">
            <a:extLst>
              <a:ext uri="{FF2B5EF4-FFF2-40B4-BE49-F238E27FC236}">
                <a16:creationId xmlns:a16="http://schemas.microsoft.com/office/drawing/2014/main" id="{6C616743-257E-AA27-5A64-EC15C0192CF9}"/>
              </a:ext>
            </a:extLst>
          </p:cNvPr>
          <p:cNvGrpSpPr/>
          <p:nvPr/>
        </p:nvGrpSpPr>
        <p:grpSpPr>
          <a:xfrm>
            <a:off x="4079126" y="4773094"/>
            <a:ext cx="4670837" cy="369332"/>
            <a:chOff x="6476519" y="4618502"/>
            <a:chExt cx="4670837" cy="369332"/>
          </a:xfrm>
        </p:grpSpPr>
        <p:sp>
          <p:nvSpPr>
            <p:cNvPr id="39" name="TextBox 38">
              <a:extLst>
                <a:ext uri="{FF2B5EF4-FFF2-40B4-BE49-F238E27FC236}">
                  <a16:creationId xmlns:a16="http://schemas.microsoft.com/office/drawing/2014/main" id="{3EB32BED-9163-0FFB-06DA-0742D2F7945B}"/>
                </a:ext>
              </a:extLst>
            </p:cNvPr>
            <p:cNvSpPr txBox="1"/>
            <p:nvPr/>
          </p:nvSpPr>
          <p:spPr>
            <a:xfrm>
              <a:off x="6524197" y="4618502"/>
              <a:ext cx="4623159" cy="369332"/>
            </a:xfrm>
            <a:prstGeom prst="rect">
              <a:avLst/>
            </a:prstGeom>
            <a:noFill/>
          </p:spPr>
          <p:txBody>
            <a:bodyPr wrap="square" rtlCol="0">
              <a:spAutoFit/>
            </a:bodyPr>
            <a:lstStyle/>
            <a:p>
              <a:r>
                <a:rPr lang="en-US" altLang="ko-KR" b="1" dirty="0">
                  <a:solidFill>
                    <a:schemeClr val="tx1">
                      <a:lumMod val="75000"/>
                      <a:lumOff val="25000"/>
                    </a:schemeClr>
                  </a:solidFill>
                  <a:cs typeface="Arial" pitchFamily="34" charset="0"/>
                </a:rPr>
                <a:t>Oxides</a:t>
              </a:r>
              <a:endParaRPr lang="ko-KR" altLang="en-US" b="1" dirty="0">
                <a:solidFill>
                  <a:schemeClr val="tx1">
                    <a:lumMod val="75000"/>
                    <a:lumOff val="25000"/>
                  </a:schemeClr>
                </a:solidFill>
                <a:cs typeface="Arial" pitchFamily="34" charset="0"/>
              </a:endParaRPr>
            </a:p>
          </p:txBody>
        </p:sp>
        <p:cxnSp>
          <p:nvCxnSpPr>
            <p:cNvPr id="40" name="Straight Connector 39">
              <a:extLst>
                <a:ext uri="{FF2B5EF4-FFF2-40B4-BE49-F238E27FC236}">
                  <a16:creationId xmlns:a16="http://schemas.microsoft.com/office/drawing/2014/main" id="{DFDD14FA-43CD-55AB-AEAA-178A664D3E6E}"/>
                </a:ext>
              </a:extLst>
            </p:cNvPr>
            <p:cNvCxnSpPr>
              <a:cxnSpLocks/>
            </p:cNvCxnSpPr>
            <p:nvPr/>
          </p:nvCxnSpPr>
          <p:spPr>
            <a:xfrm>
              <a:off x="6476519" y="4950863"/>
              <a:ext cx="4623159" cy="7090"/>
            </a:xfrm>
            <a:prstGeom prst="line">
              <a:avLst/>
            </a:prstGeom>
            <a:ln w="19050">
              <a:solidFill>
                <a:schemeClr val="accent3"/>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1" name="Group 40">
            <a:extLst>
              <a:ext uri="{FF2B5EF4-FFF2-40B4-BE49-F238E27FC236}">
                <a16:creationId xmlns:a16="http://schemas.microsoft.com/office/drawing/2014/main" id="{A95A4B2B-C5FA-14EE-FD7B-2713F4F5DF0D}"/>
              </a:ext>
            </a:extLst>
          </p:cNvPr>
          <p:cNvGrpSpPr/>
          <p:nvPr/>
        </p:nvGrpSpPr>
        <p:grpSpPr>
          <a:xfrm>
            <a:off x="3435318" y="5786327"/>
            <a:ext cx="4623159" cy="369332"/>
            <a:chOff x="5832711" y="5631735"/>
            <a:chExt cx="4623159" cy="369332"/>
          </a:xfrm>
        </p:grpSpPr>
        <p:sp>
          <p:nvSpPr>
            <p:cNvPr id="43" name="TextBox 42">
              <a:extLst>
                <a:ext uri="{FF2B5EF4-FFF2-40B4-BE49-F238E27FC236}">
                  <a16:creationId xmlns:a16="http://schemas.microsoft.com/office/drawing/2014/main" id="{F4A2BF0C-3293-3442-6489-E464D937B15F}"/>
                </a:ext>
              </a:extLst>
            </p:cNvPr>
            <p:cNvSpPr txBox="1"/>
            <p:nvPr/>
          </p:nvSpPr>
          <p:spPr>
            <a:xfrm>
              <a:off x="5832711" y="5631735"/>
              <a:ext cx="4623159" cy="369332"/>
            </a:xfrm>
            <a:prstGeom prst="rect">
              <a:avLst/>
            </a:prstGeom>
            <a:noFill/>
          </p:spPr>
          <p:txBody>
            <a:bodyPr wrap="square" rtlCol="0">
              <a:spAutoFit/>
            </a:bodyPr>
            <a:lstStyle/>
            <a:p>
              <a:r>
                <a:rPr lang="en-US" altLang="ko-KR" b="1" dirty="0">
                  <a:solidFill>
                    <a:schemeClr val="tx1">
                      <a:lumMod val="75000"/>
                      <a:lumOff val="25000"/>
                    </a:schemeClr>
                  </a:solidFill>
                  <a:cs typeface="Arial" pitchFamily="34" charset="0"/>
                </a:rPr>
                <a:t>Salts (Nitrates, Acetates, </a:t>
              </a:r>
              <a:r>
                <a:rPr lang="en-US" altLang="ko-KR" b="1" dirty="0" err="1">
                  <a:solidFill>
                    <a:schemeClr val="tx1">
                      <a:lumMod val="75000"/>
                      <a:lumOff val="25000"/>
                    </a:schemeClr>
                  </a:solidFill>
                  <a:cs typeface="Arial" pitchFamily="34" charset="0"/>
                </a:rPr>
                <a:t>etc</a:t>
              </a:r>
              <a:r>
                <a:rPr lang="en-US" altLang="ko-KR" b="1" dirty="0">
                  <a:solidFill>
                    <a:schemeClr val="tx1">
                      <a:lumMod val="75000"/>
                      <a:lumOff val="25000"/>
                    </a:schemeClr>
                  </a:solidFill>
                  <a:cs typeface="Arial" pitchFamily="34" charset="0"/>
                </a:rPr>
                <a:t>)</a:t>
              </a:r>
              <a:endParaRPr lang="ko-KR" altLang="en-US" b="1" dirty="0">
                <a:solidFill>
                  <a:schemeClr val="tx1">
                    <a:lumMod val="75000"/>
                    <a:lumOff val="25000"/>
                  </a:schemeClr>
                </a:solidFill>
                <a:cs typeface="Arial" pitchFamily="34" charset="0"/>
              </a:endParaRPr>
            </a:p>
          </p:txBody>
        </p:sp>
        <p:cxnSp>
          <p:nvCxnSpPr>
            <p:cNvPr id="44" name="Straight Connector 43">
              <a:extLst>
                <a:ext uri="{FF2B5EF4-FFF2-40B4-BE49-F238E27FC236}">
                  <a16:creationId xmlns:a16="http://schemas.microsoft.com/office/drawing/2014/main" id="{607405A8-819C-C1D2-50E4-30E49B7734E3}"/>
                </a:ext>
              </a:extLst>
            </p:cNvPr>
            <p:cNvCxnSpPr>
              <a:cxnSpLocks/>
            </p:cNvCxnSpPr>
            <p:nvPr/>
          </p:nvCxnSpPr>
          <p:spPr>
            <a:xfrm>
              <a:off x="5832711" y="5958697"/>
              <a:ext cx="4623159" cy="7090"/>
            </a:xfrm>
            <a:prstGeom prst="line">
              <a:avLst/>
            </a:prstGeom>
            <a:ln w="19050">
              <a:solidFill>
                <a:schemeClr val="accent4"/>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pic>
        <p:nvPicPr>
          <p:cNvPr id="48" name="Picture 47" descr="matcha tea ground bentuk tidak menentu terisolasi pada putih - Bebas Royalti Teh hijau Foto Stok">
            <a:extLst>
              <a:ext uri="{FF2B5EF4-FFF2-40B4-BE49-F238E27FC236}">
                <a16:creationId xmlns:a16="http://schemas.microsoft.com/office/drawing/2014/main" id="{EF875C68-AE2B-BAD4-5340-35D69F5AF9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9317" t="26217" r="28596" b="10590"/>
          <a:stretch>
            <a:fillRect/>
          </a:stretch>
        </p:blipFill>
        <p:spPr bwMode="auto">
          <a:xfrm>
            <a:off x="0" y="2563512"/>
            <a:ext cx="3002855" cy="3002855"/>
          </a:xfrm>
          <a:custGeom>
            <a:avLst/>
            <a:gdLst>
              <a:gd name="connsiteX0" fmla="*/ 2052500 w 4105000"/>
              <a:gd name="connsiteY0" fmla="*/ 0 h 4105000"/>
              <a:gd name="connsiteX1" fmla="*/ 4105000 w 4105000"/>
              <a:gd name="connsiteY1" fmla="*/ 2052500 h 4105000"/>
              <a:gd name="connsiteX2" fmla="*/ 2052500 w 4105000"/>
              <a:gd name="connsiteY2" fmla="*/ 4105000 h 4105000"/>
              <a:gd name="connsiteX3" fmla="*/ 0 w 4105000"/>
              <a:gd name="connsiteY3" fmla="*/ 2052500 h 4105000"/>
              <a:gd name="connsiteX4" fmla="*/ 2052500 w 4105000"/>
              <a:gd name="connsiteY4" fmla="*/ 0 h 410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5000" h="4105000">
                <a:moveTo>
                  <a:pt x="2052500" y="0"/>
                </a:moveTo>
                <a:cubicBezTo>
                  <a:pt x="3186064" y="0"/>
                  <a:pt x="4105000" y="918936"/>
                  <a:pt x="4105000" y="2052500"/>
                </a:cubicBezTo>
                <a:cubicBezTo>
                  <a:pt x="4105000" y="3186064"/>
                  <a:pt x="3186064" y="4105000"/>
                  <a:pt x="2052500" y="4105000"/>
                </a:cubicBezTo>
                <a:cubicBezTo>
                  <a:pt x="918936" y="4105000"/>
                  <a:pt x="0" y="3186064"/>
                  <a:pt x="0" y="2052500"/>
                </a:cubicBezTo>
                <a:cubicBezTo>
                  <a:pt x="0" y="918936"/>
                  <a:pt x="918936" y="0"/>
                  <a:pt x="2052500" y="0"/>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15034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38BF9F99-BDCC-4FE7-AA93-8176F69365D2}"/>
              </a:ext>
            </a:extLst>
          </p:cNvPr>
          <p:cNvSpPr>
            <a:spLocks/>
          </p:cNvSpPr>
          <p:nvPr/>
        </p:nvSpPr>
        <p:spPr bwMode="auto">
          <a:xfrm>
            <a:off x="0"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ko-KR" altLang="en-US" sz="2700"/>
          </a:p>
        </p:txBody>
      </p:sp>
      <p:sp>
        <p:nvSpPr>
          <p:cNvPr id="17" name="Freeform: Shape 16">
            <a:extLst>
              <a:ext uri="{FF2B5EF4-FFF2-40B4-BE49-F238E27FC236}">
                <a16:creationId xmlns:a16="http://schemas.microsoft.com/office/drawing/2014/main" id="{7AEFEB4C-A7B1-4010-A4EF-74621940F127}"/>
              </a:ext>
            </a:extLst>
          </p:cNvPr>
          <p:cNvSpPr>
            <a:spLocks/>
          </p:cNvSpPr>
          <p:nvPr/>
        </p:nvSpPr>
        <p:spPr bwMode="auto">
          <a:xfrm>
            <a:off x="5577327"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ko-KR" altLang="en-US" sz="2700"/>
          </a:p>
        </p:txBody>
      </p:sp>
      <p:sp>
        <p:nvSpPr>
          <p:cNvPr id="5" name="Rectangle 4">
            <a:extLst>
              <a:ext uri="{FF2B5EF4-FFF2-40B4-BE49-F238E27FC236}">
                <a16:creationId xmlns:a16="http://schemas.microsoft.com/office/drawing/2014/main" id="{3C17DB71-A295-53B5-DC37-BECE3E869B26}"/>
              </a:ext>
            </a:extLst>
          </p:cNvPr>
          <p:cNvSpPr/>
          <p:nvPr/>
        </p:nvSpPr>
        <p:spPr>
          <a:xfrm>
            <a:off x="0" y="289560"/>
            <a:ext cx="12192000" cy="1283973"/>
          </a:xfrm>
          <a:prstGeom prst="rect">
            <a:avLst/>
          </a:prstGeom>
          <a:gradFill flip="none" rotWithShape="1">
            <a:gsLst>
              <a:gs pos="0">
                <a:schemeClr val="accent1"/>
              </a:gs>
              <a:gs pos="89000">
                <a:schemeClr val="accent1">
                  <a:lumMod val="60000"/>
                  <a:lumOff val="40000"/>
                </a:schemeClr>
              </a:gs>
              <a:gs pos="100000">
                <a:schemeClr val="accent1">
                  <a:lumMod val="20000"/>
                  <a:lumOff val="80000"/>
                </a:schemeClr>
              </a:gs>
            </a:gsLst>
            <a:lin ang="0" scaled="1"/>
            <a:tileRect/>
          </a:gradFill>
          <a:ln>
            <a:noFill/>
          </a:ln>
        </p:spPr>
        <p:style>
          <a:lnRef idx="1">
            <a:schemeClr val="dk1"/>
          </a:lnRef>
          <a:fillRef idx="2">
            <a:schemeClr val="dk1"/>
          </a:fillRef>
          <a:effectRef idx="1">
            <a:schemeClr val="dk1"/>
          </a:effectRef>
          <a:fontRef idx="minor">
            <a:schemeClr val="dk1"/>
          </a:fontRef>
        </p:style>
        <p:txBody>
          <a:bodyPr rtlCol="0" anchor="ctr"/>
          <a:lstStyle/>
          <a:p>
            <a:endParaRPr lang="en-ID" sz="4800" dirty="0"/>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116130" y="566987"/>
            <a:ext cx="11350188" cy="724247"/>
          </a:xfrm>
        </p:spPr>
        <p:txBody>
          <a:bodyPr/>
          <a:lstStyle/>
          <a:p>
            <a:r>
              <a:rPr lang="en-US" altLang="ko-KR" sz="4000" b="1" dirty="0">
                <a:solidFill>
                  <a:schemeClr val="tx1"/>
                </a:solidFill>
                <a:cs typeface="Arial" pitchFamily="34" charset="0"/>
              </a:rPr>
              <a:t>Precursors for Nickel-Rich Cathode Materials : Morphology</a:t>
            </a:r>
          </a:p>
        </p:txBody>
      </p:sp>
      <p:grpSp>
        <p:nvGrpSpPr>
          <p:cNvPr id="9" name="그룹 9">
            <a:extLst>
              <a:ext uri="{FF2B5EF4-FFF2-40B4-BE49-F238E27FC236}">
                <a16:creationId xmlns:a16="http://schemas.microsoft.com/office/drawing/2014/main" id="{0EF3E75D-ADBD-0FE3-5E26-176278DC96A9}"/>
              </a:ext>
            </a:extLst>
          </p:cNvPr>
          <p:cNvGrpSpPr/>
          <p:nvPr/>
        </p:nvGrpSpPr>
        <p:grpSpPr>
          <a:xfrm>
            <a:off x="-626278" y="1782275"/>
            <a:ext cx="4734219" cy="4623159"/>
            <a:chOff x="924229" y="1606109"/>
            <a:chExt cx="4734219" cy="4623159"/>
          </a:xfrm>
        </p:grpSpPr>
        <p:sp>
          <p:nvSpPr>
            <p:cNvPr id="10" name="Block Arc 9">
              <a:extLst>
                <a:ext uri="{FF2B5EF4-FFF2-40B4-BE49-F238E27FC236}">
                  <a16:creationId xmlns:a16="http://schemas.microsoft.com/office/drawing/2014/main" id="{3F299E42-126B-1966-642F-1E6C70A81D60}"/>
                </a:ext>
              </a:extLst>
            </p:cNvPr>
            <p:cNvSpPr/>
            <p:nvPr/>
          </p:nvSpPr>
          <p:spPr>
            <a:xfrm>
              <a:off x="924229" y="1606109"/>
              <a:ext cx="4623159" cy="4623159"/>
            </a:xfrm>
            <a:prstGeom prst="blockArc">
              <a:avLst>
                <a:gd name="adj1" fmla="val 17994494"/>
                <a:gd name="adj2" fmla="val 3631056"/>
                <a:gd name="adj3" fmla="val 126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1" name="Oval 10">
              <a:extLst>
                <a:ext uri="{FF2B5EF4-FFF2-40B4-BE49-F238E27FC236}">
                  <a16:creationId xmlns:a16="http://schemas.microsoft.com/office/drawing/2014/main" id="{72664B41-D506-A5D3-8CBA-522F9848B98F}"/>
                </a:ext>
              </a:extLst>
            </p:cNvPr>
            <p:cNvSpPr/>
            <p:nvPr/>
          </p:nvSpPr>
          <p:spPr>
            <a:xfrm>
              <a:off x="4238091" y="1766259"/>
              <a:ext cx="288032" cy="2880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2" name="Oval 11">
              <a:extLst>
                <a:ext uri="{FF2B5EF4-FFF2-40B4-BE49-F238E27FC236}">
                  <a16:creationId xmlns:a16="http://schemas.microsoft.com/office/drawing/2014/main" id="{E444AF60-B807-A9D5-FE09-ABE5E2160A0D}"/>
                </a:ext>
              </a:extLst>
            </p:cNvPr>
            <p:cNvSpPr/>
            <p:nvPr/>
          </p:nvSpPr>
          <p:spPr>
            <a:xfrm>
              <a:off x="5370416" y="3760400"/>
              <a:ext cx="288032" cy="2880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3" name="Oval 12">
              <a:extLst>
                <a:ext uri="{FF2B5EF4-FFF2-40B4-BE49-F238E27FC236}">
                  <a16:creationId xmlns:a16="http://schemas.microsoft.com/office/drawing/2014/main" id="{36CB8E39-50D6-869F-36FB-45F3436AEB0E}"/>
                </a:ext>
              </a:extLst>
            </p:cNvPr>
            <p:cNvSpPr/>
            <p:nvPr/>
          </p:nvSpPr>
          <p:spPr>
            <a:xfrm>
              <a:off x="4238091" y="5754540"/>
              <a:ext cx="288032" cy="28803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4" name="Oval 13">
              <a:extLst>
                <a:ext uri="{FF2B5EF4-FFF2-40B4-BE49-F238E27FC236}">
                  <a16:creationId xmlns:a16="http://schemas.microsoft.com/office/drawing/2014/main" id="{ED5640D8-AA1F-9634-27DD-2327F346A82A}"/>
                </a:ext>
              </a:extLst>
            </p:cNvPr>
            <p:cNvSpPr/>
            <p:nvPr/>
          </p:nvSpPr>
          <p:spPr>
            <a:xfrm>
              <a:off x="5072001" y="2610815"/>
              <a:ext cx="288032" cy="2880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6" name="Oval 15">
              <a:extLst>
                <a:ext uri="{FF2B5EF4-FFF2-40B4-BE49-F238E27FC236}">
                  <a16:creationId xmlns:a16="http://schemas.microsoft.com/office/drawing/2014/main" id="{75C396A1-547D-08A4-A997-93A2B8FFB875}"/>
                </a:ext>
              </a:extLst>
            </p:cNvPr>
            <p:cNvSpPr/>
            <p:nvPr/>
          </p:nvSpPr>
          <p:spPr>
            <a:xfrm>
              <a:off x="5049075" y="4941168"/>
              <a:ext cx="288032" cy="28803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8" name="그룹 3">
            <a:extLst>
              <a:ext uri="{FF2B5EF4-FFF2-40B4-BE49-F238E27FC236}">
                <a16:creationId xmlns:a16="http://schemas.microsoft.com/office/drawing/2014/main" id="{F4A6C5A0-D592-FEE0-EE90-947364076BCC}"/>
              </a:ext>
            </a:extLst>
          </p:cNvPr>
          <p:cNvGrpSpPr/>
          <p:nvPr/>
        </p:nvGrpSpPr>
        <p:grpSpPr>
          <a:xfrm>
            <a:off x="-815179" y="1968606"/>
            <a:ext cx="4250497" cy="4250497"/>
            <a:chOff x="735328" y="1762623"/>
            <a:chExt cx="4250497" cy="4250497"/>
          </a:xfrm>
        </p:grpSpPr>
        <p:sp>
          <p:nvSpPr>
            <p:cNvPr id="19" name="Block Arc 18">
              <a:extLst>
                <a:ext uri="{FF2B5EF4-FFF2-40B4-BE49-F238E27FC236}">
                  <a16:creationId xmlns:a16="http://schemas.microsoft.com/office/drawing/2014/main" id="{8CE65BB4-36B4-D4F3-F6A6-2C3F1F6726C9}"/>
                </a:ext>
              </a:extLst>
            </p:cNvPr>
            <p:cNvSpPr/>
            <p:nvPr/>
          </p:nvSpPr>
          <p:spPr>
            <a:xfrm>
              <a:off x="735328" y="1762623"/>
              <a:ext cx="4250497" cy="4250497"/>
            </a:xfrm>
            <a:prstGeom prst="blockArc">
              <a:avLst>
                <a:gd name="adj1" fmla="val 4228396"/>
                <a:gd name="adj2" fmla="val 7060926"/>
                <a:gd name="adj3" fmla="val 524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0" name="Block Arc 19">
              <a:extLst>
                <a:ext uri="{FF2B5EF4-FFF2-40B4-BE49-F238E27FC236}">
                  <a16:creationId xmlns:a16="http://schemas.microsoft.com/office/drawing/2014/main" id="{86C06AFD-20E1-AAF6-5084-C128709833BB}"/>
                </a:ext>
              </a:extLst>
            </p:cNvPr>
            <p:cNvSpPr/>
            <p:nvPr/>
          </p:nvSpPr>
          <p:spPr>
            <a:xfrm>
              <a:off x="735328" y="1762623"/>
              <a:ext cx="4250497" cy="4250497"/>
            </a:xfrm>
            <a:prstGeom prst="blockArc">
              <a:avLst>
                <a:gd name="adj1" fmla="val 1492588"/>
                <a:gd name="adj2" fmla="val 4237585"/>
                <a:gd name="adj3" fmla="val 522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1" name="Block Arc 20">
              <a:extLst>
                <a:ext uri="{FF2B5EF4-FFF2-40B4-BE49-F238E27FC236}">
                  <a16:creationId xmlns:a16="http://schemas.microsoft.com/office/drawing/2014/main" id="{AF1AB020-0B48-C11F-72F8-96D7FE8416F3}"/>
                </a:ext>
              </a:extLst>
            </p:cNvPr>
            <p:cNvSpPr/>
            <p:nvPr/>
          </p:nvSpPr>
          <p:spPr>
            <a:xfrm>
              <a:off x="735328" y="1762623"/>
              <a:ext cx="4250497" cy="4250497"/>
            </a:xfrm>
            <a:prstGeom prst="blockArc">
              <a:avLst>
                <a:gd name="adj1" fmla="val 20334074"/>
                <a:gd name="adj2" fmla="val 1503961"/>
                <a:gd name="adj3" fmla="val 52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2" name="Block Arc 21">
              <a:extLst>
                <a:ext uri="{FF2B5EF4-FFF2-40B4-BE49-F238E27FC236}">
                  <a16:creationId xmlns:a16="http://schemas.microsoft.com/office/drawing/2014/main" id="{AE430A14-4C65-F636-C99C-C67E3B309B9A}"/>
                </a:ext>
              </a:extLst>
            </p:cNvPr>
            <p:cNvSpPr/>
            <p:nvPr/>
          </p:nvSpPr>
          <p:spPr>
            <a:xfrm>
              <a:off x="735328" y="1762623"/>
              <a:ext cx="4250497" cy="4250497"/>
            </a:xfrm>
            <a:prstGeom prst="blockArc">
              <a:avLst>
                <a:gd name="adj1" fmla="val 17549958"/>
                <a:gd name="adj2" fmla="val 20340767"/>
                <a:gd name="adj3" fmla="val 528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3" name="Block Arc 5">
              <a:extLst>
                <a:ext uri="{FF2B5EF4-FFF2-40B4-BE49-F238E27FC236}">
                  <a16:creationId xmlns:a16="http://schemas.microsoft.com/office/drawing/2014/main" id="{EDEEF8C0-7B46-34EC-2E9E-534B6A3C3504}"/>
                </a:ext>
              </a:extLst>
            </p:cNvPr>
            <p:cNvSpPr/>
            <p:nvPr/>
          </p:nvSpPr>
          <p:spPr>
            <a:xfrm>
              <a:off x="735328" y="1762623"/>
              <a:ext cx="4250497" cy="4250497"/>
            </a:xfrm>
            <a:prstGeom prst="blockArc">
              <a:avLst>
                <a:gd name="adj1" fmla="val 14520241"/>
                <a:gd name="adj2" fmla="val 17553267"/>
                <a:gd name="adj3" fmla="val 524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grpSp>
      <p:grpSp>
        <p:nvGrpSpPr>
          <p:cNvPr id="25" name="Group 24">
            <a:extLst>
              <a:ext uri="{FF2B5EF4-FFF2-40B4-BE49-F238E27FC236}">
                <a16:creationId xmlns:a16="http://schemas.microsoft.com/office/drawing/2014/main" id="{3361B3D3-40B8-4BF0-3A45-08FE612967E9}"/>
              </a:ext>
            </a:extLst>
          </p:cNvPr>
          <p:cNvGrpSpPr/>
          <p:nvPr/>
        </p:nvGrpSpPr>
        <p:grpSpPr>
          <a:xfrm>
            <a:off x="3435318" y="1733392"/>
            <a:ext cx="4623159" cy="369332"/>
            <a:chOff x="5832711" y="1578800"/>
            <a:chExt cx="4623159" cy="369332"/>
          </a:xfrm>
        </p:grpSpPr>
        <p:sp>
          <p:nvSpPr>
            <p:cNvPr id="27" name="TextBox 26">
              <a:extLst>
                <a:ext uri="{FF2B5EF4-FFF2-40B4-BE49-F238E27FC236}">
                  <a16:creationId xmlns:a16="http://schemas.microsoft.com/office/drawing/2014/main" id="{8A76A5F1-450D-7E16-8C36-FD8ABAE48D07}"/>
                </a:ext>
              </a:extLst>
            </p:cNvPr>
            <p:cNvSpPr txBox="1"/>
            <p:nvPr/>
          </p:nvSpPr>
          <p:spPr>
            <a:xfrm>
              <a:off x="5832711" y="1578800"/>
              <a:ext cx="4623159" cy="369332"/>
            </a:xfrm>
            <a:prstGeom prst="rect">
              <a:avLst/>
            </a:prstGeom>
            <a:noFill/>
          </p:spPr>
          <p:txBody>
            <a:bodyPr wrap="square" rtlCol="0">
              <a:spAutoFit/>
            </a:bodyPr>
            <a:lstStyle/>
            <a:p>
              <a:r>
                <a:rPr lang="en-US" altLang="ko-KR" b="1" dirty="0">
                  <a:solidFill>
                    <a:schemeClr val="tx1">
                      <a:lumMod val="75000"/>
                      <a:lumOff val="25000"/>
                    </a:schemeClr>
                  </a:solidFill>
                  <a:cs typeface="Arial" pitchFamily="34" charset="0"/>
                </a:rPr>
                <a:t>Nano-sheets Primary Particles</a:t>
              </a:r>
              <a:endParaRPr lang="ko-KR" altLang="en-US" b="1" dirty="0">
                <a:solidFill>
                  <a:schemeClr val="tx1">
                    <a:lumMod val="75000"/>
                    <a:lumOff val="25000"/>
                  </a:schemeClr>
                </a:solidFill>
                <a:cs typeface="Arial" pitchFamily="34" charset="0"/>
              </a:endParaRPr>
            </a:p>
          </p:txBody>
        </p:sp>
        <p:cxnSp>
          <p:nvCxnSpPr>
            <p:cNvPr id="28" name="Straight Connector 27">
              <a:extLst>
                <a:ext uri="{FF2B5EF4-FFF2-40B4-BE49-F238E27FC236}">
                  <a16:creationId xmlns:a16="http://schemas.microsoft.com/office/drawing/2014/main" id="{CF369540-C6CC-8B59-C73F-FC58FADF441C}"/>
                </a:ext>
              </a:extLst>
            </p:cNvPr>
            <p:cNvCxnSpPr>
              <a:cxnSpLocks/>
            </p:cNvCxnSpPr>
            <p:nvPr/>
          </p:nvCxnSpPr>
          <p:spPr>
            <a:xfrm>
              <a:off x="5832711" y="1932038"/>
              <a:ext cx="4623159" cy="7090"/>
            </a:xfrm>
            <a:prstGeom prst="line">
              <a:avLst/>
            </a:prstGeom>
            <a:ln w="19050">
              <a:solidFill>
                <a:schemeClr val="accent6"/>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9" name="Group 28">
            <a:extLst>
              <a:ext uri="{FF2B5EF4-FFF2-40B4-BE49-F238E27FC236}">
                <a16:creationId xmlns:a16="http://schemas.microsoft.com/office/drawing/2014/main" id="{ED86BEFD-DE68-D152-F9B9-5505ADD9C843}"/>
              </a:ext>
            </a:extLst>
          </p:cNvPr>
          <p:cNvGrpSpPr/>
          <p:nvPr/>
        </p:nvGrpSpPr>
        <p:grpSpPr>
          <a:xfrm>
            <a:off x="4079126" y="2746626"/>
            <a:ext cx="4670837" cy="369332"/>
            <a:chOff x="6476519" y="2592034"/>
            <a:chExt cx="4670837" cy="369332"/>
          </a:xfrm>
        </p:grpSpPr>
        <p:sp>
          <p:nvSpPr>
            <p:cNvPr id="31" name="TextBox 30">
              <a:extLst>
                <a:ext uri="{FF2B5EF4-FFF2-40B4-BE49-F238E27FC236}">
                  <a16:creationId xmlns:a16="http://schemas.microsoft.com/office/drawing/2014/main" id="{26B1E979-903F-70F9-6261-F4D8ADD0ABE5}"/>
                </a:ext>
              </a:extLst>
            </p:cNvPr>
            <p:cNvSpPr txBox="1"/>
            <p:nvPr/>
          </p:nvSpPr>
          <p:spPr>
            <a:xfrm>
              <a:off x="6524197" y="2592034"/>
              <a:ext cx="4623159" cy="369332"/>
            </a:xfrm>
            <a:prstGeom prst="rect">
              <a:avLst/>
            </a:prstGeom>
            <a:noFill/>
          </p:spPr>
          <p:txBody>
            <a:bodyPr wrap="square" rtlCol="0">
              <a:spAutoFit/>
            </a:bodyPr>
            <a:lstStyle/>
            <a:p>
              <a:r>
                <a:rPr lang="en-US" altLang="ko-KR" b="1" dirty="0">
                  <a:solidFill>
                    <a:schemeClr val="tx1">
                      <a:lumMod val="75000"/>
                      <a:lumOff val="25000"/>
                    </a:schemeClr>
                  </a:solidFill>
                  <a:cs typeface="Arial" pitchFamily="34" charset="0"/>
                </a:rPr>
                <a:t>Nano-flakes Primary Particles</a:t>
              </a:r>
              <a:endParaRPr lang="ko-KR" altLang="en-US" b="1" dirty="0">
                <a:solidFill>
                  <a:schemeClr val="tx1">
                    <a:lumMod val="75000"/>
                    <a:lumOff val="25000"/>
                  </a:schemeClr>
                </a:solidFill>
                <a:cs typeface="Arial" pitchFamily="34" charset="0"/>
              </a:endParaRPr>
            </a:p>
          </p:txBody>
        </p:sp>
        <p:cxnSp>
          <p:nvCxnSpPr>
            <p:cNvPr id="32" name="Straight Connector 31">
              <a:extLst>
                <a:ext uri="{FF2B5EF4-FFF2-40B4-BE49-F238E27FC236}">
                  <a16:creationId xmlns:a16="http://schemas.microsoft.com/office/drawing/2014/main" id="{E4D03587-B730-72B1-3FB7-5DA7A795673E}"/>
                </a:ext>
              </a:extLst>
            </p:cNvPr>
            <p:cNvCxnSpPr>
              <a:cxnSpLocks/>
            </p:cNvCxnSpPr>
            <p:nvPr/>
          </p:nvCxnSpPr>
          <p:spPr>
            <a:xfrm>
              <a:off x="6476519" y="2922541"/>
              <a:ext cx="4623159" cy="7090"/>
            </a:xfrm>
            <a:prstGeom prst="line">
              <a:avLst/>
            </a:prstGeom>
            <a:ln w="19050">
              <a:solidFill>
                <a:schemeClr val="accent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3" name="Group 32">
            <a:extLst>
              <a:ext uri="{FF2B5EF4-FFF2-40B4-BE49-F238E27FC236}">
                <a16:creationId xmlns:a16="http://schemas.microsoft.com/office/drawing/2014/main" id="{9AEC197C-6ABA-0260-3BDC-922837D77238}"/>
              </a:ext>
            </a:extLst>
          </p:cNvPr>
          <p:cNvGrpSpPr/>
          <p:nvPr/>
        </p:nvGrpSpPr>
        <p:grpSpPr>
          <a:xfrm>
            <a:off x="4486844" y="3759860"/>
            <a:ext cx="4623159" cy="369332"/>
            <a:chOff x="6884237" y="3605268"/>
            <a:chExt cx="4623159" cy="369332"/>
          </a:xfrm>
        </p:grpSpPr>
        <p:sp>
          <p:nvSpPr>
            <p:cNvPr id="35" name="TextBox 34">
              <a:extLst>
                <a:ext uri="{FF2B5EF4-FFF2-40B4-BE49-F238E27FC236}">
                  <a16:creationId xmlns:a16="http://schemas.microsoft.com/office/drawing/2014/main" id="{AB7E3DC3-B697-9275-6E57-1319EED08102}"/>
                </a:ext>
              </a:extLst>
            </p:cNvPr>
            <p:cNvSpPr txBox="1"/>
            <p:nvPr/>
          </p:nvSpPr>
          <p:spPr>
            <a:xfrm>
              <a:off x="6884237" y="3605268"/>
              <a:ext cx="4623159" cy="369332"/>
            </a:xfrm>
            <a:prstGeom prst="rect">
              <a:avLst/>
            </a:prstGeom>
            <a:noFill/>
          </p:spPr>
          <p:txBody>
            <a:bodyPr wrap="square" rtlCol="0">
              <a:spAutoFit/>
            </a:bodyPr>
            <a:lstStyle/>
            <a:p>
              <a:r>
                <a:rPr lang="en-US" altLang="ko-KR" b="1" dirty="0">
                  <a:solidFill>
                    <a:schemeClr val="tx1">
                      <a:lumMod val="75000"/>
                      <a:lumOff val="25000"/>
                    </a:schemeClr>
                  </a:solidFill>
                  <a:cs typeface="Arial" pitchFamily="34" charset="0"/>
                </a:rPr>
                <a:t>Nano-plate Primary Particles </a:t>
              </a:r>
              <a:endParaRPr lang="ko-KR" altLang="en-US" b="1" dirty="0">
                <a:solidFill>
                  <a:schemeClr val="tx1">
                    <a:lumMod val="75000"/>
                    <a:lumOff val="25000"/>
                  </a:schemeClr>
                </a:solidFill>
                <a:cs typeface="Arial" pitchFamily="34" charset="0"/>
              </a:endParaRPr>
            </a:p>
          </p:txBody>
        </p:sp>
        <p:cxnSp>
          <p:nvCxnSpPr>
            <p:cNvPr id="36" name="Straight Connector 35">
              <a:extLst>
                <a:ext uri="{FF2B5EF4-FFF2-40B4-BE49-F238E27FC236}">
                  <a16:creationId xmlns:a16="http://schemas.microsoft.com/office/drawing/2014/main" id="{BE417B3E-7D33-46D7-639A-FD3C6677393B}"/>
                </a:ext>
              </a:extLst>
            </p:cNvPr>
            <p:cNvCxnSpPr>
              <a:cxnSpLocks/>
            </p:cNvCxnSpPr>
            <p:nvPr/>
          </p:nvCxnSpPr>
          <p:spPr>
            <a:xfrm>
              <a:off x="6884237" y="3932230"/>
              <a:ext cx="4623159" cy="7090"/>
            </a:xfrm>
            <a:prstGeom prst="line">
              <a:avLst/>
            </a:prstGeom>
            <a:ln w="19050">
              <a:solidFill>
                <a:schemeClr val="accent2"/>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7" name="Group 36">
            <a:extLst>
              <a:ext uri="{FF2B5EF4-FFF2-40B4-BE49-F238E27FC236}">
                <a16:creationId xmlns:a16="http://schemas.microsoft.com/office/drawing/2014/main" id="{6C616743-257E-AA27-5A64-EC15C0192CF9}"/>
              </a:ext>
            </a:extLst>
          </p:cNvPr>
          <p:cNvGrpSpPr/>
          <p:nvPr/>
        </p:nvGrpSpPr>
        <p:grpSpPr>
          <a:xfrm>
            <a:off x="4079126" y="4773094"/>
            <a:ext cx="4670837" cy="369332"/>
            <a:chOff x="6476519" y="4618502"/>
            <a:chExt cx="4670837" cy="369332"/>
          </a:xfrm>
        </p:grpSpPr>
        <p:sp>
          <p:nvSpPr>
            <p:cNvPr id="39" name="TextBox 38">
              <a:extLst>
                <a:ext uri="{FF2B5EF4-FFF2-40B4-BE49-F238E27FC236}">
                  <a16:creationId xmlns:a16="http://schemas.microsoft.com/office/drawing/2014/main" id="{3EB32BED-9163-0FFB-06DA-0742D2F7945B}"/>
                </a:ext>
              </a:extLst>
            </p:cNvPr>
            <p:cNvSpPr txBox="1"/>
            <p:nvPr/>
          </p:nvSpPr>
          <p:spPr>
            <a:xfrm>
              <a:off x="6524197" y="4618502"/>
              <a:ext cx="4623159" cy="369332"/>
            </a:xfrm>
            <a:prstGeom prst="rect">
              <a:avLst/>
            </a:prstGeom>
            <a:noFill/>
          </p:spPr>
          <p:txBody>
            <a:bodyPr wrap="square" rtlCol="0">
              <a:spAutoFit/>
            </a:bodyPr>
            <a:lstStyle/>
            <a:p>
              <a:r>
                <a:rPr lang="en-US" altLang="ko-KR" b="1" dirty="0">
                  <a:solidFill>
                    <a:schemeClr val="tx1">
                      <a:lumMod val="75000"/>
                      <a:lumOff val="25000"/>
                    </a:schemeClr>
                  </a:solidFill>
                  <a:cs typeface="Arial" pitchFamily="34" charset="0"/>
                </a:rPr>
                <a:t>Nano-Rods Primary Particles </a:t>
              </a:r>
              <a:endParaRPr lang="ko-KR" altLang="en-US" b="1" dirty="0">
                <a:solidFill>
                  <a:schemeClr val="tx1">
                    <a:lumMod val="75000"/>
                    <a:lumOff val="25000"/>
                  </a:schemeClr>
                </a:solidFill>
                <a:cs typeface="Arial" pitchFamily="34" charset="0"/>
              </a:endParaRPr>
            </a:p>
          </p:txBody>
        </p:sp>
        <p:cxnSp>
          <p:nvCxnSpPr>
            <p:cNvPr id="40" name="Straight Connector 39">
              <a:extLst>
                <a:ext uri="{FF2B5EF4-FFF2-40B4-BE49-F238E27FC236}">
                  <a16:creationId xmlns:a16="http://schemas.microsoft.com/office/drawing/2014/main" id="{DFDD14FA-43CD-55AB-AEAA-178A664D3E6E}"/>
                </a:ext>
              </a:extLst>
            </p:cNvPr>
            <p:cNvCxnSpPr>
              <a:cxnSpLocks/>
            </p:cNvCxnSpPr>
            <p:nvPr/>
          </p:nvCxnSpPr>
          <p:spPr>
            <a:xfrm>
              <a:off x="6476519" y="4950863"/>
              <a:ext cx="4623159" cy="7090"/>
            </a:xfrm>
            <a:prstGeom prst="line">
              <a:avLst/>
            </a:prstGeom>
            <a:ln w="19050">
              <a:solidFill>
                <a:schemeClr val="accent3"/>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1" name="Group 40">
            <a:extLst>
              <a:ext uri="{FF2B5EF4-FFF2-40B4-BE49-F238E27FC236}">
                <a16:creationId xmlns:a16="http://schemas.microsoft.com/office/drawing/2014/main" id="{A95A4B2B-C5FA-14EE-FD7B-2713F4F5DF0D}"/>
              </a:ext>
            </a:extLst>
          </p:cNvPr>
          <p:cNvGrpSpPr/>
          <p:nvPr/>
        </p:nvGrpSpPr>
        <p:grpSpPr>
          <a:xfrm>
            <a:off x="3435318" y="5786327"/>
            <a:ext cx="4623159" cy="369332"/>
            <a:chOff x="5832711" y="5631735"/>
            <a:chExt cx="4623159" cy="369332"/>
          </a:xfrm>
        </p:grpSpPr>
        <p:sp>
          <p:nvSpPr>
            <p:cNvPr id="43" name="TextBox 42">
              <a:extLst>
                <a:ext uri="{FF2B5EF4-FFF2-40B4-BE49-F238E27FC236}">
                  <a16:creationId xmlns:a16="http://schemas.microsoft.com/office/drawing/2014/main" id="{F4A2BF0C-3293-3442-6489-E464D937B15F}"/>
                </a:ext>
              </a:extLst>
            </p:cNvPr>
            <p:cNvSpPr txBox="1"/>
            <p:nvPr/>
          </p:nvSpPr>
          <p:spPr>
            <a:xfrm>
              <a:off x="5832711" y="5631735"/>
              <a:ext cx="4623159" cy="369332"/>
            </a:xfrm>
            <a:prstGeom prst="rect">
              <a:avLst/>
            </a:prstGeom>
            <a:noFill/>
          </p:spPr>
          <p:txBody>
            <a:bodyPr wrap="square" rtlCol="0">
              <a:spAutoFit/>
            </a:bodyPr>
            <a:lstStyle/>
            <a:p>
              <a:r>
                <a:rPr lang="en-US" altLang="ko-KR" b="1" dirty="0">
                  <a:solidFill>
                    <a:schemeClr val="tx1">
                      <a:lumMod val="75000"/>
                      <a:lumOff val="25000"/>
                    </a:schemeClr>
                  </a:solidFill>
                  <a:cs typeface="Arial" pitchFamily="34" charset="0"/>
                </a:rPr>
                <a:t>Needle-Like Primary particles</a:t>
              </a:r>
              <a:endParaRPr lang="ko-KR" altLang="en-US" b="1" dirty="0">
                <a:solidFill>
                  <a:schemeClr val="tx1">
                    <a:lumMod val="75000"/>
                    <a:lumOff val="25000"/>
                  </a:schemeClr>
                </a:solidFill>
                <a:cs typeface="Arial" pitchFamily="34" charset="0"/>
              </a:endParaRPr>
            </a:p>
          </p:txBody>
        </p:sp>
        <p:cxnSp>
          <p:nvCxnSpPr>
            <p:cNvPr id="44" name="Straight Connector 43">
              <a:extLst>
                <a:ext uri="{FF2B5EF4-FFF2-40B4-BE49-F238E27FC236}">
                  <a16:creationId xmlns:a16="http://schemas.microsoft.com/office/drawing/2014/main" id="{607405A8-819C-C1D2-50E4-30E49B7734E3}"/>
                </a:ext>
              </a:extLst>
            </p:cNvPr>
            <p:cNvCxnSpPr>
              <a:cxnSpLocks/>
            </p:cNvCxnSpPr>
            <p:nvPr/>
          </p:nvCxnSpPr>
          <p:spPr>
            <a:xfrm>
              <a:off x="5832711" y="5958697"/>
              <a:ext cx="4623159" cy="7090"/>
            </a:xfrm>
            <a:prstGeom prst="line">
              <a:avLst/>
            </a:prstGeom>
            <a:ln w="19050">
              <a:solidFill>
                <a:schemeClr val="accent4"/>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pic>
        <p:nvPicPr>
          <p:cNvPr id="48" name="Picture 47" descr="matcha tea ground bentuk tidak menentu terisolasi pada putih - Bebas Royalti Teh hijau Foto Stok">
            <a:extLst>
              <a:ext uri="{FF2B5EF4-FFF2-40B4-BE49-F238E27FC236}">
                <a16:creationId xmlns:a16="http://schemas.microsoft.com/office/drawing/2014/main" id="{EF875C68-AE2B-BAD4-5340-35D69F5AF9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9317" t="26217" r="28596" b="10590"/>
          <a:stretch>
            <a:fillRect/>
          </a:stretch>
        </p:blipFill>
        <p:spPr bwMode="auto">
          <a:xfrm>
            <a:off x="0" y="2563512"/>
            <a:ext cx="3002855" cy="3002855"/>
          </a:xfrm>
          <a:custGeom>
            <a:avLst/>
            <a:gdLst>
              <a:gd name="connsiteX0" fmla="*/ 2052500 w 4105000"/>
              <a:gd name="connsiteY0" fmla="*/ 0 h 4105000"/>
              <a:gd name="connsiteX1" fmla="*/ 4105000 w 4105000"/>
              <a:gd name="connsiteY1" fmla="*/ 2052500 h 4105000"/>
              <a:gd name="connsiteX2" fmla="*/ 2052500 w 4105000"/>
              <a:gd name="connsiteY2" fmla="*/ 4105000 h 4105000"/>
              <a:gd name="connsiteX3" fmla="*/ 0 w 4105000"/>
              <a:gd name="connsiteY3" fmla="*/ 2052500 h 4105000"/>
              <a:gd name="connsiteX4" fmla="*/ 2052500 w 4105000"/>
              <a:gd name="connsiteY4" fmla="*/ 0 h 410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5000" h="4105000">
                <a:moveTo>
                  <a:pt x="2052500" y="0"/>
                </a:moveTo>
                <a:cubicBezTo>
                  <a:pt x="3186064" y="0"/>
                  <a:pt x="4105000" y="918936"/>
                  <a:pt x="4105000" y="2052500"/>
                </a:cubicBezTo>
                <a:cubicBezTo>
                  <a:pt x="4105000" y="3186064"/>
                  <a:pt x="3186064" y="4105000"/>
                  <a:pt x="2052500" y="4105000"/>
                </a:cubicBezTo>
                <a:cubicBezTo>
                  <a:pt x="918936" y="4105000"/>
                  <a:pt x="0" y="3186064"/>
                  <a:pt x="0" y="2052500"/>
                </a:cubicBezTo>
                <a:cubicBezTo>
                  <a:pt x="0" y="918936"/>
                  <a:pt x="918936" y="0"/>
                  <a:pt x="2052500" y="0"/>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74899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38BF9F99-BDCC-4FE7-AA93-8176F69365D2}"/>
              </a:ext>
            </a:extLst>
          </p:cNvPr>
          <p:cNvSpPr>
            <a:spLocks/>
          </p:cNvSpPr>
          <p:nvPr/>
        </p:nvSpPr>
        <p:spPr bwMode="auto">
          <a:xfrm>
            <a:off x="0"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ko-KR" altLang="en-US" sz="2700"/>
          </a:p>
        </p:txBody>
      </p:sp>
      <p:sp>
        <p:nvSpPr>
          <p:cNvPr id="17" name="Freeform: Shape 16">
            <a:extLst>
              <a:ext uri="{FF2B5EF4-FFF2-40B4-BE49-F238E27FC236}">
                <a16:creationId xmlns:a16="http://schemas.microsoft.com/office/drawing/2014/main" id="{7AEFEB4C-A7B1-4010-A4EF-74621940F127}"/>
              </a:ext>
            </a:extLst>
          </p:cNvPr>
          <p:cNvSpPr>
            <a:spLocks/>
          </p:cNvSpPr>
          <p:nvPr/>
        </p:nvSpPr>
        <p:spPr bwMode="auto">
          <a:xfrm>
            <a:off x="5577327"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ko-KR" altLang="en-US" sz="2700"/>
          </a:p>
        </p:txBody>
      </p:sp>
      <p:sp>
        <p:nvSpPr>
          <p:cNvPr id="5" name="Rectangle 4">
            <a:extLst>
              <a:ext uri="{FF2B5EF4-FFF2-40B4-BE49-F238E27FC236}">
                <a16:creationId xmlns:a16="http://schemas.microsoft.com/office/drawing/2014/main" id="{3C17DB71-A295-53B5-DC37-BECE3E869B26}"/>
              </a:ext>
            </a:extLst>
          </p:cNvPr>
          <p:cNvSpPr/>
          <p:nvPr/>
        </p:nvSpPr>
        <p:spPr>
          <a:xfrm>
            <a:off x="0" y="289560"/>
            <a:ext cx="12192000" cy="1283973"/>
          </a:xfrm>
          <a:prstGeom prst="rect">
            <a:avLst/>
          </a:prstGeom>
          <a:gradFill flip="none" rotWithShape="1">
            <a:gsLst>
              <a:gs pos="0">
                <a:schemeClr val="accent1"/>
              </a:gs>
              <a:gs pos="89000">
                <a:schemeClr val="accent1">
                  <a:lumMod val="60000"/>
                  <a:lumOff val="40000"/>
                </a:schemeClr>
              </a:gs>
              <a:gs pos="100000">
                <a:schemeClr val="accent1">
                  <a:lumMod val="20000"/>
                  <a:lumOff val="80000"/>
                </a:schemeClr>
              </a:gs>
            </a:gsLst>
            <a:lin ang="0" scaled="1"/>
            <a:tileRect/>
          </a:gradFill>
          <a:ln>
            <a:noFill/>
          </a:ln>
        </p:spPr>
        <p:style>
          <a:lnRef idx="1">
            <a:schemeClr val="dk1"/>
          </a:lnRef>
          <a:fillRef idx="2">
            <a:schemeClr val="dk1"/>
          </a:fillRef>
          <a:effectRef idx="1">
            <a:schemeClr val="dk1"/>
          </a:effectRef>
          <a:fontRef idx="minor">
            <a:schemeClr val="dk1"/>
          </a:fontRef>
        </p:style>
        <p:txBody>
          <a:bodyPr rtlCol="0" anchor="ctr"/>
          <a:lstStyle/>
          <a:p>
            <a:endParaRPr lang="en-ID" sz="4800" dirty="0"/>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116130" y="566987"/>
            <a:ext cx="11350188" cy="724247"/>
          </a:xfrm>
        </p:spPr>
        <p:txBody>
          <a:bodyPr/>
          <a:lstStyle/>
          <a:p>
            <a:r>
              <a:rPr lang="en-US" altLang="ko-KR" sz="4000" b="1" dirty="0">
                <a:solidFill>
                  <a:schemeClr val="tx1"/>
                </a:solidFill>
                <a:cs typeface="Arial" pitchFamily="34" charset="0"/>
              </a:rPr>
              <a:t>Precursors for Nickel-Rich Cathode Materials : Morphology</a:t>
            </a:r>
          </a:p>
        </p:txBody>
      </p:sp>
      <p:pic>
        <p:nvPicPr>
          <p:cNvPr id="60" name="Picture 59">
            <a:extLst>
              <a:ext uri="{FF2B5EF4-FFF2-40B4-BE49-F238E27FC236}">
                <a16:creationId xmlns:a16="http://schemas.microsoft.com/office/drawing/2014/main" id="{027E1927-849B-3234-0143-28C7ACBC108E}"/>
              </a:ext>
            </a:extLst>
          </p:cNvPr>
          <p:cNvPicPr>
            <a:picLocks noChangeAspect="1"/>
          </p:cNvPicPr>
          <p:nvPr/>
        </p:nvPicPr>
        <p:blipFill>
          <a:blip r:embed="rId2"/>
          <a:stretch>
            <a:fillRect/>
          </a:stretch>
        </p:blipFill>
        <p:spPr>
          <a:xfrm>
            <a:off x="116130" y="1784144"/>
            <a:ext cx="6878766" cy="4522076"/>
          </a:xfrm>
          <a:prstGeom prst="rect">
            <a:avLst/>
          </a:prstGeom>
        </p:spPr>
      </p:pic>
      <p:sp>
        <p:nvSpPr>
          <p:cNvPr id="62" name="TextBox 61">
            <a:extLst>
              <a:ext uri="{FF2B5EF4-FFF2-40B4-BE49-F238E27FC236}">
                <a16:creationId xmlns:a16="http://schemas.microsoft.com/office/drawing/2014/main" id="{C785521F-B552-EFF3-76D2-A0AD01F11DAC}"/>
              </a:ext>
            </a:extLst>
          </p:cNvPr>
          <p:cNvSpPr txBox="1"/>
          <p:nvPr/>
        </p:nvSpPr>
        <p:spPr>
          <a:xfrm>
            <a:off x="7275692" y="1784144"/>
            <a:ext cx="4223560" cy="4524315"/>
          </a:xfrm>
          <a:prstGeom prst="rect">
            <a:avLst/>
          </a:prstGeom>
          <a:noFill/>
        </p:spPr>
        <p:txBody>
          <a:bodyPr wrap="square">
            <a:spAutoFit/>
          </a:bodyPr>
          <a:lstStyle/>
          <a:p>
            <a:r>
              <a:rPr lang="en-ID" sz="1600" dirty="0"/>
              <a:t>(a) Nanosheet primary particle of NMC-based material, reprinted with permission from Ref. (Fu et al., 2014) Copyright (2014) ACS Publications, (b) Nanoflake primary particle of NMC-811 cathode material, reprinted with permission from Ref. (Mo et al., 2020) Copyright (2020) Elsevier B.V., (c) Nanoplate primary particle of NCA cathode material, reprinted with permission from Ref. (Q. Wang et al., 2018) Copyright (2018) Electrochemical Science Group, (d) Nanorod primary particle of NMC cathode material, reprinted with permission from Ref.  (Sun et al., 2019) Copyright (2019) ACS Publications, (e) Needle-like particle of NCA-material, reprinted with permission from Ref. (Duan et al., 2018) Copyright (2018) Elsevier B.V.</a:t>
            </a:r>
          </a:p>
        </p:txBody>
      </p:sp>
    </p:spTree>
    <p:extLst>
      <p:ext uri="{BB962C8B-B14F-4D97-AF65-F5344CB8AC3E}">
        <p14:creationId xmlns:p14="http://schemas.microsoft.com/office/powerpoint/2010/main" val="3097930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05E78956-8925-227C-C89F-6DD9C1CB3D70}"/>
              </a:ext>
            </a:extLst>
          </p:cNvPr>
          <p:cNvSpPr txBox="1">
            <a:spLocks/>
          </p:cNvSpPr>
          <p:nvPr/>
        </p:nvSpPr>
        <p:spPr>
          <a:xfrm>
            <a:off x="84240" y="165748"/>
            <a:ext cx="12107760" cy="724247"/>
          </a:xfrm>
          <a:prstGeom prst="rect">
            <a:avLst/>
          </a:prstGeom>
        </p:spPr>
        <p:txBody>
          <a:bodyPr/>
          <a:lstStyle>
            <a:defPPr>
              <a:defRPr lang="en-US"/>
            </a:defPPr>
            <a:lvl1pPr marL="228600" indent="-228600" algn="ctr">
              <a:lnSpc>
                <a:spcPct val="90000"/>
              </a:lnSpc>
              <a:spcBef>
                <a:spcPts val="1000"/>
              </a:spcBef>
              <a:buFont typeface="Arial" panose="020B0604020202020204" pitchFamily="34" charset="0"/>
              <a:buChar char="•"/>
              <a:defRPr sz="2400" i="1">
                <a:solidFill>
                  <a:srgbClr val="FF3300"/>
                </a:solidFill>
                <a:cs typeface="Arial" pitchFamily="34" charset="0"/>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en-US" altLang="ko-KR" dirty="0"/>
              <a:t>Nickle-rich cathode precursors and their morphology</a:t>
            </a:r>
            <a:endParaRPr lang="ko-KR" altLang="en-US" dirty="0"/>
          </a:p>
        </p:txBody>
      </p:sp>
      <p:graphicFrame>
        <p:nvGraphicFramePr>
          <p:cNvPr id="2" name="Table 1">
            <a:extLst>
              <a:ext uri="{FF2B5EF4-FFF2-40B4-BE49-F238E27FC236}">
                <a16:creationId xmlns:a16="http://schemas.microsoft.com/office/drawing/2014/main" id="{C5C7BB23-FA0B-4E33-0CF7-803E049E6844}"/>
              </a:ext>
            </a:extLst>
          </p:cNvPr>
          <p:cNvGraphicFramePr>
            <a:graphicFrameLocks noGrp="1"/>
          </p:cNvGraphicFramePr>
          <p:nvPr>
            <p:extLst>
              <p:ext uri="{D42A27DB-BD31-4B8C-83A1-F6EECF244321}">
                <p14:modId xmlns:p14="http://schemas.microsoft.com/office/powerpoint/2010/main" val="455313512"/>
              </p:ext>
            </p:extLst>
          </p:nvPr>
        </p:nvGraphicFramePr>
        <p:xfrm>
          <a:off x="189248" y="620487"/>
          <a:ext cx="11676181" cy="6237514"/>
        </p:xfrm>
        <a:graphic>
          <a:graphicData uri="http://schemas.openxmlformats.org/drawingml/2006/table">
            <a:tbl>
              <a:tblPr firstRow="1" firstCol="1" bandRow="1">
                <a:tableStyleId>{5C22544A-7EE6-4342-B048-85BDC9FD1C3A}</a:tableStyleId>
              </a:tblPr>
              <a:tblGrid>
                <a:gridCol w="1592094">
                  <a:extLst>
                    <a:ext uri="{9D8B030D-6E8A-4147-A177-3AD203B41FA5}">
                      <a16:colId xmlns:a16="http://schemas.microsoft.com/office/drawing/2014/main" val="461615340"/>
                    </a:ext>
                  </a:extLst>
                </a:gridCol>
                <a:gridCol w="2625207">
                  <a:extLst>
                    <a:ext uri="{9D8B030D-6E8A-4147-A177-3AD203B41FA5}">
                      <a16:colId xmlns:a16="http://schemas.microsoft.com/office/drawing/2014/main" val="3199863657"/>
                    </a:ext>
                  </a:extLst>
                </a:gridCol>
                <a:gridCol w="2203477">
                  <a:extLst>
                    <a:ext uri="{9D8B030D-6E8A-4147-A177-3AD203B41FA5}">
                      <a16:colId xmlns:a16="http://schemas.microsoft.com/office/drawing/2014/main" val="2529284773"/>
                    </a:ext>
                  </a:extLst>
                </a:gridCol>
                <a:gridCol w="1795472">
                  <a:extLst>
                    <a:ext uri="{9D8B030D-6E8A-4147-A177-3AD203B41FA5}">
                      <a16:colId xmlns:a16="http://schemas.microsoft.com/office/drawing/2014/main" val="3771124282"/>
                    </a:ext>
                  </a:extLst>
                </a:gridCol>
                <a:gridCol w="1512238">
                  <a:extLst>
                    <a:ext uri="{9D8B030D-6E8A-4147-A177-3AD203B41FA5}">
                      <a16:colId xmlns:a16="http://schemas.microsoft.com/office/drawing/2014/main" val="2902406092"/>
                    </a:ext>
                  </a:extLst>
                </a:gridCol>
                <a:gridCol w="1947693">
                  <a:extLst>
                    <a:ext uri="{9D8B030D-6E8A-4147-A177-3AD203B41FA5}">
                      <a16:colId xmlns:a16="http://schemas.microsoft.com/office/drawing/2014/main" val="3750910614"/>
                    </a:ext>
                  </a:extLst>
                </a:gridCol>
              </a:tblGrid>
              <a:tr h="674619">
                <a:tc>
                  <a:txBody>
                    <a:bodyPr/>
                    <a:lstStyle/>
                    <a:p>
                      <a:pPr algn="ctr">
                        <a:lnSpc>
                          <a:spcPct val="115000"/>
                        </a:lnSpc>
                        <a:spcAft>
                          <a:spcPts val="800"/>
                        </a:spcAft>
                      </a:pPr>
                      <a:r>
                        <a:rPr lang="en-ID" sz="1200">
                          <a:effectLst/>
                        </a:rPr>
                        <a:t>Precursors</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ctr">
                        <a:lnSpc>
                          <a:spcPct val="115000"/>
                        </a:lnSpc>
                        <a:spcAft>
                          <a:spcPts val="800"/>
                        </a:spcAft>
                      </a:pPr>
                      <a:r>
                        <a:rPr lang="en-ID" sz="1200" dirty="0">
                          <a:effectLst/>
                        </a:rPr>
                        <a:t>Metal Sources/ modification</a:t>
                      </a:r>
                      <a:endParaRPr lang="en-ID"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ctr">
                        <a:lnSpc>
                          <a:spcPct val="115000"/>
                        </a:lnSpc>
                        <a:spcAft>
                          <a:spcPts val="800"/>
                        </a:spcAft>
                      </a:pPr>
                      <a:r>
                        <a:rPr lang="en-ID" sz="1200">
                          <a:effectLst/>
                        </a:rPr>
                        <a:t>Methods</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ctr">
                        <a:lnSpc>
                          <a:spcPct val="115000"/>
                        </a:lnSpc>
                        <a:spcAft>
                          <a:spcPts val="800"/>
                        </a:spcAft>
                      </a:pPr>
                      <a:r>
                        <a:rPr lang="en-ID" sz="1200" dirty="0">
                          <a:effectLst/>
                        </a:rPr>
                        <a:t>Temperature</a:t>
                      </a:r>
                      <a:endParaRPr lang="en-ID" sz="1600" dirty="0">
                        <a:effectLst/>
                      </a:endParaRPr>
                    </a:p>
                    <a:p>
                      <a:pPr algn="ctr">
                        <a:lnSpc>
                          <a:spcPct val="115000"/>
                        </a:lnSpc>
                        <a:spcAft>
                          <a:spcPts val="800"/>
                        </a:spcAft>
                      </a:pPr>
                      <a:r>
                        <a:rPr lang="en-ID" sz="1200" dirty="0">
                          <a:effectLst/>
                        </a:rPr>
                        <a:t>(</a:t>
                      </a:r>
                      <a:r>
                        <a:rPr lang="en-ID" sz="1200" baseline="30000" dirty="0" err="1">
                          <a:effectLst/>
                        </a:rPr>
                        <a:t>o</a:t>
                      </a:r>
                      <a:r>
                        <a:rPr lang="en-ID" sz="1200" dirty="0" err="1">
                          <a:effectLst/>
                        </a:rPr>
                        <a:t>C</a:t>
                      </a:r>
                      <a:r>
                        <a:rPr lang="en-ID" sz="1200" dirty="0">
                          <a:effectLst/>
                        </a:rPr>
                        <a:t>)/Time/ Condition</a:t>
                      </a:r>
                      <a:endParaRPr lang="en-ID"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ctr">
                        <a:lnSpc>
                          <a:spcPct val="115000"/>
                        </a:lnSpc>
                        <a:spcAft>
                          <a:spcPts val="800"/>
                        </a:spcAft>
                      </a:pPr>
                      <a:r>
                        <a:rPr lang="en-ID" sz="1200">
                          <a:effectLst/>
                        </a:rPr>
                        <a:t>Morphological feature</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ctr">
                        <a:lnSpc>
                          <a:spcPct val="115000"/>
                        </a:lnSpc>
                        <a:spcAft>
                          <a:spcPts val="800"/>
                        </a:spcAft>
                      </a:pPr>
                      <a:r>
                        <a:rPr lang="en-ID" sz="1200">
                          <a:effectLst/>
                        </a:rPr>
                        <a:t>Reference</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extLst>
                  <a:ext uri="{0D108BD9-81ED-4DB2-BD59-A6C34878D82A}">
                    <a16:rowId xmlns:a16="http://schemas.microsoft.com/office/drawing/2014/main" val="3200334484"/>
                  </a:ext>
                </a:extLst>
              </a:tr>
              <a:tr h="205674">
                <a:tc>
                  <a:txBody>
                    <a:bodyPr/>
                    <a:lstStyle/>
                    <a:p>
                      <a:pPr algn="just">
                        <a:lnSpc>
                          <a:spcPct val="115000"/>
                        </a:lnSpc>
                        <a:spcAft>
                          <a:spcPts val="800"/>
                        </a:spcAft>
                      </a:pPr>
                      <a:r>
                        <a:rPr lang="en-ID" sz="1200">
                          <a:effectLst/>
                        </a:rPr>
                        <a:t>NMC-OH</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Nitrates</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solvothermal</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160 </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Nanosheet</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(Fu et al., 2014)</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extLst>
                  <a:ext uri="{0D108BD9-81ED-4DB2-BD59-A6C34878D82A}">
                    <a16:rowId xmlns:a16="http://schemas.microsoft.com/office/drawing/2014/main" val="313945838"/>
                  </a:ext>
                </a:extLst>
              </a:tr>
              <a:tr h="205674">
                <a:tc>
                  <a:txBody>
                    <a:bodyPr/>
                    <a:lstStyle/>
                    <a:p>
                      <a:pPr algn="just">
                        <a:lnSpc>
                          <a:spcPct val="115000"/>
                        </a:lnSpc>
                        <a:spcAft>
                          <a:spcPts val="800"/>
                        </a:spcAft>
                      </a:pPr>
                      <a:r>
                        <a:rPr lang="en-ID" sz="1200" dirty="0">
                          <a:effectLst/>
                        </a:rPr>
                        <a:t>NMC-811-OH</a:t>
                      </a:r>
                      <a:endParaRPr lang="en-ID"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Sulfates</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precipitation</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 </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Nano-flake</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(Mo et al., 2020)</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extLst>
                  <a:ext uri="{0D108BD9-81ED-4DB2-BD59-A6C34878D82A}">
                    <a16:rowId xmlns:a16="http://schemas.microsoft.com/office/drawing/2014/main" val="919356268"/>
                  </a:ext>
                </a:extLst>
              </a:tr>
              <a:tr h="531671">
                <a:tc>
                  <a:txBody>
                    <a:bodyPr/>
                    <a:lstStyle/>
                    <a:p>
                      <a:pPr algn="just">
                        <a:lnSpc>
                          <a:spcPct val="115000"/>
                        </a:lnSpc>
                        <a:spcAft>
                          <a:spcPts val="800"/>
                        </a:spcAft>
                      </a:pPr>
                      <a:r>
                        <a:rPr lang="en-ID" sz="1200">
                          <a:effectLst/>
                        </a:rPr>
                        <a:t>NCA</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Ni-Co-Li-acetate</a:t>
                      </a:r>
                      <a:endParaRPr lang="en-ID" sz="1600">
                        <a:effectLst/>
                      </a:endParaRPr>
                    </a:p>
                    <a:p>
                      <a:pPr algn="just">
                        <a:lnSpc>
                          <a:spcPct val="115000"/>
                        </a:lnSpc>
                        <a:spcAft>
                          <a:spcPts val="800"/>
                        </a:spcAft>
                      </a:pPr>
                      <a:r>
                        <a:rPr lang="en-ID" sz="1200">
                          <a:effectLst/>
                        </a:rPr>
                        <a:t>Al-nitrate</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Sol-gel</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85/8 h stirring</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Nanoplate</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(J. Li et al., 2020)</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extLst>
                  <a:ext uri="{0D108BD9-81ED-4DB2-BD59-A6C34878D82A}">
                    <a16:rowId xmlns:a16="http://schemas.microsoft.com/office/drawing/2014/main" val="3377002603"/>
                  </a:ext>
                </a:extLst>
              </a:tr>
              <a:tr h="531671">
                <a:tc>
                  <a:txBody>
                    <a:bodyPr/>
                    <a:lstStyle/>
                    <a:p>
                      <a:pPr algn="just">
                        <a:lnSpc>
                          <a:spcPct val="115000"/>
                        </a:lnSpc>
                        <a:spcAft>
                          <a:spcPts val="800"/>
                        </a:spcAft>
                      </a:pPr>
                      <a:r>
                        <a:rPr lang="en-ID" sz="1200">
                          <a:effectLst/>
                        </a:rPr>
                        <a:t>NMC-622</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Ni-Co-nitrate</a:t>
                      </a:r>
                      <a:endParaRPr lang="en-ID" sz="1600">
                        <a:effectLst/>
                      </a:endParaRPr>
                    </a:p>
                    <a:p>
                      <a:pPr algn="just">
                        <a:lnSpc>
                          <a:spcPct val="115000"/>
                        </a:lnSpc>
                        <a:spcAft>
                          <a:spcPts val="800"/>
                        </a:spcAft>
                      </a:pPr>
                      <a:r>
                        <a:rPr lang="en-ID" sz="1200">
                          <a:effectLst/>
                        </a:rPr>
                        <a:t>Mn-Mn(Ac)</a:t>
                      </a:r>
                      <a:r>
                        <a:rPr lang="en-ID" sz="1200" baseline="-25000">
                          <a:effectLst/>
                        </a:rPr>
                        <a:t>2</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Ammonia-induced and coprecipitation</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96/6 h ammonia evaporation</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Nanoplate</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(Liu et al., 2016)</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extLst>
                  <a:ext uri="{0D108BD9-81ED-4DB2-BD59-A6C34878D82A}">
                    <a16:rowId xmlns:a16="http://schemas.microsoft.com/office/drawing/2014/main" val="2150026750"/>
                  </a:ext>
                </a:extLst>
              </a:tr>
              <a:tr h="205674">
                <a:tc>
                  <a:txBody>
                    <a:bodyPr/>
                    <a:lstStyle/>
                    <a:p>
                      <a:pPr algn="just">
                        <a:lnSpc>
                          <a:spcPct val="115000"/>
                        </a:lnSpc>
                        <a:spcAft>
                          <a:spcPts val="800"/>
                        </a:spcAft>
                      </a:pPr>
                      <a:r>
                        <a:rPr lang="en-ID" sz="1200">
                          <a:effectLst/>
                        </a:rPr>
                        <a:t>NMC-7 1.5 1.5</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Acetate</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Hydrothermal </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150/4 h process</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Nanoplate</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(Tian et al., 2016)</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extLst>
                  <a:ext uri="{0D108BD9-81ED-4DB2-BD59-A6C34878D82A}">
                    <a16:rowId xmlns:a16="http://schemas.microsoft.com/office/drawing/2014/main" val="786389467"/>
                  </a:ext>
                </a:extLst>
              </a:tr>
              <a:tr h="246941">
                <a:tc>
                  <a:txBody>
                    <a:bodyPr/>
                    <a:lstStyle/>
                    <a:p>
                      <a:pPr algn="just">
                        <a:lnSpc>
                          <a:spcPct val="115000"/>
                        </a:lnSpc>
                        <a:spcAft>
                          <a:spcPts val="800"/>
                        </a:spcAft>
                      </a:pPr>
                      <a:r>
                        <a:rPr lang="en-ID" sz="1200">
                          <a:effectLst/>
                        </a:rPr>
                        <a:t>NMC-622</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Sulfate</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Coprecipitation</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Nanorod</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(Yang et al., 2019)</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extLst>
                  <a:ext uri="{0D108BD9-81ED-4DB2-BD59-A6C34878D82A}">
                    <a16:rowId xmlns:a16="http://schemas.microsoft.com/office/drawing/2014/main" val="572781307"/>
                  </a:ext>
                </a:extLst>
              </a:tr>
              <a:tr h="553422">
                <a:tc>
                  <a:txBody>
                    <a:bodyPr/>
                    <a:lstStyle/>
                    <a:p>
                      <a:pPr algn="just">
                        <a:lnSpc>
                          <a:spcPct val="115000"/>
                        </a:lnSpc>
                        <a:spcAft>
                          <a:spcPts val="800"/>
                        </a:spcAft>
                      </a:pPr>
                      <a:r>
                        <a:rPr lang="en-ID" sz="1200">
                          <a:effectLst/>
                        </a:rPr>
                        <a:t>NMC-FCG</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Sulfate/NMC-532 solution added into NM-73 solution</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Coprecipitation</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 </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Nanorod</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(Noh et al., 2014)</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extLst>
                  <a:ext uri="{0D108BD9-81ED-4DB2-BD59-A6C34878D82A}">
                    <a16:rowId xmlns:a16="http://schemas.microsoft.com/office/drawing/2014/main" val="3351898373"/>
                  </a:ext>
                </a:extLst>
              </a:tr>
              <a:tr h="425483">
                <a:tc>
                  <a:txBody>
                    <a:bodyPr/>
                    <a:lstStyle/>
                    <a:p>
                      <a:pPr algn="just">
                        <a:lnSpc>
                          <a:spcPct val="115000"/>
                        </a:lnSpc>
                        <a:spcAft>
                          <a:spcPts val="800"/>
                        </a:spcAft>
                      </a:pPr>
                      <a:r>
                        <a:rPr lang="en-ID" sz="1200">
                          <a:effectLst/>
                        </a:rPr>
                        <a:t>NCA-OH</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Commercial precursor-NH</a:t>
                      </a:r>
                      <a:r>
                        <a:rPr lang="en-ID" sz="1200" baseline="-25000">
                          <a:effectLst/>
                        </a:rPr>
                        <a:t>4</a:t>
                      </a:r>
                      <a:r>
                        <a:rPr lang="en-ID" sz="1200">
                          <a:effectLst/>
                        </a:rPr>
                        <a:t>H</a:t>
                      </a:r>
                      <a:r>
                        <a:rPr lang="en-ID" sz="1200" baseline="-25000">
                          <a:effectLst/>
                        </a:rPr>
                        <a:t>2</a:t>
                      </a:r>
                      <a:r>
                        <a:rPr lang="en-ID" sz="1200">
                          <a:effectLst/>
                        </a:rPr>
                        <a:t>PO</a:t>
                      </a:r>
                      <a:r>
                        <a:rPr lang="en-ID" sz="1200" baseline="-25000">
                          <a:effectLst/>
                        </a:rPr>
                        <a:t>4</a:t>
                      </a:r>
                      <a:r>
                        <a:rPr lang="en-ID" sz="1200">
                          <a:effectLst/>
                        </a:rPr>
                        <a:t> combined</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 </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Needle-like</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(Tang et al., 2017)</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extLst>
                  <a:ext uri="{0D108BD9-81ED-4DB2-BD59-A6C34878D82A}">
                    <a16:rowId xmlns:a16="http://schemas.microsoft.com/office/drawing/2014/main" val="4272839540"/>
                  </a:ext>
                </a:extLst>
              </a:tr>
              <a:tr h="205674">
                <a:tc>
                  <a:txBody>
                    <a:bodyPr/>
                    <a:lstStyle/>
                    <a:p>
                      <a:pPr algn="just">
                        <a:lnSpc>
                          <a:spcPct val="115000"/>
                        </a:lnSpc>
                        <a:spcAft>
                          <a:spcPts val="800"/>
                        </a:spcAft>
                      </a:pPr>
                      <a:r>
                        <a:rPr lang="en-ID" sz="1200">
                          <a:effectLst/>
                        </a:rPr>
                        <a:t>Al-doped-NCA</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Sulfate/Al doping </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Coprecipitation</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 </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Needle-like</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(Duan et al., 2016)</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extLst>
                  <a:ext uri="{0D108BD9-81ED-4DB2-BD59-A6C34878D82A}">
                    <a16:rowId xmlns:a16="http://schemas.microsoft.com/office/drawing/2014/main" val="1354725559"/>
                  </a:ext>
                </a:extLst>
              </a:tr>
              <a:tr h="425483">
                <a:tc>
                  <a:txBody>
                    <a:bodyPr/>
                    <a:lstStyle/>
                    <a:p>
                      <a:pPr algn="just">
                        <a:lnSpc>
                          <a:spcPct val="115000"/>
                        </a:lnSpc>
                        <a:spcAft>
                          <a:spcPts val="800"/>
                        </a:spcAft>
                      </a:pPr>
                      <a:r>
                        <a:rPr lang="en-ID" sz="1200">
                          <a:effectLst/>
                        </a:rPr>
                        <a:t>NCA</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Ni-Co-OH with addition of Al-nitrate</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 </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60/500 rpm/CO</a:t>
                      </a:r>
                      <a:r>
                        <a:rPr lang="en-ID" sz="1200" baseline="-25000">
                          <a:effectLst/>
                        </a:rPr>
                        <a:t>2</a:t>
                      </a:r>
                      <a:r>
                        <a:rPr lang="en-ID" sz="1200">
                          <a:effectLst/>
                        </a:rPr>
                        <a:t> condition</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Needle-like</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(Duan et al., 2018)</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extLst>
                  <a:ext uri="{0D108BD9-81ED-4DB2-BD59-A6C34878D82A}">
                    <a16:rowId xmlns:a16="http://schemas.microsoft.com/office/drawing/2014/main" val="2865130668"/>
                  </a:ext>
                </a:extLst>
              </a:tr>
              <a:tr h="553422">
                <a:tc>
                  <a:txBody>
                    <a:bodyPr/>
                    <a:lstStyle/>
                    <a:p>
                      <a:pPr algn="just">
                        <a:lnSpc>
                          <a:spcPct val="115000"/>
                        </a:lnSpc>
                        <a:spcAft>
                          <a:spcPts val="800"/>
                        </a:spcAft>
                      </a:pPr>
                      <a:r>
                        <a:rPr lang="en-ID" sz="1200">
                          <a:effectLst/>
                        </a:rPr>
                        <a:t>NCW</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Ni-Co-sulfate/replacement of Al with W</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precipitation</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Inert (N</a:t>
                      </a:r>
                      <a:r>
                        <a:rPr lang="en-ID" sz="1200" baseline="-25000">
                          <a:effectLst/>
                        </a:rPr>
                        <a:t>2</a:t>
                      </a:r>
                      <a:r>
                        <a:rPr lang="en-ID" sz="1200">
                          <a:effectLst/>
                        </a:rPr>
                        <a:t>) condition</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Needle-like</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(Ryu et al., 2019)</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extLst>
                  <a:ext uri="{0D108BD9-81ED-4DB2-BD59-A6C34878D82A}">
                    <a16:rowId xmlns:a16="http://schemas.microsoft.com/office/drawing/2014/main" val="83251363"/>
                  </a:ext>
                </a:extLst>
              </a:tr>
              <a:tr h="365262">
                <a:tc>
                  <a:txBody>
                    <a:bodyPr/>
                    <a:lstStyle/>
                    <a:p>
                      <a:pPr algn="just">
                        <a:lnSpc>
                          <a:spcPct val="115000"/>
                        </a:lnSpc>
                        <a:spcAft>
                          <a:spcPts val="800"/>
                        </a:spcAft>
                      </a:pPr>
                      <a:r>
                        <a:rPr lang="en-ID" sz="1200">
                          <a:effectLst/>
                        </a:rPr>
                        <a:t>NMC-811</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Commercial precursor + PVP</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Pre-oxidized process</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40</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Needle-like</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(Zhang et al., 2018)</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extLst>
                  <a:ext uri="{0D108BD9-81ED-4DB2-BD59-A6C34878D82A}">
                    <a16:rowId xmlns:a16="http://schemas.microsoft.com/office/drawing/2014/main" val="165681768"/>
                  </a:ext>
                </a:extLst>
              </a:tr>
              <a:tr h="553422">
                <a:tc>
                  <a:txBody>
                    <a:bodyPr/>
                    <a:lstStyle/>
                    <a:p>
                      <a:pPr algn="just">
                        <a:lnSpc>
                          <a:spcPct val="115000"/>
                        </a:lnSpc>
                        <a:spcAft>
                          <a:spcPts val="800"/>
                        </a:spcAft>
                      </a:pPr>
                      <a:r>
                        <a:rPr lang="en-ID" sz="1200">
                          <a:effectLst/>
                        </a:rPr>
                        <a:t>NMC-811</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Sulfate</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Solid state with controlled crystallization</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50</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Needle-like</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(G. Yang et al., 2020)</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extLst>
                  <a:ext uri="{0D108BD9-81ED-4DB2-BD59-A6C34878D82A}">
                    <a16:rowId xmlns:a16="http://schemas.microsoft.com/office/drawing/2014/main" val="258484765"/>
                  </a:ext>
                </a:extLst>
              </a:tr>
              <a:tr h="553422">
                <a:tc>
                  <a:txBody>
                    <a:bodyPr/>
                    <a:lstStyle/>
                    <a:p>
                      <a:pPr algn="just">
                        <a:lnSpc>
                          <a:spcPct val="115000"/>
                        </a:lnSpc>
                        <a:spcAft>
                          <a:spcPts val="800"/>
                        </a:spcAft>
                      </a:pPr>
                      <a:r>
                        <a:rPr lang="en-ID" sz="1200">
                          <a:effectLst/>
                        </a:rPr>
                        <a:t>Al-doped-NMC-811</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Commercial precursor/Al doping from nitrate source</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 </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80/sol phase</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a:effectLst/>
                        </a:rPr>
                        <a:t>Needle-like</a:t>
                      </a:r>
                      <a:endParaRPr lang="en-ID" sz="160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tc>
                  <a:txBody>
                    <a:bodyPr/>
                    <a:lstStyle/>
                    <a:p>
                      <a:pPr algn="just">
                        <a:lnSpc>
                          <a:spcPct val="115000"/>
                        </a:lnSpc>
                        <a:spcAft>
                          <a:spcPts val="800"/>
                        </a:spcAft>
                      </a:pPr>
                      <a:r>
                        <a:rPr lang="en-ID" sz="1200" dirty="0">
                          <a:effectLst/>
                        </a:rPr>
                        <a:t>(Du et al., 2021)</a:t>
                      </a:r>
                      <a:endParaRPr lang="en-ID"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0209" marR="60209" marT="0" marB="0"/>
                </a:tc>
                <a:extLst>
                  <a:ext uri="{0D108BD9-81ED-4DB2-BD59-A6C34878D82A}">
                    <a16:rowId xmlns:a16="http://schemas.microsoft.com/office/drawing/2014/main" val="3628931040"/>
                  </a:ext>
                </a:extLst>
              </a:tr>
            </a:tbl>
          </a:graphicData>
        </a:graphic>
      </p:graphicFrame>
    </p:spTree>
    <p:extLst>
      <p:ext uri="{BB962C8B-B14F-4D97-AF65-F5344CB8AC3E}">
        <p14:creationId xmlns:p14="http://schemas.microsoft.com/office/powerpoint/2010/main" val="40277774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38BF9F99-BDCC-4FE7-AA93-8176F69365D2}"/>
              </a:ext>
            </a:extLst>
          </p:cNvPr>
          <p:cNvSpPr>
            <a:spLocks/>
          </p:cNvSpPr>
          <p:nvPr/>
        </p:nvSpPr>
        <p:spPr bwMode="auto">
          <a:xfrm>
            <a:off x="0"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bg2"/>
          </a:solidFill>
          <a:ln>
            <a:noFill/>
          </a:ln>
        </p:spPr>
        <p:txBody>
          <a:bodyPr vert="horz" wrap="square" lIns="91440" tIns="45720" rIns="91440" bIns="45720" numCol="1" anchor="t" anchorCtr="0" compatLnSpc="1">
            <a:prstTxWarp prst="textNoShape">
              <a:avLst/>
            </a:prstTxWarp>
            <a:noAutofit/>
          </a:bodyPr>
          <a:lstStyle/>
          <a:p>
            <a:endParaRPr lang="ko-KR" altLang="en-US" sz="2700" dirty="0"/>
          </a:p>
        </p:txBody>
      </p:sp>
      <p:sp>
        <p:nvSpPr>
          <p:cNvPr id="17" name="Freeform: Shape 16">
            <a:extLst>
              <a:ext uri="{FF2B5EF4-FFF2-40B4-BE49-F238E27FC236}">
                <a16:creationId xmlns:a16="http://schemas.microsoft.com/office/drawing/2014/main" id="{7AEFEB4C-A7B1-4010-A4EF-74621940F127}"/>
              </a:ext>
            </a:extLst>
          </p:cNvPr>
          <p:cNvSpPr>
            <a:spLocks/>
          </p:cNvSpPr>
          <p:nvPr/>
        </p:nvSpPr>
        <p:spPr bwMode="auto">
          <a:xfrm>
            <a:off x="5577327"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noAutofit/>
          </a:bodyPr>
          <a:lstStyle/>
          <a:p>
            <a:endParaRPr lang="ko-KR" altLang="en-US" sz="2700" dirty="0"/>
          </a:p>
        </p:txBody>
      </p:sp>
      <p:sp>
        <p:nvSpPr>
          <p:cNvPr id="5" name="Rectangle 4">
            <a:extLst>
              <a:ext uri="{FF2B5EF4-FFF2-40B4-BE49-F238E27FC236}">
                <a16:creationId xmlns:a16="http://schemas.microsoft.com/office/drawing/2014/main" id="{3C17DB71-A295-53B5-DC37-BECE3E869B26}"/>
              </a:ext>
            </a:extLst>
          </p:cNvPr>
          <p:cNvSpPr/>
          <p:nvPr/>
        </p:nvSpPr>
        <p:spPr>
          <a:xfrm>
            <a:off x="0" y="289560"/>
            <a:ext cx="12192000" cy="1283973"/>
          </a:xfrm>
          <a:prstGeom prst="rect">
            <a:avLst/>
          </a:prstGeom>
          <a:solidFill>
            <a:schemeClr val="bg2">
              <a:lumMod val="90000"/>
            </a:schemeClr>
          </a:solidFill>
          <a:ln>
            <a:noFill/>
          </a:ln>
        </p:spPr>
        <p:style>
          <a:lnRef idx="1">
            <a:schemeClr val="dk1"/>
          </a:lnRef>
          <a:fillRef idx="2">
            <a:schemeClr val="dk1"/>
          </a:fillRef>
          <a:effectRef idx="1">
            <a:schemeClr val="dk1"/>
          </a:effectRef>
          <a:fontRef idx="minor">
            <a:schemeClr val="dk1"/>
          </a:fontRef>
        </p:style>
        <p:txBody>
          <a:bodyPr rtlCol="0" anchor="ctr"/>
          <a:lstStyle/>
          <a:p>
            <a:endParaRPr lang="en-ID" sz="4800" dirty="0"/>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116130" y="566987"/>
            <a:ext cx="11350188" cy="724247"/>
          </a:xfrm>
        </p:spPr>
        <p:txBody>
          <a:bodyPr/>
          <a:lstStyle/>
          <a:p>
            <a:r>
              <a:rPr lang="en-US" altLang="ko-KR" sz="4000" b="1" dirty="0">
                <a:solidFill>
                  <a:schemeClr val="tx1"/>
                </a:solidFill>
                <a:cs typeface="Arial" pitchFamily="34" charset="0"/>
              </a:rPr>
              <a:t>Nickel-Rich Cathode Materials : Primary vs Secondary Particles</a:t>
            </a:r>
          </a:p>
        </p:txBody>
      </p:sp>
      <p:grpSp>
        <p:nvGrpSpPr>
          <p:cNvPr id="72" name="Group 71">
            <a:extLst>
              <a:ext uri="{FF2B5EF4-FFF2-40B4-BE49-F238E27FC236}">
                <a16:creationId xmlns:a16="http://schemas.microsoft.com/office/drawing/2014/main" id="{F066A5EF-2059-A7C7-F483-34C34874EE9B}"/>
              </a:ext>
            </a:extLst>
          </p:cNvPr>
          <p:cNvGrpSpPr/>
          <p:nvPr/>
        </p:nvGrpSpPr>
        <p:grpSpPr>
          <a:xfrm>
            <a:off x="274628" y="2012557"/>
            <a:ext cx="2236344" cy="2171172"/>
            <a:chOff x="274627" y="2012557"/>
            <a:chExt cx="4049373" cy="3931366"/>
          </a:xfrm>
        </p:grpSpPr>
        <p:sp>
          <p:nvSpPr>
            <p:cNvPr id="3" name="Oval 2">
              <a:extLst>
                <a:ext uri="{FF2B5EF4-FFF2-40B4-BE49-F238E27FC236}">
                  <a16:creationId xmlns:a16="http://schemas.microsoft.com/office/drawing/2014/main" id="{D2B8B46E-DAD4-F2D2-2630-AB79C5BAB231}"/>
                </a:ext>
              </a:extLst>
            </p:cNvPr>
            <p:cNvSpPr/>
            <p:nvPr/>
          </p:nvSpPr>
          <p:spPr>
            <a:xfrm>
              <a:off x="274627" y="2015218"/>
              <a:ext cx="3850223" cy="385022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 name="Oval 3">
              <a:extLst>
                <a:ext uri="{FF2B5EF4-FFF2-40B4-BE49-F238E27FC236}">
                  <a16:creationId xmlns:a16="http://schemas.microsoft.com/office/drawing/2014/main" id="{5B6016B0-D50D-9D46-AA28-14C6749E81F5}"/>
                </a:ext>
              </a:extLst>
            </p:cNvPr>
            <p:cNvSpPr/>
            <p:nvPr/>
          </p:nvSpPr>
          <p:spPr>
            <a:xfrm>
              <a:off x="1396692" y="21567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 name="Oval 5">
              <a:extLst>
                <a:ext uri="{FF2B5EF4-FFF2-40B4-BE49-F238E27FC236}">
                  <a16:creationId xmlns:a16="http://schemas.microsoft.com/office/drawing/2014/main" id="{FC26893D-8CF7-F58F-0EB3-FD2D09573B33}"/>
                </a:ext>
              </a:extLst>
            </p:cNvPr>
            <p:cNvSpPr/>
            <p:nvPr/>
          </p:nvSpPr>
          <p:spPr>
            <a:xfrm>
              <a:off x="1863333" y="201255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 name="Oval 6">
              <a:extLst>
                <a:ext uri="{FF2B5EF4-FFF2-40B4-BE49-F238E27FC236}">
                  <a16:creationId xmlns:a16="http://schemas.microsoft.com/office/drawing/2014/main" id="{E539A0EE-4402-34CF-A551-F3C90072C23E}"/>
                </a:ext>
              </a:extLst>
            </p:cNvPr>
            <p:cNvSpPr/>
            <p:nvPr/>
          </p:nvSpPr>
          <p:spPr>
            <a:xfrm>
              <a:off x="2329974" y="208464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 name="Oval 7">
              <a:extLst>
                <a:ext uri="{FF2B5EF4-FFF2-40B4-BE49-F238E27FC236}">
                  <a16:creationId xmlns:a16="http://schemas.microsoft.com/office/drawing/2014/main" id="{E87B7950-1B00-F007-7959-023747219910}"/>
                </a:ext>
              </a:extLst>
            </p:cNvPr>
            <p:cNvSpPr/>
            <p:nvPr/>
          </p:nvSpPr>
          <p:spPr>
            <a:xfrm>
              <a:off x="2730587" y="225008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 name="Oval 8">
              <a:extLst>
                <a:ext uri="{FF2B5EF4-FFF2-40B4-BE49-F238E27FC236}">
                  <a16:creationId xmlns:a16="http://schemas.microsoft.com/office/drawing/2014/main" id="{98DD08FF-B402-2C41-F0E2-5BCBB6E21FFA}"/>
                </a:ext>
              </a:extLst>
            </p:cNvPr>
            <p:cNvSpPr/>
            <p:nvPr/>
          </p:nvSpPr>
          <p:spPr>
            <a:xfrm>
              <a:off x="3078647" y="253175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 name="Oval 9">
              <a:extLst>
                <a:ext uri="{FF2B5EF4-FFF2-40B4-BE49-F238E27FC236}">
                  <a16:creationId xmlns:a16="http://schemas.microsoft.com/office/drawing/2014/main" id="{94311D14-FBFF-4073-4934-542BF5D84E42}"/>
                </a:ext>
              </a:extLst>
            </p:cNvPr>
            <p:cNvSpPr/>
            <p:nvPr/>
          </p:nvSpPr>
          <p:spPr>
            <a:xfrm>
              <a:off x="2704311" y="269176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1" name="Oval 10">
              <a:extLst>
                <a:ext uri="{FF2B5EF4-FFF2-40B4-BE49-F238E27FC236}">
                  <a16:creationId xmlns:a16="http://schemas.microsoft.com/office/drawing/2014/main" id="{E7088AD4-9DEB-3BB5-C52B-8ED17C7ACFFE}"/>
                </a:ext>
              </a:extLst>
            </p:cNvPr>
            <p:cNvSpPr/>
            <p:nvPr/>
          </p:nvSpPr>
          <p:spPr>
            <a:xfrm>
              <a:off x="3193387" y="292508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2" name="Oval 11">
              <a:extLst>
                <a:ext uri="{FF2B5EF4-FFF2-40B4-BE49-F238E27FC236}">
                  <a16:creationId xmlns:a16="http://schemas.microsoft.com/office/drawing/2014/main" id="{ECCB02C2-B3EC-E70F-09A3-D7F1BB72CCD5}"/>
                </a:ext>
              </a:extLst>
            </p:cNvPr>
            <p:cNvSpPr/>
            <p:nvPr/>
          </p:nvSpPr>
          <p:spPr>
            <a:xfrm>
              <a:off x="3479260" y="272842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a:extLst>
                <a:ext uri="{FF2B5EF4-FFF2-40B4-BE49-F238E27FC236}">
                  <a16:creationId xmlns:a16="http://schemas.microsoft.com/office/drawing/2014/main" id="{9787698A-BF29-E771-F509-05B3B6367496}"/>
                </a:ext>
              </a:extLst>
            </p:cNvPr>
            <p:cNvSpPr/>
            <p:nvPr/>
          </p:nvSpPr>
          <p:spPr>
            <a:xfrm>
              <a:off x="2235704" y="253175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4" name="Oval 13">
              <a:extLst>
                <a:ext uri="{FF2B5EF4-FFF2-40B4-BE49-F238E27FC236}">
                  <a16:creationId xmlns:a16="http://schemas.microsoft.com/office/drawing/2014/main" id="{4C126CF9-AC4A-BCF6-CC93-1D01AE07FDE1}"/>
                </a:ext>
              </a:extLst>
            </p:cNvPr>
            <p:cNvSpPr/>
            <p:nvPr/>
          </p:nvSpPr>
          <p:spPr>
            <a:xfrm>
              <a:off x="1794992" y="245966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6" name="Oval 15">
              <a:extLst>
                <a:ext uri="{FF2B5EF4-FFF2-40B4-BE49-F238E27FC236}">
                  <a16:creationId xmlns:a16="http://schemas.microsoft.com/office/drawing/2014/main" id="{8B1C0F5C-AA8C-79C1-EE1D-C2D632FA81A2}"/>
                </a:ext>
              </a:extLst>
            </p:cNvPr>
            <p:cNvSpPr/>
            <p:nvPr/>
          </p:nvSpPr>
          <p:spPr>
            <a:xfrm>
              <a:off x="1359670" y="258907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8" name="Oval 17">
              <a:extLst>
                <a:ext uri="{FF2B5EF4-FFF2-40B4-BE49-F238E27FC236}">
                  <a16:creationId xmlns:a16="http://schemas.microsoft.com/office/drawing/2014/main" id="{874B648D-17E4-8E9A-0742-9059A3951839}"/>
                </a:ext>
              </a:extLst>
            </p:cNvPr>
            <p:cNvSpPr/>
            <p:nvPr/>
          </p:nvSpPr>
          <p:spPr>
            <a:xfrm>
              <a:off x="940164" y="235093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9" name="Oval 18">
              <a:extLst>
                <a:ext uri="{FF2B5EF4-FFF2-40B4-BE49-F238E27FC236}">
                  <a16:creationId xmlns:a16="http://schemas.microsoft.com/office/drawing/2014/main" id="{57436186-BB46-3207-CF66-CB01B122D9F5}"/>
                </a:ext>
              </a:extLst>
            </p:cNvPr>
            <p:cNvSpPr/>
            <p:nvPr/>
          </p:nvSpPr>
          <p:spPr>
            <a:xfrm>
              <a:off x="1351284" y="301770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0" name="Oval 19">
              <a:extLst>
                <a:ext uri="{FF2B5EF4-FFF2-40B4-BE49-F238E27FC236}">
                  <a16:creationId xmlns:a16="http://schemas.microsoft.com/office/drawing/2014/main" id="{0579EDEB-BB84-4C51-F951-BFB0E40352F5}"/>
                </a:ext>
              </a:extLst>
            </p:cNvPr>
            <p:cNvSpPr/>
            <p:nvPr/>
          </p:nvSpPr>
          <p:spPr>
            <a:xfrm>
              <a:off x="1817925" y="287352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 name="Oval 20">
              <a:extLst>
                <a:ext uri="{FF2B5EF4-FFF2-40B4-BE49-F238E27FC236}">
                  <a16:creationId xmlns:a16="http://schemas.microsoft.com/office/drawing/2014/main" id="{33CB0C52-35FA-B5CF-E1D0-AC5A1785BAB6}"/>
                </a:ext>
              </a:extLst>
            </p:cNvPr>
            <p:cNvSpPr/>
            <p:nvPr/>
          </p:nvSpPr>
          <p:spPr>
            <a:xfrm>
              <a:off x="2284566" y="294561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2" name="Oval 21">
              <a:extLst>
                <a:ext uri="{FF2B5EF4-FFF2-40B4-BE49-F238E27FC236}">
                  <a16:creationId xmlns:a16="http://schemas.microsoft.com/office/drawing/2014/main" id="{134D6ABE-687A-D853-7031-0388582C290A}"/>
                </a:ext>
              </a:extLst>
            </p:cNvPr>
            <p:cNvSpPr/>
            <p:nvPr/>
          </p:nvSpPr>
          <p:spPr>
            <a:xfrm>
              <a:off x="2685179" y="311105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3" name="Oval 22">
              <a:extLst>
                <a:ext uri="{FF2B5EF4-FFF2-40B4-BE49-F238E27FC236}">
                  <a16:creationId xmlns:a16="http://schemas.microsoft.com/office/drawing/2014/main" id="{C32BE7AE-0C39-C498-0FDF-DEA59AC03482}"/>
                </a:ext>
              </a:extLst>
            </p:cNvPr>
            <p:cNvSpPr/>
            <p:nvPr/>
          </p:nvSpPr>
          <p:spPr>
            <a:xfrm>
              <a:off x="3033239" y="339271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4" name="Oval 23">
              <a:extLst>
                <a:ext uri="{FF2B5EF4-FFF2-40B4-BE49-F238E27FC236}">
                  <a16:creationId xmlns:a16="http://schemas.microsoft.com/office/drawing/2014/main" id="{44E53C71-297E-6D73-CCA3-94BB90C509FA}"/>
                </a:ext>
              </a:extLst>
            </p:cNvPr>
            <p:cNvSpPr/>
            <p:nvPr/>
          </p:nvSpPr>
          <p:spPr>
            <a:xfrm>
              <a:off x="2658903" y="355273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5" name="Oval 24">
              <a:extLst>
                <a:ext uri="{FF2B5EF4-FFF2-40B4-BE49-F238E27FC236}">
                  <a16:creationId xmlns:a16="http://schemas.microsoft.com/office/drawing/2014/main" id="{D26E8C8E-2EC9-D200-BBA0-FE70EBFDA174}"/>
                </a:ext>
              </a:extLst>
            </p:cNvPr>
            <p:cNvSpPr/>
            <p:nvPr/>
          </p:nvSpPr>
          <p:spPr>
            <a:xfrm>
              <a:off x="3147979" y="378605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6" name="Oval 25">
              <a:extLst>
                <a:ext uri="{FF2B5EF4-FFF2-40B4-BE49-F238E27FC236}">
                  <a16:creationId xmlns:a16="http://schemas.microsoft.com/office/drawing/2014/main" id="{B049E057-181C-991D-709E-F8CE1CA5726A}"/>
                </a:ext>
              </a:extLst>
            </p:cNvPr>
            <p:cNvSpPr/>
            <p:nvPr/>
          </p:nvSpPr>
          <p:spPr>
            <a:xfrm>
              <a:off x="3433852" y="358938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7" name="Oval 26">
              <a:extLst>
                <a:ext uri="{FF2B5EF4-FFF2-40B4-BE49-F238E27FC236}">
                  <a16:creationId xmlns:a16="http://schemas.microsoft.com/office/drawing/2014/main" id="{2D1BDB67-A0B7-AD28-C3D5-5E24589F41B9}"/>
                </a:ext>
              </a:extLst>
            </p:cNvPr>
            <p:cNvSpPr/>
            <p:nvPr/>
          </p:nvSpPr>
          <p:spPr>
            <a:xfrm>
              <a:off x="2190296" y="339271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8" name="Oval 27">
              <a:extLst>
                <a:ext uri="{FF2B5EF4-FFF2-40B4-BE49-F238E27FC236}">
                  <a16:creationId xmlns:a16="http://schemas.microsoft.com/office/drawing/2014/main" id="{0F0370E5-374D-EA11-CF6C-51C5D6FF533B}"/>
                </a:ext>
              </a:extLst>
            </p:cNvPr>
            <p:cNvSpPr/>
            <p:nvPr/>
          </p:nvSpPr>
          <p:spPr>
            <a:xfrm>
              <a:off x="1749584" y="332063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9" name="Oval 28">
              <a:extLst>
                <a:ext uri="{FF2B5EF4-FFF2-40B4-BE49-F238E27FC236}">
                  <a16:creationId xmlns:a16="http://schemas.microsoft.com/office/drawing/2014/main" id="{C607270F-D7B4-C676-9436-17A5EE1EBED5}"/>
                </a:ext>
              </a:extLst>
            </p:cNvPr>
            <p:cNvSpPr/>
            <p:nvPr/>
          </p:nvSpPr>
          <p:spPr>
            <a:xfrm>
              <a:off x="1314262" y="345003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0" name="Oval 29">
              <a:extLst>
                <a:ext uri="{FF2B5EF4-FFF2-40B4-BE49-F238E27FC236}">
                  <a16:creationId xmlns:a16="http://schemas.microsoft.com/office/drawing/2014/main" id="{1368461E-E88D-CA9F-31AB-D5FCA5FD51C3}"/>
                </a:ext>
              </a:extLst>
            </p:cNvPr>
            <p:cNvSpPr/>
            <p:nvPr/>
          </p:nvSpPr>
          <p:spPr>
            <a:xfrm>
              <a:off x="894756" y="321190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1" name="Oval 30">
              <a:extLst>
                <a:ext uri="{FF2B5EF4-FFF2-40B4-BE49-F238E27FC236}">
                  <a16:creationId xmlns:a16="http://schemas.microsoft.com/office/drawing/2014/main" id="{E3C8B66D-728F-5ACF-9C73-7DBC4758181D}"/>
                </a:ext>
              </a:extLst>
            </p:cNvPr>
            <p:cNvSpPr/>
            <p:nvPr/>
          </p:nvSpPr>
          <p:spPr>
            <a:xfrm rot="17994063">
              <a:off x="1121805" y="375909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2" name="Oval 31">
              <a:extLst>
                <a:ext uri="{FF2B5EF4-FFF2-40B4-BE49-F238E27FC236}">
                  <a16:creationId xmlns:a16="http://schemas.microsoft.com/office/drawing/2014/main" id="{58C75F1F-DB19-23F3-A159-7E74695AA655}"/>
                </a:ext>
              </a:extLst>
            </p:cNvPr>
            <p:cNvSpPr/>
            <p:nvPr/>
          </p:nvSpPr>
          <p:spPr>
            <a:xfrm rot="17994063">
              <a:off x="1588446" y="361492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3" name="Oval 32">
              <a:extLst>
                <a:ext uri="{FF2B5EF4-FFF2-40B4-BE49-F238E27FC236}">
                  <a16:creationId xmlns:a16="http://schemas.microsoft.com/office/drawing/2014/main" id="{97AB6405-783D-206A-94FF-FC0FFD45F8CB}"/>
                </a:ext>
              </a:extLst>
            </p:cNvPr>
            <p:cNvSpPr/>
            <p:nvPr/>
          </p:nvSpPr>
          <p:spPr>
            <a:xfrm rot="17994063">
              <a:off x="2055087" y="368700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4" name="Oval 33">
              <a:extLst>
                <a:ext uri="{FF2B5EF4-FFF2-40B4-BE49-F238E27FC236}">
                  <a16:creationId xmlns:a16="http://schemas.microsoft.com/office/drawing/2014/main" id="{F5D39EE1-F0C8-4490-3EE6-55F2610EB5E8}"/>
                </a:ext>
              </a:extLst>
            </p:cNvPr>
            <p:cNvSpPr/>
            <p:nvPr/>
          </p:nvSpPr>
          <p:spPr>
            <a:xfrm rot="17994063">
              <a:off x="2455700" y="385244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5" name="Oval 34">
              <a:extLst>
                <a:ext uri="{FF2B5EF4-FFF2-40B4-BE49-F238E27FC236}">
                  <a16:creationId xmlns:a16="http://schemas.microsoft.com/office/drawing/2014/main" id="{C9675C15-CF86-AA1D-05A7-E60ABEB91BCD}"/>
                </a:ext>
              </a:extLst>
            </p:cNvPr>
            <p:cNvSpPr/>
            <p:nvPr/>
          </p:nvSpPr>
          <p:spPr>
            <a:xfrm rot="17994063">
              <a:off x="2803760" y="413411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6" name="Oval 35">
              <a:extLst>
                <a:ext uri="{FF2B5EF4-FFF2-40B4-BE49-F238E27FC236}">
                  <a16:creationId xmlns:a16="http://schemas.microsoft.com/office/drawing/2014/main" id="{9D7339A0-97C4-9063-DD20-F1150416E168}"/>
                </a:ext>
              </a:extLst>
            </p:cNvPr>
            <p:cNvSpPr/>
            <p:nvPr/>
          </p:nvSpPr>
          <p:spPr>
            <a:xfrm rot="17994063">
              <a:off x="2429424" y="429413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7" name="Oval 36">
              <a:extLst>
                <a:ext uri="{FF2B5EF4-FFF2-40B4-BE49-F238E27FC236}">
                  <a16:creationId xmlns:a16="http://schemas.microsoft.com/office/drawing/2014/main" id="{42C36A10-D4B1-E4EF-545F-F253C710796F}"/>
                </a:ext>
              </a:extLst>
            </p:cNvPr>
            <p:cNvSpPr/>
            <p:nvPr/>
          </p:nvSpPr>
          <p:spPr>
            <a:xfrm rot="17994063">
              <a:off x="2918500" y="452745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8" name="Oval 37">
              <a:extLst>
                <a:ext uri="{FF2B5EF4-FFF2-40B4-BE49-F238E27FC236}">
                  <a16:creationId xmlns:a16="http://schemas.microsoft.com/office/drawing/2014/main" id="{52CE7745-0011-C830-90FE-A3FEC0D1A032}"/>
                </a:ext>
              </a:extLst>
            </p:cNvPr>
            <p:cNvSpPr/>
            <p:nvPr/>
          </p:nvSpPr>
          <p:spPr>
            <a:xfrm rot="17994063">
              <a:off x="3204373" y="433078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9" name="Oval 38">
              <a:extLst>
                <a:ext uri="{FF2B5EF4-FFF2-40B4-BE49-F238E27FC236}">
                  <a16:creationId xmlns:a16="http://schemas.microsoft.com/office/drawing/2014/main" id="{D704332E-0BED-D633-FEAA-D8413469395A}"/>
                </a:ext>
              </a:extLst>
            </p:cNvPr>
            <p:cNvSpPr/>
            <p:nvPr/>
          </p:nvSpPr>
          <p:spPr>
            <a:xfrm rot="17994063">
              <a:off x="1960817" y="413411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0" name="Oval 39">
              <a:extLst>
                <a:ext uri="{FF2B5EF4-FFF2-40B4-BE49-F238E27FC236}">
                  <a16:creationId xmlns:a16="http://schemas.microsoft.com/office/drawing/2014/main" id="{75953351-7262-B36D-D9BA-64225A1B295E}"/>
                </a:ext>
              </a:extLst>
            </p:cNvPr>
            <p:cNvSpPr/>
            <p:nvPr/>
          </p:nvSpPr>
          <p:spPr>
            <a:xfrm rot="17994063">
              <a:off x="1520105" y="406202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1" name="Oval 40">
              <a:extLst>
                <a:ext uri="{FF2B5EF4-FFF2-40B4-BE49-F238E27FC236}">
                  <a16:creationId xmlns:a16="http://schemas.microsoft.com/office/drawing/2014/main" id="{F8D6A840-307D-5845-839A-97EE47389CCB}"/>
                </a:ext>
              </a:extLst>
            </p:cNvPr>
            <p:cNvSpPr/>
            <p:nvPr/>
          </p:nvSpPr>
          <p:spPr>
            <a:xfrm rot="17994063">
              <a:off x="1084783" y="41914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2" name="Oval 41">
              <a:extLst>
                <a:ext uri="{FF2B5EF4-FFF2-40B4-BE49-F238E27FC236}">
                  <a16:creationId xmlns:a16="http://schemas.microsoft.com/office/drawing/2014/main" id="{93598871-E5C3-684E-1A8F-08FD2F9B7CC9}"/>
                </a:ext>
              </a:extLst>
            </p:cNvPr>
            <p:cNvSpPr/>
            <p:nvPr/>
          </p:nvSpPr>
          <p:spPr>
            <a:xfrm rot="17994063">
              <a:off x="665277" y="395329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3" name="Oval 42">
              <a:extLst>
                <a:ext uri="{FF2B5EF4-FFF2-40B4-BE49-F238E27FC236}">
                  <a16:creationId xmlns:a16="http://schemas.microsoft.com/office/drawing/2014/main" id="{53E7E00B-D063-D10F-7D79-DF163345CB53}"/>
                </a:ext>
              </a:extLst>
            </p:cNvPr>
            <p:cNvSpPr/>
            <p:nvPr/>
          </p:nvSpPr>
          <p:spPr>
            <a:xfrm>
              <a:off x="1188703" y="465951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4" name="Oval 43">
              <a:extLst>
                <a:ext uri="{FF2B5EF4-FFF2-40B4-BE49-F238E27FC236}">
                  <a16:creationId xmlns:a16="http://schemas.microsoft.com/office/drawing/2014/main" id="{399D8453-7A8F-37B1-A947-227DBCA8E430}"/>
                </a:ext>
              </a:extLst>
            </p:cNvPr>
            <p:cNvSpPr/>
            <p:nvPr/>
          </p:nvSpPr>
          <p:spPr>
            <a:xfrm>
              <a:off x="1655344" y="451533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5" name="Oval 44">
              <a:extLst>
                <a:ext uri="{FF2B5EF4-FFF2-40B4-BE49-F238E27FC236}">
                  <a16:creationId xmlns:a16="http://schemas.microsoft.com/office/drawing/2014/main" id="{84CB6B08-FB4C-662F-75A2-1DD14790AD7B}"/>
                </a:ext>
              </a:extLst>
            </p:cNvPr>
            <p:cNvSpPr/>
            <p:nvPr/>
          </p:nvSpPr>
          <p:spPr>
            <a:xfrm>
              <a:off x="2121985" y="458742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6" name="Oval 45">
              <a:extLst>
                <a:ext uri="{FF2B5EF4-FFF2-40B4-BE49-F238E27FC236}">
                  <a16:creationId xmlns:a16="http://schemas.microsoft.com/office/drawing/2014/main" id="{6F2C4FDA-3F77-D6CF-BF24-47D208F19E42}"/>
                </a:ext>
              </a:extLst>
            </p:cNvPr>
            <p:cNvSpPr/>
            <p:nvPr/>
          </p:nvSpPr>
          <p:spPr>
            <a:xfrm>
              <a:off x="2522598" y="475286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7" name="Oval 46">
              <a:extLst>
                <a:ext uri="{FF2B5EF4-FFF2-40B4-BE49-F238E27FC236}">
                  <a16:creationId xmlns:a16="http://schemas.microsoft.com/office/drawing/2014/main" id="{02387D60-697A-221B-2F05-4EC1CF87F365}"/>
                </a:ext>
              </a:extLst>
            </p:cNvPr>
            <p:cNvSpPr/>
            <p:nvPr/>
          </p:nvSpPr>
          <p:spPr>
            <a:xfrm>
              <a:off x="2870658" y="50345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8" name="Oval 47">
              <a:extLst>
                <a:ext uri="{FF2B5EF4-FFF2-40B4-BE49-F238E27FC236}">
                  <a16:creationId xmlns:a16="http://schemas.microsoft.com/office/drawing/2014/main" id="{519FF6F9-18B2-759D-D33F-093BED2AA296}"/>
                </a:ext>
              </a:extLst>
            </p:cNvPr>
            <p:cNvSpPr/>
            <p:nvPr/>
          </p:nvSpPr>
          <p:spPr>
            <a:xfrm>
              <a:off x="2496322" y="519455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9" name="Oval 48">
              <a:extLst>
                <a:ext uri="{FF2B5EF4-FFF2-40B4-BE49-F238E27FC236}">
                  <a16:creationId xmlns:a16="http://schemas.microsoft.com/office/drawing/2014/main" id="{92897911-ADF5-2F21-A169-5CB60D07DF3F}"/>
                </a:ext>
              </a:extLst>
            </p:cNvPr>
            <p:cNvSpPr/>
            <p:nvPr/>
          </p:nvSpPr>
          <p:spPr>
            <a:xfrm>
              <a:off x="3493478" y="404884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50" name="Oval 49">
              <a:extLst>
                <a:ext uri="{FF2B5EF4-FFF2-40B4-BE49-F238E27FC236}">
                  <a16:creationId xmlns:a16="http://schemas.microsoft.com/office/drawing/2014/main" id="{0194AE8D-FBCF-5BD6-2E24-47765242C0C6}"/>
                </a:ext>
              </a:extLst>
            </p:cNvPr>
            <p:cNvSpPr/>
            <p:nvPr/>
          </p:nvSpPr>
          <p:spPr>
            <a:xfrm>
              <a:off x="3225807" y="484104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51" name="Oval 50">
              <a:extLst>
                <a:ext uri="{FF2B5EF4-FFF2-40B4-BE49-F238E27FC236}">
                  <a16:creationId xmlns:a16="http://schemas.microsoft.com/office/drawing/2014/main" id="{4C8BCC77-6D4C-157E-BE19-F3627E531105}"/>
                </a:ext>
              </a:extLst>
            </p:cNvPr>
            <p:cNvSpPr/>
            <p:nvPr/>
          </p:nvSpPr>
          <p:spPr>
            <a:xfrm>
              <a:off x="2027715" y="50345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52" name="Oval 51">
              <a:extLst>
                <a:ext uri="{FF2B5EF4-FFF2-40B4-BE49-F238E27FC236}">
                  <a16:creationId xmlns:a16="http://schemas.microsoft.com/office/drawing/2014/main" id="{54D58619-2F57-8FDD-EAF8-068DFFBBDE53}"/>
                </a:ext>
              </a:extLst>
            </p:cNvPr>
            <p:cNvSpPr/>
            <p:nvPr/>
          </p:nvSpPr>
          <p:spPr>
            <a:xfrm>
              <a:off x="1587003" y="496244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53" name="Oval 52">
              <a:extLst>
                <a:ext uri="{FF2B5EF4-FFF2-40B4-BE49-F238E27FC236}">
                  <a16:creationId xmlns:a16="http://schemas.microsoft.com/office/drawing/2014/main" id="{83E6BDF4-4F6C-D2FC-94E6-F6988321223D}"/>
                </a:ext>
              </a:extLst>
            </p:cNvPr>
            <p:cNvSpPr/>
            <p:nvPr/>
          </p:nvSpPr>
          <p:spPr>
            <a:xfrm>
              <a:off x="1151681" y="509185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54" name="Oval 53">
              <a:extLst>
                <a:ext uri="{FF2B5EF4-FFF2-40B4-BE49-F238E27FC236}">
                  <a16:creationId xmlns:a16="http://schemas.microsoft.com/office/drawing/2014/main" id="{96639D7F-2EF5-C4D7-2741-57D5779DC655}"/>
                </a:ext>
              </a:extLst>
            </p:cNvPr>
            <p:cNvSpPr/>
            <p:nvPr/>
          </p:nvSpPr>
          <p:spPr>
            <a:xfrm>
              <a:off x="732175" y="485371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55" name="Oval 54">
              <a:extLst>
                <a:ext uri="{FF2B5EF4-FFF2-40B4-BE49-F238E27FC236}">
                  <a16:creationId xmlns:a16="http://schemas.microsoft.com/office/drawing/2014/main" id="{F6AE2535-446B-1C0F-713A-25146CC3F5B5}"/>
                </a:ext>
              </a:extLst>
            </p:cNvPr>
            <p:cNvSpPr/>
            <p:nvPr/>
          </p:nvSpPr>
          <p:spPr>
            <a:xfrm>
              <a:off x="2024969" y="534718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56" name="Oval 55">
              <a:extLst>
                <a:ext uri="{FF2B5EF4-FFF2-40B4-BE49-F238E27FC236}">
                  <a16:creationId xmlns:a16="http://schemas.microsoft.com/office/drawing/2014/main" id="{01309927-FA02-EBFD-172C-DB41EE07C358}"/>
                </a:ext>
              </a:extLst>
            </p:cNvPr>
            <p:cNvSpPr/>
            <p:nvPr/>
          </p:nvSpPr>
          <p:spPr>
            <a:xfrm>
              <a:off x="1624163" y="542472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57" name="Oval 56">
              <a:extLst>
                <a:ext uri="{FF2B5EF4-FFF2-40B4-BE49-F238E27FC236}">
                  <a16:creationId xmlns:a16="http://schemas.microsoft.com/office/drawing/2014/main" id="{233DF0F8-5E71-CCC1-FD2E-E3F73991834A}"/>
                </a:ext>
              </a:extLst>
            </p:cNvPr>
            <p:cNvSpPr/>
            <p:nvPr/>
          </p:nvSpPr>
          <p:spPr>
            <a:xfrm>
              <a:off x="731340" y="451568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58" name="Oval 57">
              <a:extLst>
                <a:ext uri="{FF2B5EF4-FFF2-40B4-BE49-F238E27FC236}">
                  <a16:creationId xmlns:a16="http://schemas.microsoft.com/office/drawing/2014/main" id="{78DF0ACC-29DA-F4D6-5D0E-FB9D25E22293}"/>
                </a:ext>
              </a:extLst>
            </p:cNvPr>
            <p:cNvSpPr/>
            <p:nvPr/>
          </p:nvSpPr>
          <p:spPr>
            <a:xfrm>
              <a:off x="347725" y="414320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59" name="Oval 58">
              <a:extLst>
                <a:ext uri="{FF2B5EF4-FFF2-40B4-BE49-F238E27FC236}">
                  <a16:creationId xmlns:a16="http://schemas.microsoft.com/office/drawing/2014/main" id="{0749C5CD-1019-87D5-586B-7851A07FCDD7}"/>
                </a:ext>
              </a:extLst>
            </p:cNvPr>
            <p:cNvSpPr/>
            <p:nvPr/>
          </p:nvSpPr>
          <p:spPr>
            <a:xfrm>
              <a:off x="881340" y="260355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1" name="Oval 60">
              <a:extLst>
                <a:ext uri="{FF2B5EF4-FFF2-40B4-BE49-F238E27FC236}">
                  <a16:creationId xmlns:a16="http://schemas.microsoft.com/office/drawing/2014/main" id="{F5745B93-B747-7668-0D98-435FF540828D}"/>
                </a:ext>
              </a:extLst>
            </p:cNvPr>
            <p:cNvSpPr/>
            <p:nvPr/>
          </p:nvSpPr>
          <p:spPr>
            <a:xfrm>
              <a:off x="784721" y="303653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3" name="Oval 62">
              <a:extLst>
                <a:ext uri="{FF2B5EF4-FFF2-40B4-BE49-F238E27FC236}">
                  <a16:creationId xmlns:a16="http://schemas.microsoft.com/office/drawing/2014/main" id="{6377B853-AC26-6C3A-E483-4DE2CED3AC54}"/>
                </a:ext>
              </a:extLst>
            </p:cNvPr>
            <p:cNvSpPr/>
            <p:nvPr/>
          </p:nvSpPr>
          <p:spPr>
            <a:xfrm rot="17994063">
              <a:off x="592264" y="334559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5" name="Oval 64">
              <a:extLst>
                <a:ext uri="{FF2B5EF4-FFF2-40B4-BE49-F238E27FC236}">
                  <a16:creationId xmlns:a16="http://schemas.microsoft.com/office/drawing/2014/main" id="{52DC390F-AA1C-CE13-2D99-F2CB58EE4699}"/>
                </a:ext>
              </a:extLst>
            </p:cNvPr>
            <p:cNvSpPr/>
            <p:nvPr/>
          </p:nvSpPr>
          <p:spPr>
            <a:xfrm>
              <a:off x="312895" y="306081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6" name="Oval 65">
              <a:extLst>
                <a:ext uri="{FF2B5EF4-FFF2-40B4-BE49-F238E27FC236}">
                  <a16:creationId xmlns:a16="http://schemas.microsoft.com/office/drawing/2014/main" id="{878D42CC-7774-7FEE-1FF4-BB97BD219C9B}"/>
                </a:ext>
              </a:extLst>
            </p:cNvPr>
            <p:cNvSpPr/>
            <p:nvPr/>
          </p:nvSpPr>
          <p:spPr>
            <a:xfrm>
              <a:off x="3600163" y="317103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7" name="Oval 66">
              <a:extLst>
                <a:ext uri="{FF2B5EF4-FFF2-40B4-BE49-F238E27FC236}">
                  <a16:creationId xmlns:a16="http://schemas.microsoft.com/office/drawing/2014/main" id="{5FCAFD88-7EA3-FA53-CAA2-E2B6FCFAFB89}"/>
                </a:ext>
              </a:extLst>
            </p:cNvPr>
            <p:cNvSpPr/>
            <p:nvPr/>
          </p:nvSpPr>
          <p:spPr>
            <a:xfrm>
              <a:off x="3804806" y="368008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8" name="Oval 67">
              <a:extLst>
                <a:ext uri="{FF2B5EF4-FFF2-40B4-BE49-F238E27FC236}">
                  <a16:creationId xmlns:a16="http://schemas.microsoft.com/office/drawing/2014/main" id="{14B226A8-F83D-5888-8B45-8D58DE49A4DE}"/>
                </a:ext>
              </a:extLst>
            </p:cNvPr>
            <p:cNvSpPr/>
            <p:nvPr/>
          </p:nvSpPr>
          <p:spPr>
            <a:xfrm>
              <a:off x="3532549" y="460797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9" name="Oval 68">
              <a:extLst>
                <a:ext uri="{FF2B5EF4-FFF2-40B4-BE49-F238E27FC236}">
                  <a16:creationId xmlns:a16="http://schemas.microsoft.com/office/drawing/2014/main" id="{1F4B5AF9-7125-849D-BB4E-DD4BC0EBF571}"/>
                </a:ext>
              </a:extLst>
            </p:cNvPr>
            <p:cNvSpPr/>
            <p:nvPr/>
          </p:nvSpPr>
          <p:spPr>
            <a:xfrm>
              <a:off x="409504" y="261912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0" name="Oval 69">
              <a:extLst>
                <a:ext uri="{FF2B5EF4-FFF2-40B4-BE49-F238E27FC236}">
                  <a16:creationId xmlns:a16="http://schemas.microsoft.com/office/drawing/2014/main" id="{E10000FE-F278-6AE3-0D6B-C67073EE3E1F}"/>
                </a:ext>
              </a:extLst>
            </p:cNvPr>
            <p:cNvSpPr/>
            <p:nvPr/>
          </p:nvSpPr>
          <p:spPr>
            <a:xfrm>
              <a:off x="321820" y="462230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1" name="Oval 70">
              <a:extLst>
                <a:ext uri="{FF2B5EF4-FFF2-40B4-BE49-F238E27FC236}">
                  <a16:creationId xmlns:a16="http://schemas.microsoft.com/office/drawing/2014/main" id="{904CC1D7-C39F-C489-829D-DE7032F17854}"/>
                </a:ext>
              </a:extLst>
            </p:cNvPr>
            <p:cNvSpPr/>
            <p:nvPr/>
          </p:nvSpPr>
          <p:spPr>
            <a:xfrm>
              <a:off x="453266" y="370941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grpSp>
        <p:nvGrpSpPr>
          <p:cNvPr id="73" name="Group 72">
            <a:extLst>
              <a:ext uri="{FF2B5EF4-FFF2-40B4-BE49-F238E27FC236}">
                <a16:creationId xmlns:a16="http://schemas.microsoft.com/office/drawing/2014/main" id="{43F95C7A-EDB7-3AA5-13E5-9F6AF9038FF6}"/>
              </a:ext>
            </a:extLst>
          </p:cNvPr>
          <p:cNvGrpSpPr/>
          <p:nvPr/>
        </p:nvGrpSpPr>
        <p:grpSpPr>
          <a:xfrm rot="20610537">
            <a:off x="1977333" y="3555383"/>
            <a:ext cx="1555605" cy="1510272"/>
            <a:chOff x="274627" y="2012557"/>
            <a:chExt cx="4049373" cy="3931366"/>
          </a:xfrm>
        </p:grpSpPr>
        <p:sp>
          <p:nvSpPr>
            <p:cNvPr id="74" name="Oval 73">
              <a:extLst>
                <a:ext uri="{FF2B5EF4-FFF2-40B4-BE49-F238E27FC236}">
                  <a16:creationId xmlns:a16="http://schemas.microsoft.com/office/drawing/2014/main" id="{A1766305-F267-A372-9D49-4E0B9B6890B4}"/>
                </a:ext>
              </a:extLst>
            </p:cNvPr>
            <p:cNvSpPr/>
            <p:nvPr/>
          </p:nvSpPr>
          <p:spPr>
            <a:xfrm>
              <a:off x="274627" y="2015218"/>
              <a:ext cx="3850223" cy="385022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5" name="Oval 74">
              <a:extLst>
                <a:ext uri="{FF2B5EF4-FFF2-40B4-BE49-F238E27FC236}">
                  <a16:creationId xmlns:a16="http://schemas.microsoft.com/office/drawing/2014/main" id="{FA33C7F5-85D5-8469-7071-7DE59E559A30}"/>
                </a:ext>
              </a:extLst>
            </p:cNvPr>
            <p:cNvSpPr/>
            <p:nvPr/>
          </p:nvSpPr>
          <p:spPr>
            <a:xfrm>
              <a:off x="1396692" y="21567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6" name="Oval 75">
              <a:extLst>
                <a:ext uri="{FF2B5EF4-FFF2-40B4-BE49-F238E27FC236}">
                  <a16:creationId xmlns:a16="http://schemas.microsoft.com/office/drawing/2014/main" id="{5094C687-CCC9-38B3-342E-079060C63875}"/>
                </a:ext>
              </a:extLst>
            </p:cNvPr>
            <p:cNvSpPr/>
            <p:nvPr/>
          </p:nvSpPr>
          <p:spPr>
            <a:xfrm>
              <a:off x="1863333" y="201255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7" name="Oval 76">
              <a:extLst>
                <a:ext uri="{FF2B5EF4-FFF2-40B4-BE49-F238E27FC236}">
                  <a16:creationId xmlns:a16="http://schemas.microsoft.com/office/drawing/2014/main" id="{D4E08ED3-1131-BAEB-4617-11BDECB0BD87}"/>
                </a:ext>
              </a:extLst>
            </p:cNvPr>
            <p:cNvSpPr/>
            <p:nvPr/>
          </p:nvSpPr>
          <p:spPr>
            <a:xfrm>
              <a:off x="2329974" y="208464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8" name="Oval 77">
              <a:extLst>
                <a:ext uri="{FF2B5EF4-FFF2-40B4-BE49-F238E27FC236}">
                  <a16:creationId xmlns:a16="http://schemas.microsoft.com/office/drawing/2014/main" id="{938EDA0D-0BB6-E4BF-185B-43D16B8B1EEF}"/>
                </a:ext>
              </a:extLst>
            </p:cNvPr>
            <p:cNvSpPr/>
            <p:nvPr/>
          </p:nvSpPr>
          <p:spPr>
            <a:xfrm>
              <a:off x="2730587" y="225008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9" name="Oval 78">
              <a:extLst>
                <a:ext uri="{FF2B5EF4-FFF2-40B4-BE49-F238E27FC236}">
                  <a16:creationId xmlns:a16="http://schemas.microsoft.com/office/drawing/2014/main" id="{15B2278B-6EEE-0FA7-F041-8624F6448F05}"/>
                </a:ext>
              </a:extLst>
            </p:cNvPr>
            <p:cNvSpPr/>
            <p:nvPr/>
          </p:nvSpPr>
          <p:spPr>
            <a:xfrm>
              <a:off x="3078647" y="253175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0" name="Oval 79">
              <a:extLst>
                <a:ext uri="{FF2B5EF4-FFF2-40B4-BE49-F238E27FC236}">
                  <a16:creationId xmlns:a16="http://schemas.microsoft.com/office/drawing/2014/main" id="{5A1641C8-51DA-759C-00FE-EDB8EC2AB71D}"/>
                </a:ext>
              </a:extLst>
            </p:cNvPr>
            <p:cNvSpPr/>
            <p:nvPr/>
          </p:nvSpPr>
          <p:spPr>
            <a:xfrm>
              <a:off x="2704311" y="269176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1" name="Oval 80">
              <a:extLst>
                <a:ext uri="{FF2B5EF4-FFF2-40B4-BE49-F238E27FC236}">
                  <a16:creationId xmlns:a16="http://schemas.microsoft.com/office/drawing/2014/main" id="{72C4AA2E-4D0C-C2A8-C183-136145CBD4B1}"/>
                </a:ext>
              </a:extLst>
            </p:cNvPr>
            <p:cNvSpPr/>
            <p:nvPr/>
          </p:nvSpPr>
          <p:spPr>
            <a:xfrm>
              <a:off x="3193387" y="292508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2" name="Oval 81">
              <a:extLst>
                <a:ext uri="{FF2B5EF4-FFF2-40B4-BE49-F238E27FC236}">
                  <a16:creationId xmlns:a16="http://schemas.microsoft.com/office/drawing/2014/main" id="{58670F04-7B5E-152F-4E7B-B374B7C9FC64}"/>
                </a:ext>
              </a:extLst>
            </p:cNvPr>
            <p:cNvSpPr/>
            <p:nvPr/>
          </p:nvSpPr>
          <p:spPr>
            <a:xfrm>
              <a:off x="3479260" y="272842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3" name="Oval 82">
              <a:extLst>
                <a:ext uri="{FF2B5EF4-FFF2-40B4-BE49-F238E27FC236}">
                  <a16:creationId xmlns:a16="http://schemas.microsoft.com/office/drawing/2014/main" id="{D5AF5964-6EED-528C-C18A-2AB0F8F7DAC3}"/>
                </a:ext>
              </a:extLst>
            </p:cNvPr>
            <p:cNvSpPr/>
            <p:nvPr/>
          </p:nvSpPr>
          <p:spPr>
            <a:xfrm>
              <a:off x="2235704" y="253175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4" name="Oval 83">
              <a:extLst>
                <a:ext uri="{FF2B5EF4-FFF2-40B4-BE49-F238E27FC236}">
                  <a16:creationId xmlns:a16="http://schemas.microsoft.com/office/drawing/2014/main" id="{0978B0CF-0897-403E-AE07-72784819494B}"/>
                </a:ext>
              </a:extLst>
            </p:cNvPr>
            <p:cNvSpPr/>
            <p:nvPr/>
          </p:nvSpPr>
          <p:spPr>
            <a:xfrm>
              <a:off x="1794992" y="245966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5" name="Oval 84">
              <a:extLst>
                <a:ext uri="{FF2B5EF4-FFF2-40B4-BE49-F238E27FC236}">
                  <a16:creationId xmlns:a16="http://schemas.microsoft.com/office/drawing/2014/main" id="{8D3FDC6B-0581-AA04-AF89-860397C079D0}"/>
                </a:ext>
              </a:extLst>
            </p:cNvPr>
            <p:cNvSpPr/>
            <p:nvPr/>
          </p:nvSpPr>
          <p:spPr>
            <a:xfrm>
              <a:off x="1359670" y="258907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6" name="Oval 85">
              <a:extLst>
                <a:ext uri="{FF2B5EF4-FFF2-40B4-BE49-F238E27FC236}">
                  <a16:creationId xmlns:a16="http://schemas.microsoft.com/office/drawing/2014/main" id="{9169CF68-CDAC-C94F-1E07-F9C8E6276F6C}"/>
                </a:ext>
              </a:extLst>
            </p:cNvPr>
            <p:cNvSpPr/>
            <p:nvPr/>
          </p:nvSpPr>
          <p:spPr>
            <a:xfrm>
              <a:off x="940164" y="235093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7" name="Oval 86">
              <a:extLst>
                <a:ext uri="{FF2B5EF4-FFF2-40B4-BE49-F238E27FC236}">
                  <a16:creationId xmlns:a16="http://schemas.microsoft.com/office/drawing/2014/main" id="{78F91193-CD88-129E-FFFB-041AE70B1A72}"/>
                </a:ext>
              </a:extLst>
            </p:cNvPr>
            <p:cNvSpPr/>
            <p:nvPr/>
          </p:nvSpPr>
          <p:spPr>
            <a:xfrm>
              <a:off x="1351284" y="301770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8" name="Oval 87">
              <a:extLst>
                <a:ext uri="{FF2B5EF4-FFF2-40B4-BE49-F238E27FC236}">
                  <a16:creationId xmlns:a16="http://schemas.microsoft.com/office/drawing/2014/main" id="{D3FD87AF-6A8A-8CD4-AD06-9E5CDDB062A3}"/>
                </a:ext>
              </a:extLst>
            </p:cNvPr>
            <p:cNvSpPr/>
            <p:nvPr/>
          </p:nvSpPr>
          <p:spPr>
            <a:xfrm>
              <a:off x="1817925" y="287352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9" name="Oval 88">
              <a:extLst>
                <a:ext uri="{FF2B5EF4-FFF2-40B4-BE49-F238E27FC236}">
                  <a16:creationId xmlns:a16="http://schemas.microsoft.com/office/drawing/2014/main" id="{C36B07FC-10F5-3F5B-E679-49C772D1FCC7}"/>
                </a:ext>
              </a:extLst>
            </p:cNvPr>
            <p:cNvSpPr/>
            <p:nvPr/>
          </p:nvSpPr>
          <p:spPr>
            <a:xfrm>
              <a:off x="2284566" y="294561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0" name="Oval 89">
              <a:extLst>
                <a:ext uri="{FF2B5EF4-FFF2-40B4-BE49-F238E27FC236}">
                  <a16:creationId xmlns:a16="http://schemas.microsoft.com/office/drawing/2014/main" id="{B632424E-2EC0-9BFD-1D0D-82ADE1A63450}"/>
                </a:ext>
              </a:extLst>
            </p:cNvPr>
            <p:cNvSpPr/>
            <p:nvPr/>
          </p:nvSpPr>
          <p:spPr>
            <a:xfrm>
              <a:off x="2685179" y="311105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1" name="Oval 90">
              <a:extLst>
                <a:ext uri="{FF2B5EF4-FFF2-40B4-BE49-F238E27FC236}">
                  <a16:creationId xmlns:a16="http://schemas.microsoft.com/office/drawing/2014/main" id="{1E6DEA8E-CD7A-EAFC-5181-4B2B2C1CF3C7}"/>
                </a:ext>
              </a:extLst>
            </p:cNvPr>
            <p:cNvSpPr/>
            <p:nvPr/>
          </p:nvSpPr>
          <p:spPr>
            <a:xfrm>
              <a:off x="3033239" y="339271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2" name="Oval 91">
              <a:extLst>
                <a:ext uri="{FF2B5EF4-FFF2-40B4-BE49-F238E27FC236}">
                  <a16:creationId xmlns:a16="http://schemas.microsoft.com/office/drawing/2014/main" id="{5D24A2CF-96CB-E420-1EF0-0F2F43E35E2B}"/>
                </a:ext>
              </a:extLst>
            </p:cNvPr>
            <p:cNvSpPr/>
            <p:nvPr/>
          </p:nvSpPr>
          <p:spPr>
            <a:xfrm>
              <a:off x="2658903" y="355273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3" name="Oval 92">
              <a:extLst>
                <a:ext uri="{FF2B5EF4-FFF2-40B4-BE49-F238E27FC236}">
                  <a16:creationId xmlns:a16="http://schemas.microsoft.com/office/drawing/2014/main" id="{4EEEC14B-EC98-0031-BB87-825F08C1A256}"/>
                </a:ext>
              </a:extLst>
            </p:cNvPr>
            <p:cNvSpPr/>
            <p:nvPr/>
          </p:nvSpPr>
          <p:spPr>
            <a:xfrm>
              <a:off x="3147979" y="378605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4" name="Oval 93">
              <a:extLst>
                <a:ext uri="{FF2B5EF4-FFF2-40B4-BE49-F238E27FC236}">
                  <a16:creationId xmlns:a16="http://schemas.microsoft.com/office/drawing/2014/main" id="{7449AE48-AC4B-20D1-4BE7-215352399AE8}"/>
                </a:ext>
              </a:extLst>
            </p:cNvPr>
            <p:cNvSpPr/>
            <p:nvPr/>
          </p:nvSpPr>
          <p:spPr>
            <a:xfrm>
              <a:off x="3433852" y="358938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5" name="Oval 94">
              <a:extLst>
                <a:ext uri="{FF2B5EF4-FFF2-40B4-BE49-F238E27FC236}">
                  <a16:creationId xmlns:a16="http://schemas.microsoft.com/office/drawing/2014/main" id="{DBECF81F-1D39-FBCC-E007-D42716511EE2}"/>
                </a:ext>
              </a:extLst>
            </p:cNvPr>
            <p:cNvSpPr/>
            <p:nvPr/>
          </p:nvSpPr>
          <p:spPr>
            <a:xfrm>
              <a:off x="2190296" y="339271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6" name="Oval 95">
              <a:extLst>
                <a:ext uri="{FF2B5EF4-FFF2-40B4-BE49-F238E27FC236}">
                  <a16:creationId xmlns:a16="http://schemas.microsoft.com/office/drawing/2014/main" id="{097189F4-4C1A-9514-DA6C-A167300E567C}"/>
                </a:ext>
              </a:extLst>
            </p:cNvPr>
            <p:cNvSpPr/>
            <p:nvPr/>
          </p:nvSpPr>
          <p:spPr>
            <a:xfrm>
              <a:off x="1749584" y="332063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7" name="Oval 96">
              <a:extLst>
                <a:ext uri="{FF2B5EF4-FFF2-40B4-BE49-F238E27FC236}">
                  <a16:creationId xmlns:a16="http://schemas.microsoft.com/office/drawing/2014/main" id="{E6AB2DE0-1EC1-B991-B3CF-2F70801ECB07}"/>
                </a:ext>
              </a:extLst>
            </p:cNvPr>
            <p:cNvSpPr/>
            <p:nvPr/>
          </p:nvSpPr>
          <p:spPr>
            <a:xfrm>
              <a:off x="1314262" y="345003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8" name="Oval 97">
              <a:extLst>
                <a:ext uri="{FF2B5EF4-FFF2-40B4-BE49-F238E27FC236}">
                  <a16:creationId xmlns:a16="http://schemas.microsoft.com/office/drawing/2014/main" id="{3317D3E4-0DB1-6F5C-CB65-E391C7482763}"/>
                </a:ext>
              </a:extLst>
            </p:cNvPr>
            <p:cNvSpPr/>
            <p:nvPr/>
          </p:nvSpPr>
          <p:spPr>
            <a:xfrm>
              <a:off x="894756" y="321190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9" name="Oval 98">
              <a:extLst>
                <a:ext uri="{FF2B5EF4-FFF2-40B4-BE49-F238E27FC236}">
                  <a16:creationId xmlns:a16="http://schemas.microsoft.com/office/drawing/2014/main" id="{D015F1B7-99D4-761C-0706-DDA7D99A42F9}"/>
                </a:ext>
              </a:extLst>
            </p:cNvPr>
            <p:cNvSpPr/>
            <p:nvPr/>
          </p:nvSpPr>
          <p:spPr>
            <a:xfrm rot="17994063">
              <a:off x="1121805" y="375909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0" name="Oval 99">
              <a:extLst>
                <a:ext uri="{FF2B5EF4-FFF2-40B4-BE49-F238E27FC236}">
                  <a16:creationId xmlns:a16="http://schemas.microsoft.com/office/drawing/2014/main" id="{F6EDEA17-FABC-B1FF-3AC3-75CF04654270}"/>
                </a:ext>
              </a:extLst>
            </p:cNvPr>
            <p:cNvSpPr/>
            <p:nvPr/>
          </p:nvSpPr>
          <p:spPr>
            <a:xfrm rot="17994063">
              <a:off x="1588446" y="361492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1" name="Oval 100">
              <a:extLst>
                <a:ext uri="{FF2B5EF4-FFF2-40B4-BE49-F238E27FC236}">
                  <a16:creationId xmlns:a16="http://schemas.microsoft.com/office/drawing/2014/main" id="{EE9F0537-E659-9B05-A248-8D7DA699985E}"/>
                </a:ext>
              </a:extLst>
            </p:cNvPr>
            <p:cNvSpPr/>
            <p:nvPr/>
          </p:nvSpPr>
          <p:spPr>
            <a:xfrm rot="17994063">
              <a:off x="2055087" y="368700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2" name="Oval 101">
              <a:extLst>
                <a:ext uri="{FF2B5EF4-FFF2-40B4-BE49-F238E27FC236}">
                  <a16:creationId xmlns:a16="http://schemas.microsoft.com/office/drawing/2014/main" id="{7E3CA930-8486-D0BB-75BE-A9D07F46244A}"/>
                </a:ext>
              </a:extLst>
            </p:cNvPr>
            <p:cNvSpPr/>
            <p:nvPr/>
          </p:nvSpPr>
          <p:spPr>
            <a:xfrm rot="17994063">
              <a:off x="2455700" y="385244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3" name="Oval 102">
              <a:extLst>
                <a:ext uri="{FF2B5EF4-FFF2-40B4-BE49-F238E27FC236}">
                  <a16:creationId xmlns:a16="http://schemas.microsoft.com/office/drawing/2014/main" id="{19805ADC-4C6A-2943-2616-5927A2DB5B48}"/>
                </a:ext>
              </a:extLst>
            </p:cNvPr>
            <p:cNvSpPr/>
            <p:nvPr/>
          </p:nvSpPr>
          <p:spPr>
            <a:xfrm rot="17994063">
              <a:off x="2803760" y="413411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4" name="Oval 103">
              <a:extLst>
                <a:ext uri="{FF2B5EF4-FFF2-40B4-BE49-F238E27FC236}">
                  <a16:creationId xmlns:a16="http://schemas.microsoft.com/office/drawing/2014/main" id="{D3C513D0-3CC0-0ED7-CC29-9E6DC6880700}"/>
                </a:ext>
              </a:extLst>
            </p:cNvPr>
            <p:cNvSpPr/>
            <p:nvPr/>
          </p:nvSpPr>
          <p:spPr>
            <a:xfrm rot="17994063">
              <a:off x="2429424" y="429413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5" name="Oval 104">
              <a:extLst>
                <a:ext uri="{FF2B5EF4-FFF2-40B4-BE49-F238E27FC236}">
                  <a16:creationId xmlns:a16="http://schemas.microsoft.com/office/drawing/2014/main" id="{544E038C-69AF-0B22-9CE6-360C8273AF95}"/>
                </a:ext>
              </a:extLst>
            </p:cNvPr>
            <p:cNvSpPr/>
            <p:nvPr/>
          </p:nvSpPr>
          <p:spPr>
            <a:xfrm rot="17994063">
              <a:off x="2918500" y="452745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6" name="Oval 105">
              <a:extLst>
                <a:ext uri="{FF2B5EF4-FFF2-40B4-BE49-F238E27FC236}">
                  <a16:creationId xmlns:a16="http://schemas.microsoft.com/office/drawing/2014/main" id="{A7C997ED-5F38-0B3C-315D-41942FF1B291}"/>
                </a:ext>
              </a:extLst>
            </p:cNvPr>
            <p:cNvSpPr/>
            <p:nvPr/>
          </p:nvSpPr>
          <p:spPr>
            <a:xfrm rot="17994063">
              <a:off x="3204373" y="433078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7" name="Oval 106">
              <a:extLst>
                <a:ext uri="{FF2B5EF4-FFF2-40B4-BE49-F238E27FC236}">
                  <a16:creationId xmlns:a16="http://schemas.microsoft.com/office/drawing/2014/main" id="{AA06E777-1919-7775-65FE-5B85D1005D03}"/>
                </a:ext>
              </a:extLst>
            </p:cNvPr>
            <p:cNvSpPr/>
            <p:nvPr/>
          </p:nvSpPr>
          <p:spPr>
            <a:xfrm rot="17994063">
              <a:off x="1960817" y="413411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8" name="Oval 107">
              <a:extLst>
                <a:ext uri="{FF2B5EF4-FFF2-40B4-BE49-F238E27FC236}">
                  <a16:creationId xmlns:a16="http://schemas.microsoft.com/office/drawing/2014/main" id="{36E13BE2-06A2-B5D5-9301-F7A98AB4B34F}"/>
                </a:ext>
              </a:extLst>
            </p:cNvPr>
            <p:cNvSpPr/>
            <p:nvPr/>
          </p:nvSpPr>
          <p:spPr>
            <a:xfrm rot="17994063">
              <a:off x="1520105" y="406202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9" name="Oval 108">
              <a:extLst>
                <a:ext uri="{FF2B5EF4-FFF2-40B4-BE49-F238E27FC236}">
                  <a16:creationId xmlns:a16="http://schemas.microsoft.com/office/drawing/2014/main" id="{75CEB18B-35EA-EFB9-9E24-C17335E307A4}"/>
                </a:ext>
              </a:extLst>
            </p:cNvPr>
            <p:cNvSpPr/>
            <p:nvPr/>
          </p:nvSpPr>
          <p:spPr>
            <a:xfrm rot="17994063">
              <a:off x="1084783" y="41914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10" name="Oval 109">
              <a:extLst>
                <a:ext uri="{FF2B5EF4-FFF2-40B4-BE49-F238E27FC236}">
                  <a16:creationId xmlns:a16="http://schemas.microsoft.com/office/drawing/2014/main" id="{6C47D0D6-71B0-1D3B-B6C5-E3BEA37CD75B}"/>
                </a:ext>
              </a:extLst>
            </p:cNvPr>
            <p:cNvSpPr/>
            <p:nvPr/>
          </p:nvSpPr>
          <p:spPr>
            <a:xfrm rot="17994063">
              <a:off x="665277" y="395329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11" name="Oval 110">
              <a:extLst>
                <a:ext uri="{FF2B5EF4-FFF2-40B4-BE49-F238E27FC236}">
                  <a16:creationId xmlns:a16="http://schemas.microsoft.com/office/drawing/2014/main" id="{6A687D98-404D-CD04-3621-260338118A9D}"/>
                </a:ext>
              </a:extLst>
            </p:cNvPr>
            <p:cNvSpPr/>
            <p:nvPr/>
          </p:nvSpPr>
          <p:spPr>
            <a:xfrm>
              <a:off x="1188703" y="465951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12" name="Oval 111">
              <a:extLst>
                <a:ext uri="{FF2B5EF4-FFF2-40B4-BE49-F238E27FC236}">
                  <a16:creationId xmlns:a16="http://schemas.microsoft.com/office/drawing/2014/main" id="{11F5A222-644D-AA10-074A-6BBEADD9437A}"/>
                </a:ext>
              </a:extLst>
            </p:cNvPr>
            <p:cNvSpPr/>
            <p:nvPr/>
          </p:nvSpPr>
          <p:spPr>
            <a:xfrm>
              <a:off x="1655344" y="451533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13" name="Oval 112">
              <a:extLst>
                <a:ext uri="{FF2B5EF4-FFF2-40B4-BE49-F238E27FC236}">
                  <a16:creationId xmlns:a16="http://schemas.microsoft.com/office/drawing/2014/main" id="{B130A40D-F443-C4BF-BE2A-49B20FCE0B16}"/>
                </a:ext>
              </a:extLst>
            </p:cNvPr>
            <p:cNvSpPr/>
            <p:nvPr/>
          </p:nvSpPr>
          <p:spPr>
            <a:xfrm>
              <a:off x="2121985" y="458742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14" name="Oval 113">
              <a:extLst>
                <a:ext uri="{FF2B5EF4-FFF2-40B4-BE49-F238E27FC236}">
                  <a16:creationId xmlns:a16="http://schemas.microsoft.com/office/drawing/2014/main" id="{4C052EED-39A6-BAD2-3C62-6AABFD8B1B97}"/>
                </a:ext>
              </a:extLst>
            </p:cNvPr>
            <p:cNvSpPr/>
            <p:nvPr/>
          </p:nvSpPr>
          <p:spPr>
            <a:xfrm>
              <a:off x="2522598" y="475286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15" name="Oval 114">
              <a:extLst>
                <a:ext uri="{FF2B5EF4-FFF2-40B4-BE49-F238E27FC236}">
                  <a16:creationId xmlns:a16="http://schemas.microsoft.com/office/drawing/2014/main" id="{4EC2E928-D8F7-7DC8-1A7D-DCE6490CD092}"/>
                </a:ext>
              </a:extLst>
            </p:cNvPr>
            <p:cNvSpPr/>
            <p:nvPr/>
          </p:nvSpPr>
          <p:spPr>
            <a:xfrm>
              <a:off x="2870658" y="50345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16" name="Oval 115">
              <a:extLst>
                <a:ext uri="{FF2B5EF4-FFF2-40B4-BE49-F238E27FC236}">
                  <a16:creationId xmlns:a16="http://schemas.microsoft.com/office/drawing/2014/main" id="{5087F607-7A33-DAAD-BA93-9B4017CB32F1}"/>
                </a:ext>
              </a:extLst>
            </p:cNvPr>
            <p:cNvSpPr/>
            <p:nvPr/>
          </p:nvSpPr>
          <p:spPr>
            <a:xfrm>
              <a:off x="2496322" y="519455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17" name="Oval 116">
              <a:extLst>
                <a:ext uri="{FF2B5EF4-FFF2-40B4-BE49-F238E27FC236}">
                  <a16:creationId xmlns:a16="http://schemas.microsoft.com/office/drawing/2014/main" id="{28805675-F336-1F59-FE00-0A3E513E761E}"/>
                </a:ext>
              </a:extLst>
            </p:cNvPr>
            <p:cNvSpPr/>
            <p:nvPr/>
          </p:nvSpPr>
          <p:spPr>
            <a:xfrm>
              <a:off x="3493478" y="404884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18" name="Oval 117">
              <a:extLst>
                <a:ext uri="{FF2B5EF4-FFF2-40B4-BE49-F238E27FC236}">
                  <a16:creationId xmlns:a16="http://schemas.microsoft.com/office/drawing/2014/main" id="{7F037275-A884-277B-1016-74C7D43AB518}"/>
                </a:ext>
              </a:extLst>
            </p:cNvPr>
            <p:cNvSpPr/>
            <p:nvPr/>
          </p:nvSpPr>
          <p:spPr>
            <a:xfrm>
              <a:off x="3225807" y="484104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19" name="Oval 118">
              <a:extLst>
                <a:ext uri="{FF2B5EF4-FFF2-40B4-BE49-F238E27FC236}">
                  <a16:creationId xmlns:a16="http://schemas.microsoft.com/office/drawing/2014/main" id="{84FA23E4-665C-DC9A-1D64-B62F967209F9}"/>
                </a:ext>
              </a:extLst>
            </p:cNvPr>
            <p:cNvSpPr/>
            <p:nvPr/>
          </p:nvSpPr>
          <p:spPr>
            <a:xfrm>
              <a:off x="2027715" y="50345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20" name="Oval 119">
              <a:extLst>
                <a:ext uri="{FF2B5EF4-FFF2-40B4-BE49-F238E27FC236}">
                  <a16:creationId xmlns:a16="http://schemas.microsoft.com/office/drawing/2014/main" id="{1A8F5B07-DDED-857B-F9A8-87034D7D82D9}"/>
                </a:ext>
              </a:extLst>
            </p:cNvPr>
            <p:cNvSpPr/>
            <p:nvPr/>
          </p:nvSpPr>
          <p:spPr>
            <a:xfrm>
              <a:off x="1587003" y="496244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21" name="Oval 120">
              <a:extLst>
                <a:ext uri="{FF2B5EF4-FFF2-40B4-BE49-F238E27FC236}">
                  <a16:creationId xmlns:a16="http://schemas.microsoft.com/office/drawing/2014/main" id="{FF3B0E41-F025-118B-DA14-627F24747A08}"/>
                </a:ext>
              </a:extLst>
            </p:cNvPr>
            <p:cNvSpPr/>
            <p:nvPr/>
          </p:nvSpPr>
          <p:spPr>
            <a:xfrm>
              <a:off x="1151681" y="509185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22" name="Oval 121">
              <a:extLst>
                <a:ext uri="{FF2B5EF4-FFF2-40B4-BE49-F238E27FC236}">
                  <a16:creationId xmlns:a16="http://schemas.microsoft.com/office/drawing/2014/main" id="{3EC2DBE1-8C79-4389-38A5-1018D5F53CEA}"/>
                </a:ext>
              </a:extLst>
            </p:cNvPr>
            <p:cNvSpPr/>
            <p:nvPr/>
          </p:nvSpPr>
          <p:spPr>
            <a:xfrm>
              <a:off x="732175" y="485371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23" name="Oval 122">
              <a:extLst>
                <a:ext uri="{FF2B5EF4-FFF2-40B4-BE49-F238E27FC236}">
                  <a16:creationId xmlns:a16="http://schemas.microsoft.com/office/drawing/2014/main" id="{8ACE1099-7034-0555-6EAB-D8C2D9C7FAC1}"/>
                </a:ext>
              </a:extLst>
            </p:cNvPr>
            <p:cNvSpPr/>
            <p:nvPr/>
          </p:nvSpPr>
          <p:spPr>
            <a:xfrm>
              <a:off x="2024969" y="534718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24" name="Oval 123">
              <a:extLst>
                <a:ext uri="{FF2B5EF4-FFF2-40B4-BE49-F238E27FC236}">
                  <a16:creationId xmlns:a16="http://schemas.microsoft.com/office/drawing/2014/main" id="{58322F37-5190-855E-4B20-BDFBA536570C}"/>
                </a:ext>
              </a:extLst>
            </p:cNvPr>
            <p:cNvSpPr/>
            <p:nvPr/>
          </p:nvSpPr>
          <p:spPr>
            <a:xfrm>
              <a:off x="1624163" y="542472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25" name="Oval 124">
              <a:extLst>
                <a:ext uri="{FF2B5EF4-FFF2-40B4-BE49-F238E27FC236}">
                  <a16:creationId xmlns:a16="http://schemas.microsoft.com/office/drawing/2014/main" id="{C99908C7-D00F-7FA0-D353-5B518F64E46B}"/>
                </a:ext>
              </a:extLst>
            </p:cNvPr>
            <p:cNvSpPr/>
            <p:nvPr/>
          </p:nvSpPr>
          <p:spPr>
            <a:xfrm>
              <a:off x="731340" y="451568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26" name="Oval 125">
              <a:extLst>
                <a:ext uri="{FF2B5EF4-FFF2-40B4-BE49-F238E27FC236}">
                  <a16:creationId xmlns:a16="http://schemas.microsoft.com/office/drawing/2014/main" id="{8482FE59-91B2-019C-7670-D9C6F86C05FA}"/>
                </a:ext>
              </a:extLst>
            </p:cNvPr>
            <p:cNvSpPr/>
            <p:nvPr/>
          </p:nvSpPr>
          <p:spPr>
            <a:xfrm>
              <a:off x="347725" y="414320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27" name="Oval 126">
              <a:extLst>
                <a:ext uri="{FF2B5EF4-FFF2-40B4-BE49-F238E27FC236}">
                  <a16:creationId xmlns:a16="http://schemas.microsoft.com/office/drawing/2014/main" id="{CF293CFB-6D22-8FD8-6FA9-0A459038D9AB}"/>
                </a:ext>
              </a:extLst>
            </p:cNvPr>
            <p:cNvSpPr/>
            <p:nvPr/>
          </p:nvSpPr>
          <p:spPr>
            <a:xfrm>
              <a:off x="881340" y="260355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28" name="Oval 127">
              <a:extLst>
                <a:ext uri="{FF2B5EF4-FFF2-40B4-BE49-F238E27FC236}">
                  <a16:creationId xmlns:a16="http://schemas.microsoft.com/office/drawing/2014/main" id="{6E8A55E6-F9C1-7A59-D531-591583599980}"/>
                </a:ext>
              </a:extLst>
            </p:cNvPr>
            <p:cNvSpPr/>
            <p:nvPr/>
          </p:nvSpPr>
          <p:spPr>
            <a:xfrm>
              <a:off x="784721" y="303653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29" name="Oval 128">
              <a:extLst>
                <a:ext uri="{FF2B5EF4-FFF2-40B4-BE49-F238E27FC236}">
                  <a16:creationId xmlns:a16="http://schemas.microsoft.com/office/drawing/2014/main" id="{00FFA2FB-221B-9454-F16A-3E3B1DD3D140}"/>
                </a:ext>
              </a:extLst>
            </p:cNvPr>
            <p:cNvSpPr/>
            <p:nvPr/>
          </p:nvSpPr>
          <p:spPr>
            <a:xfrm rot="17994063">
              <a:off x="592264" y="334559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0" name="Oval 129">
              <a:extLst>
                <a:ext uri="{FF2B5EF4-FFF2-40B4-BE49-F238E27FC236}">
                  <a16:creationId xmlns:a16="http://schemas.microsoft.com/office/drawing/2014/main" id="{4EB4CB10-0BD9-CA62-4848-9C5CDBAC7546}"/>
                </a:ext>
              </a:extLst>
            </p:cNvPr>
            <p:cNvSpPr/>
            <p:nvPr/>
          </p:nvSpPr>
          <p:spPr>
            <a:xfrm>
              <a:off x="312895" y="306081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1" name="Oval 130">
              <a:extLst>
                <a:ext uri="{FF2B5EF4-FFF2-40B4-BE49-F238E27FC236}">
                  <a16:creationId xmlns:a16="http://schemas.microsoft.com/office/drawing/2014/main" id="{0050EE8F-7646-CBC0-9D30-5CDAEBEBC56B}"/>
                </a:ext>
              </a:extLst>
            </p:cNvPr>
            <p:cNvSpPr/>
            <p:nvPr/>
          </p:nvSpPr>
          <p:spPr>
            <a:xfrm>
              <a:off x="3600163" y="317103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2" name="Oval 131">
              <a:extLst>
                <a:ext uri="{FF2B5EF4-FFF2-40B4-BE49-F238E27FC236}">
                  <a16:creationId xmlns:a16="http://schemas.microsoft.com/office/drawing/2014/main" id="{EDC8F406-F11C-5394-4EF0-DCB12928FF55}"/>
                </a:ext>
              </a:extLst>
            </p:cNvPr>
            <p:cNvSpPr/>
            <p:nvPr/>
          </p:nvSpPr>
          <p:spPr>
            <a:xfrm>
              <a:off x="3804806" y="368008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3" name="Oval 132">
              <a:extLst>
                <a:ext uri="{FF2B5EF4-FFF2-40B4-BE49-F238E27FC236}">
                  <a16:creationId xmlns:a16="http://schemas.microsoft.com/office/drawing/2014/main" id="{1BA8A4AC-C66E-839D-203A-D041CC6F5FBA}"/>
                </a:ext>
              </a:extLst>
            </p:cNvPr>
            <p:cNvSpPr/>
            <p:nvPr/>
          </p:nvSpPr>
          <p:spPr>
            <a:xfrm>
              <a:off x="3532549" y="460797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4" name="Oval 133">
              <a:extLst>
                <a:ext uri="{FF2B5EF4-FFF2-40B4-BE49-F238E27FC236}">
                  <a16:creationId xmlns:a16="http://schemas.microsoft.com/office/drawing/2014/main" id="{AF2BF00A-9BD1-E842-B10A-E5CEC7FBB2FF}"/>
                </a:ext>
              </a:extLst>
            </p:cNvPr>
            <p:cNvSpPr/>
            <p:nvPr/>
          </p:nvSpPr>
          <p:spPr>
            <a:xfrm>
              <a:off x="409504" y="261912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5" name="Oval 134">
              <a:extLst>
                <a:ext uri="{FF2B5EF4-FFF2-40B4-BE49-F238E27FC236}">
                  <a16:creationId xmlns:a16="http://schemas.microsoft.com/office/drawing/2014/main" id="{500F4922-B190-B4DD-5F64-E111B6FA05F8}"/>
                </a:ext>
              </a:extLst>
            </p:cNvPr>
            <p:cNvSpPr/>
            <p:nvPr/>
          </p:nvSpPr>
          <p:spPr>
            <a:xfrm>
              <a:off x="321820" y="462230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6" name="Oval 135">
              <a:extLst>
                <a:ext uri="{FF2B5EF4-FFF2-40B4-BE49-F238E27FC236}">
                  <a16:creationId xmlns:a16="http://schemas.microsoft.com/office/drawing/2014/main" id="{CC75CF89-E271-14E9-D202-A982F840903F}"/>
                </a:ext>
              </a:extLst>
            </p:cNvPr>
            <p:cNvSpPr/>
            <p:nvPr/>
          </p:nvSpPr>
          <p:spPr>
            <a:xfrm>
              <a:off x="453266" y="370941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grpSp>
        <p:nvGrpSpPr>
          <p:cNvPr id="137" name="Group 136">
            <a:extLst>
              <a:ext uri="{FF2B5EF4-FFF2-40B4-BE49-F238E27FC236}">
                <a16:creationId xmlns:a16="http://schemas.microsoft.com/office/drawing/2014/main" id="{D035AC20-CE6A-233C-460A-9D7A1752BA8C}"/>
              </a:ext>
            </a:extLst>
          </p:cNvPr>
          <p:cNvGrpSpPr/>
          <p:nvPr/>
        </p:nvGrpSpPr>
        <p:grpSpPr>
          <a:xfrm rot="20610537">
            <a:off x="-8223" y="3744570"/>
            <a:ext cx="2033698" cy="1974432"/>
            <a:chOff x="274627" y="2012557"/>
            <a:chExt cx="4049373" cy="3931366"/>
          </a:xfrm>
        </p:grpSpPr>
        <p:sp>
          <p:nvSpPr>
            <p:cNvPr id="138" name="Oval 137">
              <a:extLst>
                <a:ext uri="{FF2B5EF4-FFF2-40B4-BE49-F238E27FC236}">
                  <a16:creationId xmlns:a16="http://schemas.microsoft.com/office/drawing/2014/main" id="{850044EC-DAA8-D62B-52BF-558189CB3485}"/>
                </a:ext>
              </a:extLst>
            </p:cNvPr>
            <p:cNvSpPr/>
            <p:nvPr/>
          </p:nvSpPr>
          <p:spPr>
            <a:xfrm>
              <a:off x="274627" y="2015218"/>
              <a:ext cx="3850223" cy="385022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9" name="Oval 138">
              <a:extLst>
                <a:ext uri="{FF2B5EF4-FFF2-40B4-BE49-F238E27FC236}">
                  <a16:creationId xmlns:a16="http://schemas.microsoft.com/office/drawing/2014/main" id="{8C8D83BF-AEC9-FD57-0DF9-A089F45569E5}"/>
                </a:ext>
              </a:extLst>
            </p:cNvPr>
            <p:cNvSpPr/>
            <p:nvPr/>
          </p:nvSpPr>
          <p:spPr>
            <a:xfrm>
              <a:off x="1396692" y="21567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40" name="Oval 139">
              <a:extLst>
                <a:ext uri="{FF2B5EF4-FFF2-40B4-BE49-F238E27FC236}">
                  <a16:creationId xmlns:a16="http://schemas.microsoft.com/office/drawing/2014/main" id="{21A5FECA-DA72-66E0-FA22-249C7E6EF0C5}"/>
                </a:ext>
              </a:extLst>
            </p:cNvPr>
            <p:cNvSpPr/>
            <p:nvPr/>
          </p:nvSpPr>
          <p:spPr>
            <a:xfrm>
              <a:off x="1863333" y="201255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41" name="Oval 140">
              <a:extLst>
                <a:ext uri="{FF2B5EF4-FFF2-40B4-BE49-F238E27FC236}">
                  <a16:creationId xmlns:a16="http://schemas.microsoft.com/office/drawing/2014/main" id="{0F7F6091-BDCC-A62E-C1E9-C69E623CD3B3}"/>
                </a:ext>
              </a:extLst>
            </p:cNvPr>
            <p:cNvSpPr/>
            <p:nvPr/>
          </p:nvSpPr>
          <p:spPr>
            <a:xfrm>
              <a:off x="2329974" y="208464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42" name="Oval 141">
              <a:extLst>
                <a:ext uri="{FF2B5EF4-FFF2-40B4-BE49-F238E27FC236}">
                  <a16:creationId xmlns:a16="http://schemas.microsoft.com/office/drawing/2014/main" id="{FA41C13B-D7F4-E393-78F6-645038BC494B}"/>
                </a:ext>
              </a:extLst>
            </p:cNvPr>
            <p:cNvSpPr/>
            <p:nvPr/>
          </p:nvSpPr>
          <p:spPr>
            <a:xfrm>
              <a:off x="2730587" y="225008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43" name="Oval 142">
              <a:extLst>
                <a:ext uri="{FF2B5EF4-FFF2-40B4-BE49-F238E27FC236}">
                  <a16:creationId xmlns:a16="http://schemas.microsoft.com/office/drawing/2014/main" id="{AA1B9F58-8857-81EA-1B2C-51A147325DEF}"/>
                </a:ext>
              </a:extLst>
            </p:cNvPr>
            <p:cNvSpPr/>
            <p:nvPr/>
          </p:nvSpPr>
          <p:spPr>
            <a:xfrm>
              <a:off x="3078647" y="253175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44" name="Oval 143">
              <a:extLst>
                <a:ext uri="{FF2B5EF4-FFF2-40B4-BE49-F238E27FC236}">
                  <a16:creationId xmlns:a16="http://schemas.microsoft.com/office/drawing/2014/main" id="{05DF5793-2CE6-2734-62E0-75AF84F2854B}"/>
                </a:ext>
              </a:extLst>
            </p:cNvPr>
            <p:cNvSpPr/>
            <p:nvPr/>
          </p:nvSpPr>
          <p:spPr>
            <a:xfrm>
              <a:off x="2704311" y="269176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45" name="Oval 144">
              <a:extLst>
                <a:ext uri="{FF2B5EF4-FFF2-40B4-BE49-F238E27FC236}">
                  <a16:creationId xmlns:a16="http://schemas.microsoft.com/office/drawing/2014/main" id="{3DC96942-FFFB-2ACB-2425-402F158DF606}"/>
                </a:ext>
              </a:extLst>
            </p:cNvPr>
            <p:cNvSpPr/>
            <p:nvPr/>
          </p:nvSpPr>
          <p:spPr>
            <a:xfrm>
              <a:off x="3193387" y="292508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46" name="Oval 145">
              <a:extLst>
                <a:ext uri="{FF2B5EF4-FFF2-40B4-BE49-F238E27FC236}">
                  <a16:creationId xmlns:a16="http://schemas.microsoft.com/office/drawing/2014/main" id="{F86D2EC2-9017-5185-D9A3-CC42BD79F54B}"/>
                </a:ext>
              </a:extLst>
            </p:cNvPr>
            <p:cNvSpPr/>
            <p:nvPr/>
          </p:nvSpPr>
          <p:spPr>
            <a:xfrm>
              <a:off x="3479260" y="272842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47" name="Oval 146">
              <a:extLst>
                <a:ext uri="{FF2B5EF4-FFF2-40B4-BE49-F238E27FC236}">
                  <a16:creationId xmlns:a16="http://schemas.microsoft.com/office/drawing/2014/main" id="{EC5BDC79-0B78-5B61-8A05-D0F162DB89D2}"/>
                </a:ext>
              </a:extLst>
            </p:cNvPr>
            <p:cNvSpPr/>
            <p:nvPr/>
          </p:nvSpPr>
          <p:spPr>
            <a:xfrm>
              <a:off x="2235704" y="253175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48" name="Oval 147">
              <a:extLst>
                <a:ext uri="{FF2B5EF4-FFF2-40B4-BE49-F238E27FC236}">
                  <a16:creationId xmlns:a16="http://schemas.microsoft.com/office/drawing/2014/main" id="{1E39F71D-41BB-D576-82BE-8D395ECFAE53}"/>
                </a:ext>
              </a:extLst>
            </p:cNvPr>
            <p:cNvSpPr/>
            <p:nvPr/>
          </p:nvSpPr>
          <p:spPr>
            <a:xfrm>
              <a:off x="1794992" y="245966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49" name="Oval 148">
              <a:extLst>
                <a:ext uri="{FF2B5EF4-FFF2-40B4-BE49-F238E27FC236}">
                  <a16:creationId xmlns:a16="http://schemas.microsoft.com/office/drawing/2014/main" id="{EBBE8CC1-3053-A61A-79C0-3D541BA8888F}"/>
                </a:ext>
              </a:extLst>
            </p:cNvPr>
            <p:cNvSpPr/>
            <p:nvPr/>
          </p:nvSpPr>
          <p:spPr>
            <a:xfrm>
              <a:off x="1359670" y="258907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50" name="Oval 149">
              <a:extLst>
                <a:ext uri="{FF2B5EF4-FFF2-40B4-BE49-F238E27FC236}">
                  <a16:creationId xmlns:a16="http://schemas.microsoft.com/office/drawing/2014/main" id="{EA57B41A-A262-0ECB-5274-F38788B9D4C2}"/>
                </a:ext>
              </a:extLst>
            </p:cNvPr>
            <p:cNvSpPr/>
            <p:nvPr/>
          </p:nvSpPr>
          <p:spPr>
            <a:xfrm>
              <a:off x="940164" y="235093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51" name="Oval 150">
              <a:extLst>
                <a:ext uri="{FF2B5EF4-FFF2-40B4-BE49-F238E27FC236}">
                  <a16:creationId xmlns:a16="http://schemas.microsoft.com/office/drawing/2014/main" id="{0CC26496-2627-C7DB-E72F-BB182F8D95AF}"/>
                </a:ext>
              </a:extLst>
            </p:cNvPr>
            <p:cNvSpPr/>
            <p:nvPr/>
          </p:nvSpPr>
          <p:spPr>
            <a:xfrm>
              <a:off x="1351284" y="301770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52" name="Oval 151">
              <a:extLst>
                <a:ext uri="{FF2B5EF4-FFF2-40B4-BE49-F238E27FC236}">
                  <a16:creationId xmlns:a16="http://schemas.microsoft.com/office/drawing/2014/main" id="{37932815-7509-0C1B-5F10-C87C5711970A}"/>
                </a:ext>
              </a:extLst>
            </p:cNvPr>
            <p:cNvSpPr/>
            <p:nvPr/>
          </p:nvSpPr>
          <p:spPr>
            <a:xfrm>
              <a:off x="1817925" y="287352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53" name="Oval 152">
              <a:extLst>
                <a:ext uri="{FF2B5EF4-FFF2-40B4-BE49-F238E27FC236}">
                  <a16:creationId xmlns:a16="http://schemas.microsoft.com/office/drawing/2014/main" id="{A535BC08-0769-0E9C-D16A-94EEBCCE73D7}"/>
                </a:ext>
              </a:extLst>
            </p:cNvPr>
            <p:cNvSpPr/>
            <p:nvPr/>
          </p:nvSpPr>
          <p:spPr>
            <a:xfrm>
              <a:off x="2284566" y="294561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54" name="Oval 153">
              <a:extLst>
                <a:ext uri="{FF2B5EF4-FFF2-40B4-BE49-F238E27FC236}">
                  <a16:creationId xmlns:a16="http://schemas.microsoft.com/office/drawing/2014/main" id="{671391C4-F037-DB81-7DEA-C276822B9E9A}"/>
                </a:ext>
              </a:extLst>
            </p:cNvPr>
            <p:cNvSpPr/>
            <p:nvPr/>
          </p:nvSpPr>
          <p:spPr>
            <a:xfrm>
              <a:off x="2685179" y="311105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55" name="Oval 154">
              <a:extLst>
                <a:ext uri="{FF2B5EF4-FFF2-40B4-BE49-F238E27FC236}">
                  <a16:creationId xmlns:a16="http://schemas.microsoft.com/office/drawing/2014/main" id="{3982D8F8-BC8F-E833-420D-AE174C98B3A5}"/>
                </a:ext>
              </a:extLst>
            </p:cNvPr>
            <p:cNvSpPr/>
            <p:nvPr/>
          </p:nvSpPr>
          <p:spPr>
            <a:xfrm>
              <a:off x="3033239" y="339271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56" name="Oval 155">
              <a:extLst>
                <a:ext uri="{FF2B5EF4-FFF2-40B4-BE49-F238E27FC236}">
                  <a16:creationId xmlns:a16="http://schemas.microsoft.com/office/drawing/2014/main" id="{4C4F49CD-52B2-14F7-3444-E5BF18211852}"/>
                </a:ext>
              </a:extLst>
            </p:cNvPr>
            <p:cNvSpPr/>
            <p:nvPr/>
          </p:nvSpPr>
          <p:spPr>
            <a:xfrm>
              <a:off x="2658903" y="355273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57" name="Oval 156">
              <a:extLst>
                <a:ext uri="{FF2B5EF4-FFF2-40B4-BE49-F238E27FC236}">
                  <a16:creationId xmlns:a16="http://schemas.microsoft.com/office/drawing/2014/main" id="{65F1B2E3-522B-1573-7F1F-E16A8624F2FE}"/>
                </a:ext>
              </a:extLst>
            </p:cNvPr>
            <p:cNvSpPr/>
            <p:nvPr/>
          </p:nvSpPr>
          <p:spPr>
            <a:xfrm>
              <a:off x="3147979" y="378605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58" name="Oval 157">
              <a:extLst>
                <a:ext uri="{FF2B5EF4-FFF2-40B4-BE49-F238E27FC236}">
                  <a16:creationId xmlns:a16="http://schemas.microsoft.com/office/drawing/2014/main" id="{E7C618CE-BAEB-CCAA-71BB-7417D90E3E94}"/>
                </a:ext>
              </a:extLst>
            </p:cNvPr>
            <p:cNvSpPr/>
            <p:nvPr/>
          </p:nvSpPr>
          <p:spPr>
            <a:xfrm>
              <a:off x="3433852" y="358938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59" name="Oval 158">
              <a:extLst>
                <a:ext uri="{FF2B5EF4-FFF2-40B4-BE49-F238E27FC236}">
                  <a16:creationId xmlns:a16="http://schemas.microsoft.com/office/drawing/2014/main" id="{B1169C0C-AB34-6B6C-BD81-4284D17653D6}"/>
                </a:ext>
              </a:extLst>
            </p:cNvPr>
            <p:cNvSpPr/>
            <p:nvPr/>
          </p:nvSpPr>
          <p:spPr>
            <a:xfrm>
              <a:off x="2190296" y="339271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60" name="Oval 159">
              <a:extLst>
                <a:ext uri="{FF2B5EF4-FFF2-40B4-BE49-F238E27FC236}">
                  <a16:creationId xmlns:a16="http://schemas.microsoft.com/office/drawing/2014/main" id="{14EFDB47-C322-7A92-CEA5-E8D0680F58D8}"/>
                </a:ext>
              </a:extLst>
            </p:cNvPr>
            <p:cNvSpPr/>
            <p:nvPr/>
          </p:nvSpPr>
          <p:spPr>
            <a:xfrm>
              <a:off x="1749584" y="332063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61" name="Oval 160">
              <a:extLst>
                <a:ext uri="{FF2B5EF4-FFF2-40B4-BE49-F238E27FC236}">
                  <a16:creationId xmlns:a16="http://schemas.microsoft.com/office/drawing/2014/main" id="{75B807AA-DF55-8E14-4F07-D07057FE7724}"/>
                </a:ext>
              </a:extLst>
            </p:cNvPr>
            <p:cNvSpPr/>
            <p:nvPr/>
          </p:nvSpPr>
          <p:spPr>
            <a:xfrm>
              <a:off x="1314262" y="345003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62" name="Oval 161">
              <a:extLst>
                <a:ext uri="{FF2B5EF4-FFF2-40B4-BE49-F238E27FC236}">
                  <a16:creationId xmlns:a16="http://schemas.microsoft.com/office/drawing/2014/main" id="{73D75448-FFE6-7ECA-32FB-E179DB97E80A}"/>
                </a:ext>
              </a:extLst>
            </p:cNvPr>
            <p:cNvSpPr/>
            <p:nvPr/>
          </p:nvSpPr>
          <p:spPr>
            <a:xfrm>
              <a:off x="894756" y="321190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63" name="Oval 162">
              <a:extLst>
                <a:ext uri="{FF2B5EF4-FFF2-40B4-BE49-F238E27FC236}">
                  <a16:creationId xmlns:a16="http://schemas.microsoft.com/office/drawing/2014/main" id="{2A4B30A7-30B7-E396-7404-11FA2FFC79C1}"/>
                </a:ext>
              </a:extLst>
            </p:cNvPr>
            <p:cNvSpPr/>
            <p:nvPr/>
          </p:nvSpPr>
          <p:spPr>
            <a:xfrm rot="17994063">
              <a:off x="1121805" y="375909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64" name="Oval 163">
              <a:extLst>
                <a:ext uri="{FF2B5EF4-FFF2-40B4-BE49-F238E27FC236}">
                  <a16:creationId xmlns:a16="http://schemas.microsoft.com/office/drawing/2014/main" id="{D07D3AD8-AE74-8BB1-97B9-94235DDE3469}"/>
                </a:ext>
              </a:extLst>
            </p:cNvPr>
            <p:cNvSpPr/>
            <p:nvPr/>
          </p:nvSpPr>
          <p:spPr>
            <a:xfrm rot="17994063">
              <a:off x="1588446" y="361492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65" name="Oval 164">
              <a:extLst>
                <a:ext uri="{FF2B5EF4-FFF2-40B4-BE49-F238E27FC236}">
                  <a16:creationId xmlns:a16="http://schemas.microsoft.com/office/drawing/2014/main" id="{1F95C95A-B2EE-43BE-377F-0BA590033196}"/>
                </a:ext>
              </a:extLst>
            </p:cNvPr>
            <p:cNvSpPr/>
            <p:nvPr/>
          </p:nvSpPr>
          <p:spPr>
            <a:xfrm rot="17994063">
              <a:off x="2055087" y="368700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66" name="Oval 165">
              <a:extLst>
                <a:ext uri="{FF2B5EF4-FFF2-40B4-BE49-F238E27FC236}">
                  <a16:creationId xmlns:a16="http://schemas.microsoft.com/office/drawing/2014/main" id="{F3FA8FA0-7636-B40E-EB30-B605695D08C3}"/>
                </a:ext>
              </a:extLst>
            </p:cNvPr>
            <p:cNvSpPr/>
            <p:nvPr/>
          </p:nvSpPr>
          <p:spPr>
            <a:xfrm rot="17994063">
              <a:off x="2455700" y="385244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67" name="Oval 166">
              <a:extLst>
                <a:ext uri="{FF2B5EF4-FFF2-40B4-BE49-F238E27FC236}">
                  <a16:creationId xmlns:a16="http://schemas.microsoft.com/office/drawing/2014/main" id="{0FE6E948-DF1C-FA43-4C2B-F990406EF058}"/>
                </a:ext>
              </a:extLst>
            </p:cNvPr>
            <p:cNvSpPr/>
            <p:nvPr/>
          </p:nvSpPr>
          <p:spPr>
            <a:xfrm rot="17994063">
              <a:off x="2803760" y="413411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68" name="Oval 167">
              <a:extLst>
                <a:ext uri="{FF2B5EF4-FFF2-40B4-BE49-F238E27FC236}">
                  <a16:creationId xmlns:a16="http://schemas.microsoft.com/office/drawing/2014/main" id="{C8ACC0A5-D61E-3BE7-BBAD-C20E9D70BED7}"/>
                </a:ext>
              </a:extLst>
            </p:cNvPr>
            <p:cNvSpPr/>
            <p:nvPr/>
          </p:nvSpPr>
          <p:spPr>
            <a:xfrm rot="17994063">
              <a:off x="2429424" y="429413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69" name="Oval 168">
              <a:extLst>
                <a:ext uri="{FF2B5EF4-FFF2-40B4-BE49-F238E27FC236}">
                  <a16:creationId xmlns:a16="http://schemas.microsoft.com/office/drawing/2014/main" id="{A2D7E79F-8B32-03A4-528F-8FDA3F7CF8B2}"/>
                </a:ext>
              </a:extLst>
            </p:cNvPr>
            <p:cNvSpPr/>
            <p:nvPr/>
          </p:nvSpPr>
          <p:spPr>
            <a:xfrm rot="17994063">
              <a:off x="2918500" y="452745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70" name="Oval 169">
              <a:extLst>
                <a:ext uri="{FF2B5EF4-FFF2-40B4-BE49-F238E27FC236}">
                  <a16:creationId xmlns:a16="http://schemas.microsoft.com/office/drawing/2014/main" id="{9833938E-20E3-80E9-8FC7-A8110B79B17B}"/>
                </a:ext>
              </a:extLst>
            </p:cNvPr>
            <p:cNvSpPr/>
            <p:nvPr/>
          </p:nvSpPr>
          <p:spPr>
            <a:xfrm rot="17994063">
              <a:off x="3204373" y="433078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71" name="Oval 170">
              <a:extLst>
                <a:ext uri="{FF2B5EF4-FFF2-40B4-BE49-F238E27FC236}">
                  <a16:creationId xmlns:a16="http://schemas.microsoft.com/office/drawing/2014/main" id="{3B0466D0-366B-7CD2-4428-357C456FA021}"/>
                </a:ext>
              </a:extLst>
            </p:cNvPr>
            <p:cNvSpPr/>
            <p:nvPr/>
          </p:nvSpPr>
          <p:spPr>
            <a:xfrm rot="17994063">
              <a:off x="1960817" y="413411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72" name="Oval 171">
              <a:extLst>
                <a:ext uri="{FF2B5EF4-FFF2-40B4-BE49-F238E27FC236}">
                  <a16:creationId xmlns:a16="http://schemas.microsoft.com/office/drawing/2014/main" id="{7A2FC80F-02A3-B90E-D4E1-D5AF7C03842A}"/>
                </a:ext>
              </a:extLst>
            </p:cNvPr>
            <p:cNvSpPr/>
            <p:nvPr/>
          </p:nvSpPr>
          <p:spPr>
            <a:xfrm rot="17994063">
              <a:off x="1520105" y="406202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73" name="Oval 172">
              <a:extLst>
                <a:ext uri="{FF2B5EF4-FFF2-40B4-BE49-F238E27FC236}">
                  <a16:creationId xmlns:a16="http://schemas.microsoft.com/office/drawing/2014/main" id="{A4AC23D2-89E9-51C7-5AAA-6A963CDA320B}"/>
                </a:ext>
              </a:extLst>
            </p:cNvPr>
            <p:cNvSpPr/>
            <p:nvPr/>
          </p:nvSpPr>
          <p:spPr>
            <a:xfrm rot="17994063">
              <a:off x="1084783" y="41914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74" name="Oval 173">
              <a:extLst>
                <a:ext uri="{FF2B5EF4-FFF2-40B4-BE49-F238E27FC236}">
                  <a16:creationId xmlns:a16="http://schemas.microsoft.com/office/drawing/2014/main" id="{D96C6F2B-FCE4-8228-319F-5E759AE4D925}"/>
                </a:ext>
              </a:extLst>
            </p:cNvPr>
            <p:cNvSpPr/>
            <p:nvPr/>
          </p:nvSpPr>
          <p:spPr>
            <a:xfrm rot="17994063">
              <a:off x="665277" y="395329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75" name="Oval 174">
              <a:extLst>
                <a:ext uri="{FF2B5EF4-FFF2-40B4-BE49-F238E27FC236}">
                  <a16:creationId xmlns:a16="http://schemas.microsoft.com/office/drawing/2014/main" id="{A64733DD-AE70-C812-2D72-E54E1D3F3A2B}"/>
                </a:ext>
              </a:extLst>
            </p:cNvPr>
            <p:cNvSpPr/>
            <p:nvPr/>
          </p:nvSpPr>
          <p:spPr>
            <a:xfrm>
              <a:off x="1188703" y="465951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76" name="Oval 175">
              <a:extLst>
                <a:ext uri="{FF2B5EF4-FFF2-40B4-BE49-F238E27FC236}">
                  <a16:creationId xmlns:a16="http://schemas.microsoft.com/office/drawing/2014/main" id="{6D2B4BE6-F375-2716-5250-0A5C034B63D1}"/>
                </a:ext>
              </a:extLst>
            </p:cNvPr>
            <p:cNvSpPr/>
            <p:nvPr/>
          </p:nvSpPr>
          <p:spPr>
            <a:xfrm>
              <a:off x="1655344" y="451533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77" name="Oval 176">
              <a:extLst>
                <a:ext uri="{FF2B5EF4-FFF2-40B4-BE49-F238E27FC236}">
                  <a16:creationId xmlns:a16="http://schemas.microsoft.com/office/drawing/2014/main" id="{942387E3-3966-2141-84A1-B9DF56A5946A}"/>
                </a:ext>
              </a:extLst>
            </p:cNvPr>
            <p:cNvSpPr/>
            <p:nvPr/>
          </p:nvSpPr>
          <p:spPr>
            <a:xfrm>
              <a:off x="2121985" y="458742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78" name="Oval 177">
              <a:extLst>
                <a:ext uri="{FF2B5EF4-FFF2-40B4-BE49-F238E27FC236}">
                  <a16:creationId xmlns:a16="http://schemas.microsoft.com/office/drawing/2014/main" id="{C28D4BA1-183A-050F-2F9D-D4E1C148F35F}"/>
                </a:ext>
              </a:extLst>
            </p:cNvPr>
            <p:cNvSpPr/>
            <p:nvPr/>
          </p:nvSpPr>
          <p:spPr>
            <a:xfrm>
              <a:off x="2522598" y="475286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79" name="Oval 178">
              <a:extLst>
                <a:ext uri="{FF2B5EF4-FFF2-40B4-BE49-F238E27FC236}">
                  <a16:creationId xmlns:a16="http://schemas.microsoft.com/office/drawing/2014/main" id="{C1C6A013-1AF5-46CA-A396-80A2A5FBC563}"/>
                </a:ext>
              </a:extLst>
            </p:cNvPr>
            <p:cNvSpPr/>
            <p:nvPr/>
          </p:nvSpPr>
          <p:spPr>
            <a:xfrm>
              <a:off x="2870658" y="50345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80" name="Oval 179">
              <a:extLst>
                <a:ext uri="{FF2B5EF4-FFF2-40B4-BE49-F238E27FC236}">
                  <a16:creationId xmlns:a16="http://schemas.microsoft.com/office/drawing/2014/main" id="{BDE9825B-0F26-AEC8-AF0A-58024B67E47D}"/>
                </a:ext>
              </a:extLst>
            </p:cNvPr>
            <p:cNvSpPr/>
            <p:nvPr/>
          </p:nvSpPr>
          <p:spPr>
            <a:xfrm>
              <a:off x="2496322" y="519455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81" name="Oval 180">
              <a:extLst>
                <a:ext uri="{FF2B5EF4-FFF2-40B4-BE49-F238E27FC236}">
                  <a16:creationId xmlns:a16="http://schemas.microsoft.com/office/drawing/2014/main" id="{A232943C-E06E-3FA7-EAF0-9C83293CFCAF}"/>
                </a:ext>
              </a:extLst>
            </p:cNvPr>
            <p:cNvSpPr/>
            <p:nvPr/>
          </p:nvSpPr>
          <p:spPr>
            <a:xfrm>
              <a:off x="3493478" y="404884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82" name="Oval 181">
              <a:extLst>
                <a:ext uri="{FF2B5EF4-FFF2-40B4-BE49-F238E27FC236}">
                  <a16:creationId xmlns:a16="http://schemas.microsoft.com/office/drawing/2014/main" id="{B198E1C9-71AE-B7AF-7C08-26D0959CE33A}"/>
                </a:ext>
              </a:extLst>
            </p:cNvPr>
            <p:cNvSpPr/>
            <p:nvPr/>
          </p:nvSpPr>
          <p:spPr>
            <a:xfrm>
              <a:off x="3225807" y="484104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83" name="Oval 182">
              <a:extLst>
                <a:ext uri="{FF2B5EF4-FFF2-40B4-BE49-F238E27FC236}">
                  <a16:creationId xmlns:a16="http://schemas.microsoft.com/office/drawing/2014/main" id="{BE5CEA3A-0777-A745-182A-87AF2969322D}"/>
                </a:ext>
              </a:extLst>
            </p:cNvPr>
            <p:cNvSpPr/>
            <p:nvPr/>
          </p:nvSpPr>
          <p:spPr>
            <a:xfrm>
              <a:off x="2027715" y="50345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84" name="Oval 183">
              <a:extLst>
                <a:ext uri="{FF2B5EF4-FFF2-40B4-BE49-F238E27FC236}">
                  <a16:creationId xmlns:a16="http://schemas.microsoft.com/office/drawing/2014/main" id="{04EDFCB6-9C77-2A45-88F2-5C75A74BBC2E}"/>
                </a:ext>
              </a:extLst>
            </p:cNvPr>
            <p:cNvSpPr/>
            <p:nvPr/>
          </p:nvSpPr>
          <p:spPr>
            <a:xfrm>
              <a:off x="1587003" y="496244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85" name="Oval 184">
              <a:extLst>
                <a:ext uri="{FF2B5EF4-FFF2-40B4-BE49-F238E27FC236}">
                  <a16:creationId xmlns:a16="http://schemas.microsoft.com/office/drawing/2014/main" id="{B78A1FC0-88EE-9406-33FD-40072C214C7F}"/>
                </a:ext>
              </a:extLst>
            </p:cNvPr>
            <p:cNvSpPr/>
            <p:nvPr/>
          </p:nvSpPr>
          <p:spPr>
            <a:xfrm>
              <a:off x="1151681" y="509185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86" name="Oval 185">
              <a:extLst>
                <a:ext uri="{FF2B5EF4-FFF2-40B4-BE49-F238E27FC236}">
                  <a16:creationId xmlns:a16="http://schemas.microsoft.com/office/drawing/2014/main" id="{26FA6EFC-9CF9-0212-4133-97EDACDA27FF}"/>
                </a:ext>
              </a:extLst>
            </p:cNvPr>
            <p:cNvSpPr/>
            <p:nvPr/>
          </p:nvSpPr>
          <p:spPr>
            <a:xfrm>
              <a:off x="732175" y="485371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87" name="Oval 186">
              <a:extLst>
                <a:ext uri="{FF2B5EF4-FFF2-40B4-BE49-F238E27FC236}">
                  <a16:creationId xmlns:a16="http://schemas.microsoft.com/office/drawing/2014/main" id="{E7BD9A69-8013-DA15-49E6-7FDA52DA86B2}"/>
                </a:ext>
              </a:extLst>
            </p:cNvPr>
            <p:cNvSpPr/>
            <p:nvPr/>
          </p:nvSpPr>
          <p:spPr>
            <a:xfrm>
              <a:off x="2024969" y="534718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88" name="Oval 187">
              <a:extLst>
                <a:ext uri="{FF2B5EF4-FFF2-40B4-BE49-F238E27FC236}">
                  <a16:creationId xmlns:a16="http://schemas.microsoft.com/office/drawing/2014/main" id="{4BD0841B-8B57-6A77-2A3A-4FF62CE5F77E}"/>
                </a:ext>
              </a:extLst>
            </p:cNvPr>
            <p:cNvSpPr/>
            <p:nvPr/>
          </p:nvSpPr>
          <p:spPr>
            <a:xfrm>
              <a:off x="1624163" y="542472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89" name="Oval 188">
              <a:extLst>
                <a:ext uri="{FF2B5EF4-FFF2-40B4-BE49-F238E27FC236}">
                  <a16:creationId xmlns:a16="http://schemas.microsoft.com/office/drawing/2014/main" id="{F26A3122-3B28-C238-22EB-0657115FA6F7}"/>
                </a:ext>
              </a:extLst>
            </p:cNvPr>
            <p:cNvSpPr/>
            <p:nvPr/>
          </p:nvSpPr>
          <p:spPr>
            <a:xfrm>
              <a:off x="731340" y="451568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90" name="Oval 189">
              <a:extLst>
                <a:ext uri="{FF2B5EF4-FFF2-40B4-BE49-F238E27FC236}">
                  <a16:creationId xmlns:a16="http://schemas.microsoft.com/office/drawing/2014/main" id="{8C189161-CAFB-F43D-3B70-F3108097DA33}"/>
                </a:ext>
              </a:extLst>
            </p:cNvPr>
            <p:cNvSpPr/>
            <p:nvPr/>
          </p:nvSpPr>
          <p:spPr>
            <a:xfrm>
              <a:off x="347725" y="414320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91" name="Oval 190">
              <a:extLst>
                <a:ext uri="{FF2B5EF4-FFF2-40B4-BE49-F238E27FC236}">
                  <a16:creationId xmlns:a16="http://schemas.microsoft.com/office/drawing/2014/main" id="{EA4B0645-147E-A8B0-CD4A-ACC60BA7FA90}"/>
                </a:ext>
              </a:extLst>
            </p:cNvPr>
            <p:cNvSpPr/>
            <p:nvPr/>
          </p:nvSpPr>
          <p:spPr>
            <a:xfrm>
              <a:off x="881340" y="260355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92" name="Oval 191">
              <a:extLst>
                <a:ext uri="{FF2B5EF4-FFF2-40B4-BE49-F238E27FC236}">
                  <a16:creationId xmlns:a16="http://schemas.microsoft.com/office/drawing/2014/main" id="{30D84826-DD65-B399-4CAE-2D8791C89C03}"/>
                </a:ext>
              </a:extLst>
            </p:cNvPr>
            <p:cNvSpPr/>
            <p:nvPr/>
          </p:nvSpPr>
          <p:spPr>
            <a:xfrm>
              <a:off x="784721" y="303653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93" name="Oval 192">
              <a:extLst>
                <a:ext uri="{FF2B5EF4-FFF2-40B4-BE49-F238E27FC236}">
                  <a16:creationId xmlns:a16="http://schemas.microsoft.com/office/drawing/2014/main" id="{D9F328D7-CDB9-0D4F-B22A-CD90EBCD0926}"/>
                </a:ext>
              </a:extLst>
            </p:cNvPr>
            <p:cNvSpPr/>
            <p:nvPr/>
          </p:nvSpPr>
          <p:spPr>
            <a:xfrm rot="17994063">
              <a:off x="592264" y="334559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94" name="Oval 193">
              <a:extLst>
                <a:ext uri="{FF2B5EF4-FFF2-40B4-BE49-F238E27FC236}">
                  <a16:creationId xmlns:a16="http://schemas.microsoft.com/office/drawing/2014/main" id="{83DBBE10-BD1C-984D-D8C1-DD72AD01D49D}"/>
                </a:ext>
              </a:extLst>
            </p:cNvPr>
            <p:cNvSpPr/>
            <p:nvPr/>
          </p:nvSpPr>
          <p:spPr>
            <a:xfrm>
              <a:off x="312895" y="306081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95" name="Oval 194">
              <a:extLst>
                <a:ext uri="{FF2B5EF4-FFF2-40B4-BE49-F238E27FC236}">
                  <a16:creationId xmlns:a16="http://schemas.microsoft.com/office/drawing/2014/main" id="{9A438B0F-70C2-9C14-47A8-4EF9B1FED2B1}"/>
                </a:ext>
              </a:extLst>
            </p:cNvPr>
            <p:cNvSpPr/>
            <p:nvPr/>
          </p:nvSpPr>
          <p:spPr>
            <a:xfrm>
              <a:off x="3600163" y="317103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96" name="Oval 195">
              <a:extLst>
                <a:ext uri="{FF2B5EF4-FFF2-40B4-BE49-F238E27FC236}">
                  <a16:creationId xmlns:a16="http://schemas.microsoft.com/office/drawing/2014/main" id="{329546C8-CC48-7D1D-E714-F2B712B8E8AF}"/>
                </a:ext>
              </a:extLst>
            </p:cNvPr>
            <p:cNvSpPr/>
            <p:nvPr/>
          </p:nvSpPr>
          <p:spPr>
            <a:xfrm>
              <a:off x="3804806" y="368008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97" name="Oval 196">
              <a:extLst>
                <a:ext uri="{FF2B5EF4-FFF2-40B4-BE49-F238E27FC236}">
                  <a16:creationId xmlns:a16="http://schemas.microsoft.com/office/drawing/2014/main" id="{6685F187-C41A-EA9C-D965-684303669F46}"/>
                </a:ext>
              </a:extLst>
            </p:cNvPr>
            <p:cNvSpPr/>
            <p:nvPr/>
          </p:nvSpPr>
          <p:spPr>
            <a:xfrm>
              <a:off x="3532549" y="460797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98" name="Oval 197">
              <a:extLst>
                <a:ext uri="{FF2B5EF4-FFF2-40B4-BE49-F238E27FC236}">
                  <a16:creationId xmlns:a16="http://schemas.microsoft.com/office/drawing/2014/main" id="{51B14225-360C-0584-C83E-3D85C52B9C9D}"/>
                </a:ext>
              </a:extLst>
            </p:cNvPr>
            <p:cNvSpPr/>
            <p:nvPr/>
          </p:nvSpPr>
          <p:spPr>
            <a:xfrm>
              <a:off x="409504" y="261912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99" name="Oval 198">
              <a:extLst>
                <a:ext uri="{FF2B5EF4-FFF2-40B4-BE49-F238E27FC236}">
                  <a16:creationId xmlns:a16="http://schemas.microsoft.com/office/drawing/2014/main" id="{266420FF-DA02-ABF8-3524-FAE0533F5087}"/>
                </a:ext>
              </a:extLst>
            </p:cNvPr>
            <p:cNvSpPr/>
            <p:nvPr/>
          </p:nvSpPr>
          <p:spPr>
            <a:xfrm>
              <a:off x="321820" y="462230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00" name="Oval 199">
              <a:extLst>
                <a:ext uri="{FF2B5EF4-FFF2-40B4-BE49-F238E27FC236}">
                  <a16:creationId xmlns:a16="http://schemas.microsoft.com/office/drawing/2014/main" id="{026147EC-6C70-73D4-56C7-BBC91D9B8E60}"/>
                </a:ext>
              </a:extLst>
            </p:cNvPr>
            <p:cNvSpPr/>
            <p:nvPr/>
          </p:nvSpPr>
          <p:spPr>
            <a:xfrm>
              <a:off x="453266" y="370941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grpSp>
        <p:nvGrpSpPr>
          <p:cNvPr id="201" name="Group 200">
            <a:extLst>
              <a:ext uri="{FF2B5EF4-FFF2-40B4-BE49-F238E27FC236}">
                <a16:creationId xmlns:a16="http://schemas.microsoft.com/office/drawing/2014/main" id="{4AB7F495-E17A-040C-6F39-051CE7F9F927}"/>
              </a:ext>
            </a:extLst>
          </p:cNvPr>
          <p:cNvGrpSpPr/>
          <p:nvPr/>
        </p:nvGrpSpPr>
        <p:grpSpPr>
          <a:xfrm rot="1788244">
            <a:off x="2509324" y="1882596"/>
            <a:ext cx="2033698" cy="1974432"/>
            <a:chOff x="274627" y="2012557"/>
            <a:chExt cx="4049373" cy="3931366"/>
          </a:xfrm>
        </p:grpSpPr>
        <p:sp>
          <p:nvSpPr>
            <p:cNvPr id="202" name="Oval 201">
              <a:extLst>
                <a:ext uri="{FF2B5EF4-FFF2-40B4-BE49-F238E27FC236}">
                  <a16:creationId xmlns:a16="http://schemas.microsoft.com/office/drawing/2014/main" id="{18EBE189-1F00-4BDE-AE53-8823300BF26D}"/>
                </a:ext>
              </a:extLst>
            </p:cNvPr>
            <p:cNvSpPr/>
            <p:nvPr/>
          </p:nvSpPr>
          <p:spPr>
            <a:xfrm>
              <a:off x="274627" y="2015218"/>
              <a:ext cx="3850223" cy="385022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03" name="Oval 202">
              <a:extLst>
                <a:ext uri="{FF2B5EF4-FFF2-40B4-BE49-F238E27FC236}">
                  <a16:creationId xmlns:a16="http://schemas.microsoft.com/office/drawing/2014/main" id="{B287F90A-9F70-B62E-3256-98A4A97C84A4}"/>
                </a:ext>
              </a:extLst>
            </p:cNvPr>
            <p:cNvSpPr/>
            <p:nvPr/>
          </p:nvSpPr>
          <p:spPr>
            <a:xfrm>
              <a:off x="1396692" y="21567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04" name="Oval 203">
              <a:extLst>
                <a:ext uri="{FF2B5EF4-FFF2-40B4-BE49-F238E27FC236}">
                  <a16:creationId xmlns:a16="http://schemas.microsoft.com/office/drawing/2014/main" id="{78FF8386-E3A9-939C-F439-A1F243595D8A}"/>
                </a:ext>
              </a:extLst>
            </p:cNvPr>
            <p:cNvSpPr/>
            <p:nvPr/>
          </p:nvSpPr>
          <p:spPr>
            <a:xfrm>
              <a:off x="1863333" y="201255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05" name="Oval 204">
              <a:extLst>
                <a:ext uri="{FF2B5EF4-FFF2-40B4-BE49-F238E27FC236}">
                  <a16:creationId xmlns:a16="http://schemas.microsoft.com/office/drawing/2014/main" id="{2E1318FE-62FD-4638-9A60-5F47403EE9D9}"/>
                </a:ext>
              </a:extLst>
            </p:cNvPr>
            <p:cNvSpPr/>
            <p:nvPr/>
          </p:nvSpPr>
          <p:spPr>
            <a:xfrm>
              <a:off x="2329974" y="208464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06" name="Oval 205">
              <a:extLst>
                <a:ext uri="{FF2B5EF4-FFF2-40B4-BE49-F238E27FC236}">
                  <a16:creationId xmlns:a16="http://schemas.microsoft.com/office/drawing/2014/main" id="{DC507654-1198-5A1C-F74E-2BE4D00B079B}"/>
                </a:ext>
              </a:extLst>
            </p:cNvPr>
            <p:cNvSpPr/>
            <p:nvPr/>
          </p:nvSpPr>
          <p:spPr>
            <a:xfrm>
              <a:off x="2730587" y="225008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07" name="Oval 206">
              <a:extLst>
                <a:ext uri="{FF2B5EF4-FFF2-40B4-BE49-F238E27FC236}">
                  <a16:creationId xmlns:a16="http://schemas.microsoft.com/office/drawing/2014/main" id="{D728711C-CEB0-92C7-49DA-8913E67FD559}"/>
                </a:ext>
              </a:extLst>
            </p:cNvPr>
            <p:cNvSpPr/>
            <p:nvPr/>
          </p:nvSpPr>
          <p:spPr>
            <a:xfrm>
              <a:off x="3078647" y="253175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08" name="Oval 207">
              <a:extLst>
                <a:ext uri="{FF2B5EF4-FFF2-40B4-BE49-F238E27FC236}">
                  <a16:creationId xmlns:a16="http://schemas.microsoft.com/office/drawing/2014/main" id="{03990A8D-24EF-563E-37F2-AB1A10626DF2}"/>
                </a:ext>
              </a:extLst>
            </p:cNvPr>
            <p:cNvSpPr/>
            <p:nvPr/>
          </p:nvSpPr>
          <p:spPr>
            <a:xfrm>
              <a:off x="2704311" y="269176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09" name="Oval 208">
              <a:extLst>
                <a:ext uri="{FF2B5EF4-FFF2-40B4-BE49-F238E27FC236}">
                  <a16:creationId xmlns:a16="http://schemas.microsoft.com/office/drawing/2014/main" id="{C6CC512E-DE88-E462-2215-C989513EBA01}"/>
                </a:ext>
              </a:extLst>
            </p:cNvPr>
            <p:cNvSpPr/>
            <p:nvPr/>
          </p:nvSpPr>
          <p:spPr>
            <a:xfrm>
              <a:off x="3193387" y="292508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0" name="Oval 209">
              <a:extLst>
                <a:ext uri="{FF2B5EF4-FFF2-40B4-BE49-F238E27FC236}">
                  <a16:creationId xmlns:a16="http://schemas.microsoft.com/office/drawing/2014/main" id="{407B1947-4A33-0849-EFD4-2E48F5EA5B3D}"/>
                </a:ext>
              </a:extLst>
            </p:cNvPr>
            <p:cNvSpPr/>
            <p:nvPr/>
          </p:nvSpPr>
          <p:spPr>
            <a:xfrm>
              <a:off x="3479260" y="272842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1" name="Oval 210">
              <a:extLst>
                <a:ext uri="{FF2B5EF4-FFF2-40B4-BE49-F238E27FC236}">
                  <a16:creationId xmlns:a16="http://schemas.microsoft.com/office/drawing/2014/main" id="{FFC73F8C-4102-7F86-73F3-96A6C14F28E2}"/>
                </a:ext>
              </a:extLst>
            </p:cNvPr>
            <p:cNvSpPr/>
            <p:nvPr/>
          </p:nvSpPr>
          <p:spPr>
            <a:xfrm>
              <a:off x="2235704" y="253175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2" name="Oval 211">
              <a:extLst>
                <a:ext uri="{FF2B5EF4-FFF2-40B4-BE49-F238E27FC236}">
                  <a16:creationId xmlns:a16="http://schemas.microsoft.com/office/drawing/2014/main" id="{E4860FF0-71EA-BC8F-1B75-4FF7ED999A12}"/>
                </a:ext>
              </a:extLst>
            </p:cNvPr>
            <p:cNvSpPr/>
            <p:nvPr/>
          </p:nvSpPr>
          <p:spPr>
            <a:xfrm>
              <a:off x="1794992" y="245966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3" name="Oval 212">
              <a:extLst>
                <a:ext uri="{FF2B5EF4-FFF2-40B4-BE49-F238E27FC236}">
                  <a16:creationId xmlns:a16="http://schemas.microsoft.com/office/drawing/2014/main" id="{059AAFF4-AC9B-C659-5C91-AC6F70693D1C}"/>
                </a:ext>
              </a:extLst>
            </p:cNvPr>
            <p:cNvSpPr/>
            <p:nvPr/>
          </p:nvSpPr>
          <p:spPr>
            <a:xfrm>
              <a:off x="1359670" y="258907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4" name="Oval 213">
              <a:extLst>
                <a:ext uri="{FF2B5EF4-FFF2-40B4-BE49-F238E27FC236}">
                  <a16:creationId xmlns:a16="http://schemas.microsoft.com/office/drawing/2014/main" id="{39BA1BB7-40AE-D1FC-7195-73449CFB87CD}"/>
                </a:ext>
              </a:extLst>
            </p:cNvPr>
            <p:cNvSpPr/>
            <p:nvPr/>
          </p:nvSpPr>
          <p:spPr>
            <a:xfrm>
              <a:off x="940164" y="235093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5" name="Oval 214">
              <a:extLst>
                <a:ext uri="{FF2B5EF4-FFF2-40B4-BE49-F238E27FC236}">
                  <a16:creationId xmlns:a16="http://schemas.microsoft.com/office/drawing/2014/main" id="{EF0776E1-ED75-91E6-8DE7-FD1E5F38A76A}"/>
                </a:ext>
              </a:extLst>
            </p:cNvPr>
            <p:cNvSpPr/>
            <p:nvPr/>
          </p:nvSpPr>
          <p:spPr>
            <a:xfrm>
              <a:off x="1351284" y="301770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6" name="Oval 215">
              <a:extLst>
                <a:ext uri="{FF2B5EF4-FFF2-40B4-BE49-F238E27FC236}">
                  <a16:creationId xmlns:a16="http://schemas.microsoft.com/office/drawing/2014/main" id="{281EAF43-8FD1-E5C8-3B3B-CF02D46D1D19}"/>
                </a:ext>
              </a:extLst>
            </p:cNvPr>
            <p:cNvSpPr/>
            <p:nvPr/>
          </p:nvSpPr>
          <p:spPr>
            <a:xfrm>
              <a:off x="1817925" y="287352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7" name="Oval 216">
              <a:extLst>
                <a:ext uri="{FF2B5EF4-FFF2-40B4-BE49-F238E27FC236}">
                  <a16:creationId xmlns:a16="http://schemas.microsoft.com/office/drawing/2014/main" id="{081FB039-6053-6345-E9BF-D765A728B364}"/>
                </a:ext>
              </a:extLst>
            </p:cNvPr>
            <p:cNvSpPr/>
            <p:nvPr/>
          </p:nvSpPr>
          <p:spPr>
            <a:xfrm>
              <a:off x="2284566" y="294561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8" name="Oval 217">
              <a:extLst>
                <a:ext uri="{FF2B5EF4-FFF2-40B4-BE49-F238E27FC236}">
                  <a16:creationId xmlns:a16="http://schemas.microsoft.com/office/drawing/2014/main" id="{15C11AB2-009C-5CB2-502E-E325685AC028}"/>
                </a:ext>
              </a:extLst>
            </p:cNvPr>
            <p:cNvSpPr/>
            <p:nvPr/>
          </p:nvSpPr>
          <p:spPr>
            <a:xfrm>
              <a:off x="2685179" y="311105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9" name="Oval 218">
              <a:extLst>
                <a:ext uri="{FF2B5EF4-FFF2-40B4-BE49-F238E27FC236}">
                  <a16:creationId xmlns:a16="http://schemas.microsoft.com/office/drawing/2014/main" id="{6355006B-4481-6B81-36ED-19D377B084B0}"/>
                </a:ext>
              </a:extLst>
            </p:cNvPr>
            <p:cNvSpPr/>
            <p:nvPr/>
          </p:nvSpPr>
          <p:spPr>
            <a:xfrm>
              <a:off x="3033239" y="339271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20" name="Oval 219">
              <a:extLst>
                <a:ext uri="{FF2B5EF4-FFF2-40B4-BE49-F238E27FC236}">
                  <a16:creationId xmlns:a16="http://schemas.microsoft.com/office/drawing/2014/main" id="{B63904B5-B404-A233-B3CF-75BBC4F6D9F0}"/>
                </a:ext>
              </a:extLst>
            </p:cNvPr>
            <p:cNvSpPr/>
            <p:nvPr/>
          </p:nvSpPr>
          <p:spPr>
            <a:xfrm>
              <a:off x="2658903" y="355273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21" name="Oval 220">
              <a:extLst>
                <a:ext uri="{FF2B5EF4-FFF2-40B4-BE49-F238E27FC236}">
                  <a16:creationId xmlns:a16="http://schemas.microsoft.com/office/drawing/2014/main" id="{E8C282D3-DA95-BE51-34D0-EF51BCB9B799}"/>
                </a:ext>
              </a:extLst>
            </p:cNvPr>
            <p:cNvSpPr/>
            <p:nvPr/>
          </p:nvSpPr>
          <p:spPr>
            <a:xfrm>
              <a:off x="3147979" y="378605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22" name="Oval 221">
              <a:extLst>
                <a:ext uri="{FF2B5EF4-FFF2-40B4-BE49-F238E27FC236}">
                  <a16:creationId xmlns:a16="http://schemas.microsoft.com/office/drawing/2014/main" id="{49BCECCA-43E6-A54E-95A5-FDB7BFF1E1A7}"/>
                </a:ext>
              </a:extLst>
            </p:cNvPr>
            <p:cNvSpPr/>
            <p:nvPr/>
          </p:nvSpPr>
          <p:spPr>
            <a:xfrm>
              <a:off x="3433852" y="358938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23" name="Oval 222">
              <a:extLst>
                <a:ext uri="{FF2B5EF4-FFF2-40B4-BE49-F238E27FC236}">
                  <a16:creationId xmlns:a16="http://schemas.microsoft.com/office/drawing/2014/main" id="{34CDE6BD-AF44-8B50-8AC1-E86ADC74706C}"/>
                </a:ext>
              </a:extLst>
            </p:cNvPr>
            <p:cNvSpPr/>
            <p:nvPr/>
          </p:nvSpPr>
          <p:spPr>
            <a:xfrm>
              <a:off x="2190296" y="339271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24" name="Oval 223">
              <a:extLst>
                <a:ext uri="{FF2B5EF4-FFF2-40B4-BE49-F238E27FC236}">
                  <a16:creationId xmlns:a16="http://schemas.microsoft.com/office/drawing/2014/main" id="{76209952-5EEC-CC74-822B-FBA76E4A4507}"/>
                </a:ext>
              </a:extLst>
            </p:cNvPr>
            <p:cNvSpPr/>
            <p:nvPr/>
          </p:nvSpPr>
          <p:spPr>
            <a:xfrm>
              <a:off x="1749584" y="332063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25" name="Oval 224">
              <a:extLst>
                <a:ext uri="{FF2B5EF4-FFF2-40B4-BE49-F238E27FC236}">
                  <a16:creationId xmlns:a16="http://schemas.microsoft.com/office/drawing/2014/main" id="{9782E8C9-0275-F717-EB61-F49076517B34}"/>
                </a:ext>
              </a:extLst>
            </p:cNvPr>
            <p:cNvSpPr/>
            <p:nvPr/>
          </p:nvSpPr>
          <p:spPr>
            <a:xfrm>
              <a:off x="1314262" y="345003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26" name="Oval 225">
              <a:extLst>
                <a:ext uri="{FF2B5EF4-FFF2-40B4-BE49-F238E27FC236}">
                  <a16:creationId xmlns:a16="http://schemas.microsoft.com/office/drawing/2014/main" id="{5C661FBF-EFC7-B4A9-D9A7-CF122214C70A}"/>
                </a:ext>
              </a:extLst>
            </p:cNvPr>
            <p:cNvSpPr/>
            <p:nvPr/>
          </p:nvSpPr>
          <p:spPr>
            <a:xfrm>
              <a:off x="894756" y="321190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27" name="Oval 226">
              <a:extLst>
                <a:ext uri="{FF2B5EF4-FFF2-40B4-BE49-F238E27FC236}">
                  <a16:creationId xmlns:a16="http://schemas.microsoft.com/office/drawing/2014/main" id="{251F2D23-57EC-CE9C-8EBD-E1F3BDA75F0E}"/>
                </a:ext>
              </a:extLst>
            </p:cNvPr>
            <p:cNvSpPr/>
            <p:nvPr/>
          </p:nvSpPr>
          <p:spPr>
            <a:xfrm rot="17994063">
              <a:off x="1121805" y="375909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28" name="Oval 227">
              <a:extLst>
                <a:ext uri="{FF2B5EF4-FFF2-40B4-BE49-F238E27FC236}">
                  <a16:creationId xmlns:a16="http://schemas.microsoft.com/office/drawing/2014/main" id="{B76FCA64-86BC-0E1D-BD3E-BDDEDC857D7A}"/>
                </a:ext>
              </a:extLst>
            </p:cNvPr>
            <p:cNvSpPr/>
            <p:nvPr/>
          </p:nvSpPr>
          <p:spPr>
            <a:xfrm rot="17994063">
              <a:off x="1588446" y="361492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29" name="Oval 228">
              <a:extLst>
                <a:ext uri="{FF2B5EF4-FFF2-40B4-BE49-F238E27FC236}">
                  <a16:creationId xmlns:a16="http://schemas.microsoft.com/office/drawing/2014/main" id="{536C952C-6A21-7180-74E5-B35072ACE02E}"/>
                </a:ext>
              </a:extLst>
            </p:cNvPr>
            <p:cNvSpPr/>
            <p:nvPr/>
          </p:nvSpPr>
          <p:spPr>
            <a:xfrm rot="17994063">
              <a:off x="2055087" y="368700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30" name="Oval 229">
              <a:extLst>
                <a:ext uri="{FF2B5EF4-FFF2-40B4-BE49-F238E27FC236}">
                  <a16:creationId xmlns:a16="http://schemas.microsoft.com/office/drawing/2014/main" id="{EA95A7E6-106E-FE0C-0D1B-864A4E180FE6}"/>
                </a:ext>
              </a:extLst>
            </p:cNvPr>
            <p:cNvSpPr/>
            <p:nvPr/>
          </p:nvSpPr>
          <p:spPr>
            <a:xfrm rot="17994063">
              <a:off x="2455700" y="385244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31" name="Oval 230">
              <a:extLst>
                <a:ext uri="{FF2B5EF4-FFF2-40B4-BE49-F238E27FC236}">
                  <a16:creationId xmlns:a16="http://schemas.microsoft.com/office/drawing/2014/main" id="{A06CD450-7473-8C60-6391-D4A682A24540}"/>
                </a:ext>
              </a:extLst>
            </p:cNvPr>
            <p:cNvSpPr/>
            <p:nvPr/>
          </p:nvSpPr>
          <p:spPr>
            <a:xfrm rot="17994063">
              <a:off x="2803760" y="413411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32" name="Oval 231">
              <a:extLst>
                <a:ext uri="{FF2B5EF4-FFF2-40B4-BE49-F238E27FC236}">
                  <a16:creationId xmlns:a16="http://schemas.microsoft.com/office/drawing/2014/main" id="{3502880D-D93D-75A6-E48F-4A9C88A89BB7}"/>
                </a:ext>
              </a:extLst>
            </p:cNvPr>
            <p:cNvSpPr/>
            <p:nvPr/>
          </p:nvSpPr>
          <p:spPr>
            <a:xfrm rot="17994063">
              <a:off x="2429424" y="429413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33" name="Oval 232">
              <a:extLst>
                <a:ext uri="{FF2B5EF4-FFF2-40B4-BE49-F238E27FC236}">
                  <a16:creationId xmlns:a16="http://schemas.microsoft.com/office/drawing/2014/main" id="{AED36838-C74A-9FE0-FB7B-0EEBC834597F}"/>
                </a:ext>
              </a:extLst>
            </p:cNvPr>
            <p:cNvSpPr/>
            <p:nvPr/>
          </p:nvSpPr>
          <p:spPr>
            <a:xfrm rot="17994063">
              <a:off x="2918500" y="452745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34" name="Oval 233">
              <a:extLst>
                <a:ext uri="{FF2B5EF4-FFF2-40B4-BE49-F238E27FC236}">
                  <a16:creationId xmlns:a16="http://schemas.microsoft.com/office/drawing/2014/main" id="{7CA4329F-D19A-354D-940C-E066ED6E2C07}"/>
                </a:ext>
              </a:extLst>
            </p:cNvPr>
            <p:cNvSpPr/>
            <p:nvPr/>
          </p:nvSpPr>
          <p:spPr>
            <a:xfrm rot="17994063">
              <a:off x="3204373" y="433078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35" name="Oval 234">
              <a:extLst>
                <a:ext uri="{FF2B5EF4-FFF2-40B4-BE49-F238E27FC236}">
                  <a16:creationId xmlns:a16="http://schemas.microsoft.com/office/drawing/2014/main" id="{24616DEC-C096-C8F3-59F1-28B2E8B41867}"/>
                </a:ext>
              </a:extLst>
            </p:cNvPr>
            <p:cNvSpPr/>
            <p:nvPr/>
          </p:nvSpPr>
          <p:spPr>
            <a:xfrm rot="17994063">
              <a:off x="1960817" y="413411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36" name="Oval 235">
              <a:extLst>
                <a:ext uri="{FF2B5EF4-FFF2-40B4-BE49-F238E27FC236}">
                  <a16:creationId xmlns:a16="http://schemas.microsoft.com/office/drawing/2014/main" id="{5F4AB7BD-9B06-3E1D-2BF4-CFF4B084BDE5}"/>
                </a:ext>
              </a:extLst>
            </p:cNvPr>
            <p:cNvSpPr/>
            <p:nvPr/>
          </p:nvSpPr>
          <p:spPr>
            <a:xfrm rot="17994063">
              <a:off x="1520105" y="406202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37" name="Oval 236">
              <a:extLst>
                <a:ext uri="{FF2B5EF4-FFF2-40B4-BE49-F238E27FC236}">
                  <a16:creationId xmlns:a16="http://schemas.microsoft.com/office/drawing/2014/main" id="{6098235A-2056-1CE2-A163-132B3B58B101}"/>
                </a:ext>
              </a:extLst>
            </p:cNvPr>
            <p:cNvSpPr/>
            <p:nvPr/>
          </p:nvSpPr>
          <p:spPr>
            <a:xfrm rot="17994063">
              <a:off x="1084783" y="41914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38" name="Oval 237">
              <a:extLst>
                <a:ext uri="{FF2B5EF4-FFF2-40B4-BE49-F238E27FC236}">
                  <a16:creationId xmlns:a16="http://schemas.microsoft.com/office/drawing/2014/main" id="{10BE8E61-61A6-6BD4-79EA-B9E7FB41A098}"/>
                </a:ext>
              </a:extLst>
            </p:cNvPr>
            <p:cNvSpPr/>
            <p:nvPr/>
          </p:nvSpPr>
          <p:spPr>
            <a:xfrm rot="17994063">
              <a:off x="665277" y="395329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39" name="Oval 238">
              <a:extLst>
                <a:ext uri="{FF2B5EF4-FFF2-40B4-BE49-F238E27FC236}">
                  <a16:creationId xmlns:a16="http://schemas.microsoft.com/office/drawing/2014/main" id="{B5CD34AF-9389-437D-FAEF-95436B2B787E}"/>
                </a:ext>
              </a:extLst>
            </p:cNvPr>
            <p:cNvSpPr/>
            <p:nvPr/>
          </p:nvSpPr>
          <p:spPr>
            <a:xfrm>
              <a:off x="1188703" y="465951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40" name="Oval 239">
              <a:extLst>
                <a:ext uri="{FF2B5EF4-FFF2-40B4-BE49-F238E27FC236}">
                  <a16:creationId xmlns:a16="http://schemas.microsoft.com/office/drawing/2014/main" id="{957896C5-E13D-5D7A-BD70-2F9CF71ABB02}"/>
                </a:ext>
              </a:extLst>
            </p:cNvPr>
            <p:cNvSpPr/>
            <p:nvPr/>
          </p:nvSpPr>
          <p:spPr>
            <a:xfrm>
              <a:off x="1655344" y="451533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41" name="Oval 240">
              <a:extLst>
                <a:ext uri="{FF2B5EF4-FFF2-40B4-BE49-F238E27FC236}">
                  <a16:creationId xmlns:a16="http://schemas.microsoft.com/office/drawing/2014/main" id="{7C2EA97C-7503-FBC4-1AF0-E92E67210905}"/>
                </a:ext>
              </a:extLst>
            </p:cNvPr>
            <p:cNvSpPr/>
            <p:nvPr/>
          </p:nvSpPr>
          <p:spPr>
            <a:xfrm>
              <a:off x="2121985" y="458742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42" name="Oval 241">
              <a:extLst>
                <a:ext uri="{FF2B5EF4-FFF2-40B4-BE49-F238E27FC236}">
                  <a16:creationId xmlns:a16="http://schemas.microsoft.com/office/drawing/2014/main" id="{B9D110EA-4633-45AD-AABE-60AC30D7E6DE}"/>
                </a:ext>
              </a:extLst>
            </p:cNvPr>
            <p:cNvSpPr/>
            <p:nvPr/>
          </p:nvSpPr>
          <p:spPr>
            <a:xfrm>
              <a:off x="2522598" y="475286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43" name="Oval 242">
              <a:extLst>
                <a:ext uri="{FF2B5EF4-FFF2-40B4-BE49-F238E27FC236}">
                  <a16:creationId xmlns:a16="http://schemas.microsoft.com/office/drawing/2014/main" id="{5596F37B-5799-BCF8-0A60-75E6E05F0391}"/>
                </a:ext>
              </a:extLst>
            </p:cNvPr>
            <p:cNvSpPr/>
            <p:nvPr/>
          </p:nvSpPr>
          <p:spPr>
            <a:xfrm>
              <a:off x="2870658" y="50345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44" name="Oval 243">
              <a:extLst>
                <a:ext uri="{FF2B5EF4-FFF2-40B4-BE49-F238E27FC236}">
                  <a16:creationId xmlns:a16="http://schemas.microsoft.com/office/drawing/2014/main" id="{63B67F22-F21D-DD57-71A0-C66C46C2CD6F}"/>
                </a:ext>
              </a:extLst>
            </p:cNvPr>
            <p:cNvSpPr/>
            <p:nvPr/>
          </p:nvSpPr>
          <p:spPr>
            <a:xfrm>
              <a:off x="2496322" y="519455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45" name="Oval 244">
              <a:extLst>
                <a:ext uri="{FF2B5EF4-FFF2-40B4-BE49-F238E27FC236}">
                  <a16:creationId xmlns:a16="http://schemas.microsoft.com/office/drawing/2014/main" id="{CEEA88BA-EC81-3FB3-6DEC-6C720EDCE053}"/>
                </a:ext>
              </a:extLst>
            </p:cNvPr>
            <p:cNvSpPr/>
            <p:nvPr/>
          </p:nvSpPr>
          <p:spPr>
            <a:xfrm>
              <a:off x="3493478" y="404884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46" name="Oval 245">
              <a:extLst>
                <a:ext uri="{FF2B5EF4-FFF2-40B4-BE49-F238E27FC236}">
                  <a16:creationId xmlns:a16="http://schemas.microsoft.com/office/drawing/2014/main" id="{F918A918-234E-609F-6C8D-68FC22E457C1}"/>
                </a:ext>
              </a:extLst>
            </p:cNvPr>
            <p:cNvSpPr/>
            <p:nvPr/>
          </p:nvSpPr>
          <p:spPr>
            <a:xfrm>
              <a:off x="3225807" y="484104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47" name="Oval 246">
              <a:extLst>
                <a:ext uri="{FF2B5EF4-FFF2-40B4-BE49-F238E27FC236}">
                  <a16:creationId xmlns:a16="http://schemas.microsoft.com/office/drawing/2014/main" id="{26354404-4B4D-BD5D-078F-C2050E6993BB}"/>
                </a:ext>
              </a:extLst>
            </p:cNvPr>
            <p:cNvSpPr/>
            <p:nvPr/>
          </p:nvSpPr>
          <p:spPr>
            <a:xfrm>
              <a:off x="2027715" y="50345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48" name="Oval 247">
              <a:extLst>
                <a:ext uri="{FF2B5EF4-FFF2-40B4-BE49-F238E27FC236}">
                  <a16:creationId xmlns:a16="http://schemas.microsoft.com/office/drawing/2014/main" id="{A743157F-D33B-ACD9-AB1A-582FAEE39054}"/>
                </a:ext>
              </a:extLst>
            </p:cNvPr>
            <p:cNvSpPr/>
            <p:nvPr/>
          </p:nvSpPr>
          <p:spPr>
            <a:xfrm>
              <a:off x="1587003" y="496244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49" name="Oval 248">
              <a:extLst>
                <a:ext uri="{FF2B5EF4-FFF2-40B4-BE49-F238E27FC236}">
                  <a16:creationId xmlns:a16="http://schemas.microsoft.com/office/drawing/2014/main" id="{8FA99720-2953-CF23-E733-AAFFD34FB765}"/>
                </a:ext>
              </a:extLst>
            </p:cNvPr>
            <p:cNvSpPr/>
            <p:nvPr/>
          </p:nvSpPr>
          <p:spPr>
            <a:xfrm>
              <a:off x="1151681" y="509185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50" name="Oval 249">
              <a:extLst>
                <a:ext uri="{FF2B5EF4-FFF2-40B4-BE49-F238E27FC236}">
                  <a16:creationId xmlns:a16="http://schemas.microsoft.com/office/drawing/2014/main" id="{DDDCE75B-8E7B-B2D9-C020-1CBA0FA73A7D}"/>
                </a:ext>
              </a:extLst>
            </p:cNvPr>
            <p:cNvSpPr/>
            <p:nvPr/>
          </p:nvSpPr>
          <p:spPr>
            <a:xfrm>
              <a:off x="732175" y="485371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51" name="Oval 250">
              <a:extLst>
                <a:ext uri="{FF2B5EF4-FFF2-40B4-BE49-F238E27FC236}">
                  <a16:creationId xmlns:a16="http://schemas.microsoft.com/office/drawing/2014/main" id="{31705C85-EEEC-0F5D-EFD8-E2BDFD1D3B6D}"/>
                </a:ext>
              </a:extLst>
            </p:cNvPr>
            <p:cNvSpPr/>
            <p:nvPr/>
          </p:nvSpPr>
          <p:spPr>
            <a:xfrm>
              <a:off x="2024969" y="534718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52" name="Oval 251">
              <a:extLst>
                <a:ext uri="{FF2B5EF4-FFF2-40B4-BE49-F238E27FC236}">
                  <a16:creationId xmlns:a16="http://schemas.microsoft.com/office/drawing/2014/main" id="{3652E606-CCE8-AFB4-7B4A-6A614825849F}"/>
                </a:ext>
              </a:extLst>
            </p:cNvPr>
            <p:cNvSpPr/>
            <p:nvPr/>
          </p:nvSpPr>
          <p:spPr>
            <a:xfrm>
              <a:off x="1624163" y="542472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53" name="Oval 252">
              <a:extLst>
                <a:ext uri="{FF2B5EF4-FFF2-40B4-BE49-F238E27FC236}">
                  <a16:creationId xmlns:a16="http://schemas.microsoft.com/office/drawing/2014/main" id="{A588D8BB-D84E-0FA2-4D82-1B0EA75653C7}"/>
                </a:ext>
              </a:extLst>
            </p:cNvPr>
            <p:cNvSpPr/>
            <p:nvPr/>
          </p:nvSpPr>
          <p:spPr>
            <a:xfrm>
              <a:off x="731340" y="451568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54" name="Oval 253">
              <a:extLst>
                <a:ext uri="{FF2B5EF4-FFF2-40B4-BE49-F238E27FC236}">
                  <a16:creationId xmlns:a16="http://schemas.microsoft.com/office/drawing/2014/main" id="{83CB1BA5-C9EA-0D16-3D18-B2227C2AACB7}"/>
                </a:ext>
              </a:extLst>
            </p:cNvPr>
            <p:cNvSpPr/>
            <p:nvPr/>
          </p:nvSpPr>
          <p:spPr>
            <a:xfrm>
              <a:off x="347725" y="414320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55" name="Oval 254">
              <a:extLst>
                <a:ext uri="{FF2B5EF4-FFF2-40B4-BE49-F238E27FC236}">
                  <a16:creationId xmlns:a16="http://schemas.microsoft.com/office/drawing/2014/main" id="{32A7D61E-F9C2-8E12-9150-D6F626365F6A}"/>
                </a:ext>
              </a:extLst>
            </p:cNvPr>
            <p:cNvSpPr/>
            <p:nvPr/>
          </p:nvSpPr>
          <p:spPr>
            <a:xfrm>
              <a:off x="881340" y="260355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56" name="Oval 255">
              <a:extLst>
                <a:ext uri="{FF2B5EF4-FFF2-40B4-BE49-F238E27FC236}">
                  <a16:creationId xmlns:a16="http://schemas.microsoft.com/office/drawing/2014/main" id="{6D94F5FF-AFC4-1AFA-8465-C3613B3B7C61}"/>
                </a:ext>
              </a:extLst>
            </p:cNvPr>
            <p:cNvSpPr/>
            <p:nvPr/>
          </p:nvSpPr>
          <p:spPr>
            <a:xfrm>
              <a:off x="784721" y="303653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57" name="Oval 256">
              <a:extLst>
                <a:ext uri="{FF2B5EF4-FFF2-40B4-BE49-F238E27FC236}">
                  <a16:creationId xmlns:a16="http://schemas.microsoft.com/office/drawing/2014/main" id="{0BF25CBF-C05C-2805-1E49-99A108EFEC36}"/>
                </a:ext>
              </a:extLst>
            </p:cNvPr>
            <p:cNvSpPr/>
            <p:nvPr/>
          </p:nvSpPr>
          <p:spPr>
            <a:xfrm rot="17994063">
              <a:off x="592264" y="334559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58" name="Oval 257">
              <a:extLst>
                <a:ext uri="{FF2B5EF4-FFF2-40B4-BE49-F238E27FC236}">
                  <a16:creationId xmlns:a16="http://schemas.microsoft.com/office/drawing/2014/main" id="{07E7F6DC-78E1-D630-2951-8F43AA9FC124}"/>
                </a:ext>
              </a:extLst>
            </p:cNvPr>
            <p:cNvSpPr/>
            <p:nvPr/>
          </p:nvSpPr>
          <p:spPr>
            <a:xfrm>
              <a:off x="312895" y="306081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59" name="Oval 258">
              <a:extLst>
                <a:ext uri="{FF2B5EF4-FFF2-40B4-BE49-F238E27FC236}">
                  <a16:creationId xmlns:a16="http://schemas.microsoft.com/office/drawing/2014/main" id="{85B374C7-8833-7BFD-D7CE-71FF43932DE8}"/>
                </a:ext>
              </a:extLst>
            </p:cNvPr>
            <p:cNvSpPr/>
            <p:nvPr/>
          </p:nvSpPr>
          <p:spPr>
            <a:xfrm>
              <a:off x="3600163" y="317103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60" name="Oval 259">
              <a:extLst>
                <a:ext uri="{FF2B5EF4-FFF2-40B4-BE49-F238E27FC236}">
                  <a16:creationId xmlns:a16="http://schemas.microsoft.com/office/drawing/2014/main" id="{90CE9825-A440-4307-F5DE-B0601DC7F7E2}"/>
                </a:ext>
              </a:extLst>
            </p:cNvPr>
            <p:cNvSpPr/>
            <p:nvPr/>
          </p:nvSpPr>
          <p:spPr>
            <a:xfrm>
              <a:off x="3804806" y="368008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61" name="Oval 260">
              <a:extLst>
                <a:ext uri="{FF2B5EF4-FFF2-40B4-BE49-F238E27FC236}">
                  <a16:creationId xmlns:a16="http://schemas.microsoft.com/office/drawing/2014/main" id="{B53EFA9A-F9F9-319E-D978-B855BE67CF80}"/>
                </a:ext>
              </a:extLst>
            </p:cNvPr>
            <p:cNvSpPr/>
            <p:nvPr/>
          </p:nvSpPr>
          <p:spPr>
            <a:xfrm>
              <a:off x="3532549" y="460797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62" name="Oval 261">
              <a:extLst>
                <a:ext uri="{FF2B5EF4-FFF2-40B4-BE49-F238E27FC236}">
                  <a16:creationId xmlns:a16="http://schemas.microsoft.com/office/drawing/2014/main" id="{C2589DAB-824F-F759-530F-051100C7F35C}"/>
                </a:ext>
              </a:extLst>
            </p:cNvPr>
            <p:cNvSpPr/>
            <p:nvPr/>
          </p:nvSpPr>
          <p:spPr>
            <a:xfrm>
              <a:off x="409504" y="261912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63" name="Oval 262">
              <a:extLst>
                <a:ext uri="{FF2B5EF4-FFF2-40B4-BE49-F238E27FC236}">
                  <a16:creationId xmlns:a16="http://schemas.microsoft.com/office/drawing/2014/main" id="{C870664F-0EFF-801D-1070-1EE0F53AE3FE}"/>
                </a:ext>
              </a:extLst>
            </p:cNvPr>
            <p:cNvSpPr/>
            <p:nvPr/>
          </p:nvSpPr>
          <p:spPr>
            <a:xfrm>
              <a:off x="321820" y="462230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64" name="Oval 263">
              <a:extLst>
                <a:ext uri="{FF2B5EF4-FFF2-40B4-BE49-F238E27FC236}">
                  <a16:creationId xmlns:a16="http://schemas.microsoft.com/office/drawing/2014/main" id="{04A0AE72-6D9B-81B5-0AB0-06B0344DE5ED}"/>
                </a:ext>
              </a:extLst>
            </p:cNvPr>
            <p:cNvSpPr/>
            <p:nvPr/>
          </p:nvSpPr>
          <p:spPr>
            <a:xfrm>
              <a:off x="453266" y="370941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sp>
        <p:nvSpPr>
          <p:cNvPr id="265" name="Oval 264">
            <a:extLst>
              <a:ext uri="{FF2B5EF4-FFF2-40B4-BE49-F238E27FC236}">
                <a16:creationId xmlns:a16="http://schemas.microsoft.com/office/drawing/2014/main" id="{EAD3E107-7F06-F32F-73FE-EBB79B893599}"/>
              </a:ext>
            </a:extLst>
          </p:cNvPr>
          <p:cNvSpPr/>
          <p:nvPr/>
        </p:nvSpPr>
        <p:spPr>
          <a:xfrm rot="1788244">
            <a:off x="2567356" y="2202671"/>
            <a:ext cx="260752" cy="260752"/>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66" name="Oval 265">
            <a:extLst>
              <a:ext uri="{FF2B5EF4-FFF2-40B4-BE49-F238E27FC236}">
                <a16:creationId xmlns:a16="http://schemas.microsoft.com/office/drawing/2014/main" id="{90A24EF3-819A-968D-BB49-8A43940D64AF}"/>
              </a:ext>
            </a:extLst>
          </p:cNvPr>
          <p:cNvSpPr/>
          <p:nvPr/>
        </p:nvSpPr>
        <p:spPr>
          <a:xfrm>
            <a:off x="167043" y="2872814"/>
            <a:ext cx="286735" cy="286735"/>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cxnSp>
        <p:nvCxnSpPr>
          <p:cNvPr id="268" name="Connector: Curved 267">
            <a:extLst>
              <a:ext uri="{FF2B5EF4-FFF2-40B4-BE49-F238E27FC236}">
                <a16:creationId xmlns:a16="http://schemas.microsoft.com/office/drawing/2014/main" id="{7423DA2E-087C-5496-EE91-1C8D8369091D}"/>
              </a:ext>
            </a:extLst>
          </p:cNvPr>
          <p:cNvCxnSpPr>
            <a:cxnSpLocks/>
          </p:cNvCxnSpPr>
          <p:nvPr/>
        </p:nvCxnSpPr>
        <p:spPr>
          <a:xfrm>
            <a:off x="4260636" y="2716298"/>
            <a:ext cx="3352729" cy="1287509"/>
          </a:xfrm>
          <a:prstGeom prst="curvedConnector3">
            <a:avLst>
              <a:gd name="adj1" fmla="val 50000"/>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70" name="Oval 269">
            <a:extLst>
              <a:ext uri="{FF2B5EF4-FFF2-40B4-BE49-F238E27FC236}">
                <a16:creationId xmlns:a16="http://schemas.microsoft.com/office/drawing/2014/main" id="{AB231790-AEC3-D96B-12DF-F40CC15E70EF}"/>
              </a:ext>
            </a:extLst>
          </p:cNvPr>
          <p:cNvSpPr/>
          <p:nvPr/>
        </p:nvSpPr>
        <p:spPr>
          <a:xfrm>
            <a:off x="7849524" y="3947194"/>
            <a:ext cx="286735" cy="286735"/>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71" name="Oval 270">
            <a:extLst>
              <a:ext uri="{FF2B5EF4-FFF2-40B4-BE49-F238E27FC236}">
                <a16:creationId xmlns:a16="http://schemas.microsoft.com/office/drawing/2014/main" id="{F3E820C5-7A1B-6522-EB5A-A467D0037848}"/>
              </a:ext>
            </a:extLst>
          </p:cNvPr>
          <p:cNvSpPr/>
          <p:nvPr/>
        </p:nvSpPr>
        <p:spPr>
          <a:xfrm>
            <a:off x="8358509" y="3417635"/>
            <a:ext cx="286735" cy="286735"/>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72" name="Oval 271">
            <a:extLst>
              <a:ext uri="{FF2B5EF4-FFF2-40B4-BE49-F238E27FC236}">
                <a16:creationId xmlns:a16="http://schemas.microsoft.com/office/drawing/2014/main" id="{1355C1E6-293D-7789-A019-7F58FE274D8E}"/>
              </a:ext>
            </a:extLst>
          </p:cNvPr>
          <p:cNvSpPr/>
          <p:nvPr/>
        </p:nvSpPr>
        <p:spPr>
          <a:xfrm>
            <a:off x="8229050" y="4186991"/>
            <a:ext cx="286735" cy="286735"/>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pic>
        <p:nvPicPr>
          <p:cNvPr id="337" name="Picture 336">
            <a:extLst>
              <a:ext uri="{FF2B5EF4-FFF2-40B4-BE49-F238E27FC236}">
                <a16:creationId xmlns:a16="http://schemas.microsoft.com/office/drawing/2014/main" id="{019EB83C-D4E0-4A51-51CE-FC2DD0D8D5EB}"/>
              </a:ext>
            </a:extLst>
          </p:cNvPr>
          <p:cNvPicPr>
            <a:picLocks noChangeAspect="1"/>
          </p:cNvPicPr>
          <p:nvPr/>
        </p:nvPicPr>
        <p:blipFill rotWithShape="1">
          <a:blip r:embed="rId2"/>
          <a:srcRect l="25024" t="7886" r="29145" b="47155"/>
          <a:stretch/>
        </p:blipFill>
        <p:spPr>
          <a:xfrm>
            <a:off x="8640119" y="3664699"/>
            <a:ext cx="1233180" cy="1209727"/>
          </a:xfrm>
          <a:prstGeom prst="rect">
            <a:avLst/>
          </a:prstGeom>
        </p:spPr>
      </p:pic>
      <p:sp>
        <p:nvSpPr>
          <p:cNvPr id="339" name="TextBox 338">
            <a:extLst>
              <a:ext uri="{FF2B5EF4-FFF2-40B4-BE49-F238E27FC236}">
                <a16:creationId xmlns:a16="http://schemas.microsoft.com/office/drawing/2014/main" id="{6CCEB6A4-B917-038A-369A-947C05CCACDF}"/>
              </a:ext>
            </a:extLst>
          </p:cNvPr>
          <p:cNvSpPr txBox="1"/>
          <p:nvPr/>
        </p:nvSpPr>
        <p:spPr>
          <a:xfrm>
            <a:off x="2906604" y="5051579"/>
            <a:ext cx="2516901" cy="954107"/>
          </a:xfrm>
          <a:prstGeom prst="rect">
            <a:avLst/>
          </a:prstGeom>
          <a:noFill/>
        </p:spPr>
        <p:txBody>
          <a:bodyPr wrap="square">
            <a:spAutoFit/>
          </a:bodyPr>
          <a:lstStyle/>
          <a:p>
            <a:r>
              <a:rPr lang="en-US" altLang="ko-KR" sz="2800" b="1" dirty="0">
                <a:solidFill>
                  <a:schemeClr val="tx1"/>
                </a:solidFill>
                <a:highlight>
                  <a:srgbClr val="FFFF00"/>
                </a:highlight>
                <a:cs typeface="Arial" pitchFamily="34" charset="0"/>
              </a:rPr>
              <a:t>Secondary Particles</a:t>
            </a:r>
            <a:endParaRPr lang="en-ID" sz="2800" dirty="0">
              <a:highlight>
                <a:srgbClr val="FFFF00"/>
              </a:highlight>
            </a:endParaRPr>
          </a:p>
        </p:txBody>
      </p:sp>
      <p:sp>
        <p:nvSpPr>
          <p:cNvPr id="340" name="TextBox 339">
            <a:extLst>
              <a:ext uri="{FF2B5EF4-FFF2-40B4-BE49-F238E27FC236}">
                <a16:creationId xmlns:a16="http://schemas.microsoft.com/office/drawing/2014/main" id="{AAE77281-91C5-6A59-4B71-3E46345FD095}"/>
              </a:ext>
            </a:extLst>
          </p:cNvPr>
          <p:cNvSpPr txBox="1"/>
          <p:nvPr/>
        </p:nvSpPr>
        <p:spPr>
          <a:xfrm>
            <a:off x="8568410" y="5062406"/>
            <a:ext cx="2516901" cy="954107"/>
          </a:xfrm>
          <a:prstGeom prst="rect">
            <a:avLst/>
          </a:prstGeom>
          <a:noFill/>
        </p:spPr>
        <p:txBody>
          <a:bodyPr wrap="square">
            <a:spAutoFit/>
          </a:bodyPr>
          <a:lstStyle/>
          <a:p>
            <a:r>
              <a:rPr lang="en-US" altLang="ko-KR" sz="2800" b="1" dirty="0">
                <a:solidFill>
                  <a:schemeClr val="tx1"/>
                </a:solidFill>
                <a:highlight>
                  <a:srgbClr val="FFFF00"/>
                </a:highlight>
                <a:cs typeface="Arial" pitchFamily="34" charset="0"/>
              </a:rPr>
              <a:t>Primary  Particles</a:t>
            </a:r>
            <a:endParaRPr lang="en-ID" sz="2800" dirty="0">
              <a:highlight>
                <a:srgbClr val="FFFF00"/>
              </a:highlight>
            </a:endParaRPr>
          </a:p>
        </p:txBody>
      </p:sp>
    </p:spTree>
    <p:extLst>
      <p:ext uri="{BB962C8B-B14F-4D97-AF65-F5344CB8AC3E}">
        <p14:creationId xmlns:p14="http://schemas.microsoft.com/office/powerpoint/2010/main" val="42717909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38BF9F99-BDCC-4FE7-AA93-8176F69365D2}"/>
              </a:ext>
            </a:extLst>
          </p:cNvPr>
          <p:cNvSpPr>
            <a:spLocks/>
          </p:cNvSpPr>
          <p:nvPr/>
        </p:nvSpPr>
        <p:spPr bwMode="auto">
          <a:xfrm>
            <a:off x="0"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bg2"/>
          </a:solidFill>
          <a:ln>
            <a:noFill/>
          </a:ln>
        </p:spPr>
        <p:txBody>
          <a:bodyPr vert="horz" wrap="square" lIns="91440" tIns="45720" rIns="91440" bIns="45720" numCol="1" anchor="t" anchorCtr="0" compatLnSpc="1">
            <a:prstTxWarp prst="textNoShape">
              <a:avLst/>
            </a:prstTxWarp>
            <a:noAutofit/>
          </a:bodyPr>
          <a:lstStyle/>
          <a:p>
            <a:endParaRPr lang="ko-KR" altLang="en-US" sz="2700" dirty="0"/>
          </a:p>
        </p:txBody>
      </p:sp>
      <p:sp>
        <p:nvSpPr>
          <p:cNvPr id="17" name="Freeform: Shape 16">
            <a:extLst>
              <a:ext uri="{FF2B5EF4-FFF2-40B4-BE49-F238E27FC236}">
                <a16:creationId xmlns:a16="http://schemas.microsoft.com/office/drawing/2014/main" id="{7AEFEB4C-A7B1-4010-A4EF-74621940F127}"/>
              </a:ext>
            </a:extLst>
          </p:cNvPr>
          <p:cNvSpPr>
            <a:spLocks/>
          </p:cNvSpPr>
          <p:nvPr/>
        </p:nvSpPr>
        <p:spPr bwMode="auto">
          <a:xfrm>
            <a:off x="5577327"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noAutofit/>
          </a:bodyPr>
          <a:lstStyle/>
          <a:p>
            <a:endParaRPr lang="ko-KR" altLang="en-US" sz="2700" dirty="0"/>
          </a:p>
        </p:txBody>
      </p:sp>
      <p:sp>
        <p:nvSpPr>
          <p:cNvPr id="5" name="Rectangle 4">
            <a:extLst>
              <a:ext uri="{FF2B5EF4-FFF2-40B4-BE49-F238E27FC236}">
                <a16:creationId xmlns:a16="http://schemas.microsoft.com/office/drawing/2014/main" id="{3C17DB71-A295-53B5-DC37-BECE3E869B26}"/>
              </a:ext>
            </a:extLst>
          </p:cNvPr>
          <p:cNvSpPr/>
          <p:nvPr/>
        </p:nvSpPr>
        <p:spPr>
          <a:xfrm>
            <a:off x="0" y="289560"/>
            <a:ext cx="12192000" cy="1283973"/>
          </a:xfrm>
          <a:prstGeom prst="rect">
            <a:avLst/>
          </a:prstGeom>
          <a:solidFill>
            <a:schemeClr val="bg2">
              <a:lumMod val="90000"/>
            </a:schemeClr>
          </a:solidFill>
          <a:ln>
            <a:noFill/>
          </a:ln>
        </p:spPr>
        <p:style>
          <a:lnRef idx="1">
            <a:schemeClr val="dk1"/>
          </a:lnRef>
          <a:fillRef idx="2">
            <a:schemeClr val="dk1"/>
          </a:fillRef>
          <a:effectRef idx="1">
            <a:schemeClr val="dk1"/>
          </a:effectRef>
          <a:fontRef idx="minor">
            <a:schemeClr val="dk1"/>
          </a:fontRef>
        </p:style>
        <p:txBody>
          <a:bodyPr rtlCol="0" anchor="ctr"/>
          <a:lstStyle/>
          <a:p>
            <a:endParaRPr lang="en-ID" sz="4800" dirty="0"/>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116130" y="566987"/>
            <a:ext cx="11350188" cy="724247"/>
          </a:xfrm>
        </p:spPr>
        <p:txBody>
          <a:bodyPr/>
          <a:lstStyle/>
          <a:p>
            <a:r>
              <a:rPr lang="en-US" altLang="ko-KR" sz="4000" b="1" dirty="0">
                <a:solidFill>
                  <a:schemeClr val="tx1"/>
                </a:solidFill>
                <a:cs typeface="Arial" pitchFamily="34" charset="0"/>
              </a:rPr>
              <a:t>Nickel-Rich Cathode Materials : </a:t>
            </a:r>
            <a:r>
              <a:rPr lang="en-US" altLang="ko-KR" sz="4000" b="1" dirty="0">
                <a:solidFill>
                  <a:schemeClr val="tx1"/>
                </a:solidFill>
              </a:rPr>
              <a:t>Types </a:t>
            </a:r>
            <a:endParaRPr lang="en-US" altLang="ko-KR" sz="4000" b="1" dirty="0">
              <a:solidFill>
                <a:schemeClr val="tx1"/>
              </a:solidFill>
              <a:cs typeface="Arial" pitchFamily="34" charset="0"/>
            </a:endParaRPr>
          </a:p>
        </p:txBody>
      </p:sp>
      <p:graphicFrame>
        <p:nvGraphicFramePr>
          <p:cNvPr id="60" name="Diagram 59">
            <a:extLst>
              <a:ext uri="{FF2B5EF4-FFF2-40B4-BE49-F238E27FC236}">
                <a16:creationId xmlns:a16="http://schemas.microsoft.com/office/drawing/2014/main" id="{9C1AB03B-41FB-BDAB-AADD-1C5993D92C57}"/>
              </a:ext>
            </a:extLst>
          </p:cNvPr>
          <p:cNvGraphicFramePr/>
          <p:nvPr>
            <p:extLst>
              <p:ext uri="{D42A27DB-BD31-4B8C-83A1-F6EECF244321}">
                <p14:modId xmlns:p14="http://schemas.microsoft.com/office/powerpoint/2010/main" val="3954691680"/>
              </p:ext>
            </p:extLst>
          </p:nvPr>
        </p:nvGraphicFramePr>
        <p:xfrm>
          <a:off x="725682" y="1291234"/>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3635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38BF9F99-BDCC-4FE7-AA93-8176F69365D2}"/>
              </a:ext>
            </a:extLst>
          </p:cNvPr>
          <p:cNvSpPr>
            <a:spLocks/>
          </p:cNvSpPr>
          <p:nvPr/>
        </p:nvSpPr>
        <p:spPr bwMode="auto">
          <a:xfrm>
            <a:off x="0"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bg2"/>
          </a:solidFill>
          <a:ln>
            <a:noFill/>
          </a:ln>
        </p:spPr>
        <p:txBody>
          <a:bodyPr vert="horz" wrap="square" lIns="91440" tIns="45720" rIns="91440" bIns="45720" numCol="1" anchor="t" anchorCtr="0" compatLnSpc="1">
            <a:prstTxWarp prst="textNoShape">
              <a:avLst/>
            </a:prstTxWarp>
            <a:noAutofit/>
          </a:bodyPr>
          <a:lstStyle/>
          <a:p>
            <a:endParaRPr lang="ko-KR" altLang="en-US" sz="2700" dirty="0"/>
          </a:p>
        </p:txBody>
      </p:sp>
      <p:sp>
        <p:nvSpPr>
          <p:cNvPr id="17" name="Freeform: Shape 16">
            <a:extLst>
              <a:ext uri="{FF2B5EF4-FFF2-40B4-BE49-F238E27FC236}">
                <a16:creationId xmlns:a16="http://schemas.microsoft.com/office/drawing/2014/main" id="{7AEFEB4C-A7B1-4010-A4EF-74621940F127}"/>
              </a:ext>
            </a:extLst>
          </p:cNvPr>
          <p:cNvSpPr>
            <a:spLocks/>
          </p:cNvSpPr>
          <p:nvPr/>
        </p:nvSpPr>
        <p:spPr bwMode="auto">
          <a:xfrm>
            <a:off x="5577327"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noAutofit/>
          </a:bodyPr>
          <a:lstStyle/>
          <a:p>
            <a:endParaRPr lang="ko-KR" altLang="en-US" sz="2700" dirty="0"/>
          </a:p>
        </p:txBody>
      </p:sp>
      <p:sp>
        <p:nvSpPr>
          <p:cNvPr id="5" name="Rectangle 4">
            <a:extLst>
              <a:ext uri="{FF2B5EF4-FFF2-40B4-BE49-F238E27FC236}">
                <a16:creationId xmlns:a16="http://schemas.microsoft.com/office/drawing/2014/main" id="{3C17DB71-A295-53B5-DC37-BECE3E869B26}"/>
              </a:ext>
            </a:extLst>
          </p:cNvPr>
          <p:cNvSpPr/>
          <p:nvPr/>
        </p:nvSpPr>
        <p:spPr>
          <a:xfrm>
            <a:off x="0" y="289560"/>
            <a:ext cx="12192000" cy="1283973"/>
          </a:xfrm>
          <a:prstGeom prst="rect">
            <a:avLst/>
          </a:prstGeom>
          <a:solidFill>
            <a:schemeClr val="bg2">
              <a:lumMod val="90000"/>
            </a:schemeClr>
          </a:solidFill>
          <a:ln>
            <a:noFill/>
          </a:ln>
        </p:spPr>
        <p:style>
          <a:lnRef idx="1">
            <a:schemeClr val="dk1"/>
          </a:lnRef>
          <a:fillRef idx="2">
            <a:schemeClr val="dk1"/>
          </a:fillRef>
          <a:effectRef idx="1">
            <a:schemeClr val="dk1"/>
          </a:effectRef>
          <a:fontRef idx="minor">
            <a:schemeClr val="dk1"/>
          </a:fontRef>
        </p:style>
        <p:txBody>
          <a:bodyPr rtlCol="0" anchor="ctr"/>
          <a:lstStyle/>
          <a:p>
            <a:endParaRPr lang="en-ID" sz="4800" dirty="0"/>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116130" y="566987"/>
            <a:ext cx="11350188" cy="724247"/>
          </a:xfrm>
        </p:spPr>
        <p:txBody>
          <a:bodyPr/>
          <a:lstStyle/>
          <a:p>
            <a:r>
              <a:rPr lang="en-US" altLang="ko-KR" sz="3600" b="1" dirty="0">
                <a:solidFill>
                  <a:schemeClr val="tx1"/>
                </a:solidFill>
                <a:cs typeface="Arial" pitchFamily="34" charset="0"/>
              </a:rPr>
              <a:t>Nickel-Rich Cathode Materials : Primary Particle Morphology vs Electrochemical Properties </a:t>
            </a:r>
          </a:p>
        </p:txBody>
      </p:sp>
      <p:graphicFrame>
        <p:nvGraphicFramePr>
          <p:cNvPr id="60" name="Table 59">
            <a:extLst>
              <a:ext uri="{FF2B5EF4-FFF2-40B4-BE49-F238E27FC236}">
                <a16:creationId xmlns:a16="http://schemas.microsoft.com/office/drawing/2014/main" id="{87F8D96D-6DCD-C01E-10D5-1BD8FECC16D1}"/>
              </a:ext>
            </a:extLst>
          </p:cNvPr>
          <p:cNvGraphicFramePr>
            <a:graphicFrameLocks noGrp="1"/>
          </p:cNvGraphicFramePr>
          <p:nvPr>
            <p:extLst>
              <p:ext uri="{D42A27DB-BD31-4B8C-83A1-F6EECF244321}">
                <p14:modId xmlns:p14="http://schemas.microsoft.com/office/powerpoint/2010/main" val="4263184307"/>
              </p:ext>
            </p:extLst>
          </p:nvPr>
        </p:nvGraphicFramePr>
        <p:xfrm>
          <a:off x="116130" y="1629070"/>
          <a:ext cx="11978639" cy="5369046"/>
        </p:xfrm>
        <a:graphic>
          <a:graphicData uri="http://schemas.openxmlformats.org/drawingml/2006/table">
            <a:tbl>
              <a:tblPr firstRow="1" firstCol="1" bandRow="1">
                <a:tableStyleId>{5C22544A-7EE6-4342-B048-85BDC9FD1C3A}</a:tableStyleId>
              </a:tblPr>
              <a:tblGrid>
                <a:gridCol w="1963235">
                  <a:extLst>
                    <a:ext uri="{9D8B030D-6E8A-4147-A177-3AD203B41FA5}">
                      <a16:colId xmlns:a16="http://schemas.microsoft.com/office/drawing/2014/main" val="250942189"/>
                    </a:ext>
                  </a:extLst>
                </a:gridCol>
                <a:gridCol w="3392520">
                  <a:extLst>
                    <a:ext uri="{9D8B030D-6E8A-4147-A177-3AD203B41FA5}">
                      <a16:colId xmlns:a16="http://schemas.microsoft.com/office/drawing/2014/main" val="3992619958"/>
                    </a:ext>
                  </a:extLst>
                </a:gridCol>
                <a:gridCol w="1533526">
                  <a:extLst>
                    <a:ext uri="{9D8B030D-6E8A-4147-A177-3AD203B41FA5}">
                      <a16:colId xmlns:a16="http://schemas.microsoft.com/office/drawing/2014/main" val="3424642481"/>
                    </a:ext>
                  </a:extLst>
                </a:gridCol>
                <a:gridCol w="3077475">
                  <a:extLst>
                    <a:ext uri="{9D8B030D-6E8A-4147-A177-3AD203B41FA5}">
                      <a16:colId xmlns:a16="http://schemas.microsoft.com/office/drawing/2014/main" val="2628431395"/>
                    </a:ext>
                  </a:extLst>
                </a:gridCol>
                <a:gridCol w="2011883">
                  <a:extLst>
                    <a:ext uri="{9D8B030D-6E8A-4147-A177-3AD203B41FA5}">
                      <a16:colId xmlns:a16="http://schemas.microsoft.com/office/drawing/2014/main" val="612473276"/>
                    </a:ext>
                  </a:extLst>
                </a:gridCol>
              </a:tblGrid>
              <a:tr h="389609">
                <a:tc>
                  <a:txBody>
                    <a:bodyPr/>
                    <a:lstStyle/>
                    <a:p>
                      <a:pPr algn="ctr">
                        <a:lnSpc>
                          <a:spcPct val="115000"/>
                        </a:lnSpc>
                        <a:spcAft>
                          <a:spcPts val="800"/>
                        </a:spcAft>
                      </a:pPr>
                      <a:r>
                        <a:rPr lang="en-ID" sz="1200" dirty="0">
                          <a:solidFill>
                            <a:schemeClr val="tx1"/>
                          </a:solidFill>
                          <a:effectLst/>
                        </a:rPr>
                        <a:t>Material</a:t>
                      </a:r>
                      <a:endParaRPr lang="en-ID"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ctr">
                        <a:lnSpc>
                          <a:spcPct val="115000"/>
                        </a:lnSpc>
                        <a:spcAft>
                          <a:spcPts val="800"/>
                        </a:spcAft>
                      </a:pPr>
                      <a:r>
                        <a:rPr lang="en-ID" sz="1100" dirty="0">
                          <a:solidFill>
                            <a:schemeClr val="tx1"/>
                          </a:solidFill>
                          <a:effectLst/>
                        </a:rPr>
                        <a:t>Precursor/ modification</a:t>
                      </a:r>
                      <a:endParaRPr lang="en-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ctr">
                        <a:lnSpc>
                          <a:spcPct val="115000"/>
                        </a:lnSpc>
                        <a:spcAft>
                          <a:spcPts val="800"/>
                        </a:spcAft>
                      </a:pPr>
                      <a:r>
                        <a:rPr lang="en-ID" sz="1100" dirty="0">
                          <a:solidFill>
                            <a:schemeClr val="tx1"/>
                          </a:solidFill>
                          <a:effectLst/>
                        </a:rPr>
                        <a:t>Morphological feature </a:t>
                      </a:r>
                      <a:endParaRPr lang="en-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ctr">
                        <a:lnSpc>
                          <a:spcPct val="115000"/>
                        </a:lnSpc>
                        <a:spcAft>
                          <a:spcPts val="800"/>
                        </a:spcAft>
                      </a:pPr>
                      <a:r>
                        <a:rPr lang="en-ID" sz="1100" dirty="0">
                          <a:solidFill>
                            <a:schemeClr val="tx1"/>
                          </a:solidFill>
                          <a:effectLst/>
                        </a:rPr>
                        <a:t>Electrochemical Properties</a:t>
                      </a:r>
                      <a:endParaRPr lang="en-ID" sz="1600" dirty="0">
                        <a:solidFill>
                          <a:schemeClr val="tx1"/>
                        </a:solidFill>
                        <a:effectLst/>
                      </a:endParaRPr>
                    </a:p>
                    <a:p>
                      <a:pPr algn="ctr">
                        <a:lnSpc>
                          <a:spcPct val="115000"/>
                        </a:lnSpc>
                        <a:spcAft>
                          <a:spcPts val="800"/>
                        </a:spcAft>
                      </a:pPr>
                      <a:r>
                        <a:rPr lang="en-ID" sz="1100" dirty="0">
                          <a:solidFill>
                            <a:schemeClr val="tx1"/>
                          </a:solidFill>
                          <a:effectLst/>
                        </a:rPr>
                        <a:t>(Capacity/Cycle/Rate)</a:t>
                      </a:r>
                      <a:endParaRPr lang="en-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ctr">
                        <a:lnSpc>
                          <a:spcPct val="115000"/>
                        </a:lnSpc>
                        <a:spcAft>
                          <a:spcPts val="800"/>
                        </a:spcAft>
                      </a:pPr>
                      <a:r>
                        <a:rPr lang="en-ID" sz="1100" dirty="0">
                          <a:solidFill>
                            <a:schemeClr val="tx1"/>
                          </a:solidFill>
                          <a:effectLst/>
                        </a:rPr>
                        <a:t>Reference</a:t>
                      </a:r>
                      <a:endParaRPr lang="en-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extLst>
                  <a:ext uri="{0D108BD9-81ED-4DB2-BD59-A6C34878D82A}">
                    <a16:rowId xmlns:a16="http://schemas.microsoft.com/office/drawing/2014/main" val="2079483500"/>
                  </a:ext>
                </a:extLst>
              </a:tr>
              <a:tr h="292540">
                <a:tc>
                  <a:txBody>
                    <a:bodyPr/>
                    <a:lstStyle/>
                    <a:p>
                      <a:pPr algn="just">
                        <a:lnSpc>
                          <a:spcPct val="115000"/>
                        </a:lnSpc>
                        <a:spcAft>
                          <a:spcPts val="800"/>
                        </a:spcAft>
                      </a:pPr>
                      <a:r>
                        <a:rPr lang="en-ID" sz="1200" dirty="0">
                          <a:solidFill>
                            <a:schemeClr val="tx1"/>
                          </a:solidFill>
                          <a:effectLst/>
                        </a:rPr>
                        <a:t>NMC-811</a:t>
                      </a:r>
                      <a:endParaRPr lang="en-ID"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NMC-811-OH/modified coprecipitation and solid-state </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Nanosheet</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dirty="0">
                          <a:solidFill>
                            <a:schemeClr val="tx1"/>
                          </a:solidFill>
                          <a:effectLst/>
                        </a:rPr>
                        <a:t>195 mAh g</a:t>
                      </a:r>
                      <a:r>
                        <a:rPr lang="en-ID" sz="1100" baseline="30000" dirty="0">
                          <a:solidFill>
                            <a:schemeClr val="tx1"/>
                          </a:solidFill>
                          <a:effectLst/>
                        </a:rPr>
                        <a:t>−1</a:t>
                      </a:r>
                      <a:r>
                        <a:rPr lang="en-ID" sz="1100" dirty="0">
                          <a:solidFill>
                            <a:schemeClr val="tx1"/>
                          </a:solidFill>
                          <a:effectLst/>
                        </a:rPr>
                        <a:t>/300 cycles/0.1 C </a:t>
                      </a:r>
                      <a:endParaRPr lang="en-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dirty="0">
                          <a:solidFill>
                            <a:schemeClr val="tx1"/>
                          </a:solidFill>
                          <a:effectLst/>
                        </a:rPr>
                        <a:t>(Xu et al., 2019)</a:t>
                      </a:r>
                      <a:endParaRPr lang="en-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extLst>
                  <a:ext uri="{0D108BD9-81ED-4DB2-BD59-A6C34878D82A}">
                    <a16:rowId xmlns:a16="http://schemas.microsoft.com/office/drawing/2014/main" val="1639240470"/>
                  </a:ext>
                </a:extLst>
              </a:tr>
              <a:tr h="292540">
                <a:tc>
                  <a:txBody>
                    <a:bodyPr/>
                    <a:lstStyle/>
                    <a:p>
                      <a:pPr algn="just">
                        <a:lnSpc>
                          <a:spcPct val="115000"/>
                        </a:lnSpc>
                        <a:spcAft>
                          <a:spcPts val="800"/>
                        </a:spcAft>
                      </a:pPr>
                      <a:r>
                        <a:rPr lang="en-ID" sz="1200">
                          <a:solidFill>
                            <a:schemeClr val="tx1"/>
                          </a:solidFill>
                          <a:effectLst/>
                        </a:rPr>
                        <a:t>NMC-811</a:t>
                      </a:r>
                      <a:endParaRPr lang="en-ID"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NMC-OH/modification of ammonia concentration controlled</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Nanosheet</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dirty="0">
                          <a:solidFill>
                            <a:schemeClr val="tx1"/>
                          </a:solidFill>
                          <a:effectLst/>
                        </a:rPr>
                        <a:t>201 mAh g</a:t>
                      </a:r>
                      <a:r>
                        <a:rPr lang="en-ID" sz="1100" baseline="30000" dirty="0">
                          <a:solidFill>
                            <a:schemeClr val="tx1"/>
                          </a:solidFill>
                          <a:effectLst/>
                        </a:rPr>
                        <a:t>−1</a:t>
                      </a:r>
                      <a:r>
                        <a:rPr lang="en-ID" sz="1100" dirty="0">
                          <a:solidFill>
                            <a:schemeClr val="tx1"/>
                          </a:solidFill>
                          <a:effectLst/>
                        </a:rPr>
                        <a:t>/100 cycles/0.2 C</a:t>
                      </a:r>
                      <a:endParaRPr lang="en-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(Su et al., 2018)</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extLst>
                  <a:ext uri="{0D108BD9-81ED-4DB2-BD59-A6C34878D82A}">
                    <a16:rowId xmlns:a16="http://schemas.microsoft.com/office/drawing/2014/main" val="2657365273"/>
                  </a:ext>
                </a:extLst>
              </a:tr>
              <a:tr h="292540">
                <a:tc>
                  <a:txBody>
                    <a:bodyPr/>
                    <a:lstStyle/>
                    <a:p>
                      <a:pPr algn="just">
                        <a:lnSpc>
                          <a:spcPct val="115000"/>
                        </a:lnSpc>
                        <a:spcAft>
                          <a:spcPts val="800"/>
                        </a:spcAft>
                      </a:pPr>
                      <a:r>
                        <a:rPr lang="en-ID" sz="1200">
                          <a:solidFill>
                            <a:schemeClr val="tx1"/>
                          </a:solidFill>
                          <a:effectLst/>
                        </a:rPr>
                        <a:t>NMC-7 1.5 1.5</a:t>
                      </a:r>
                      <a:endParaRPr lang="en-ID"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NMC precursor with solvothermal method</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Nanosheet</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dirty="0">
                          <a:solidFill>
                            <a:schemeClr val="tx1"/>
                          </a:solidFill>
                          <a:effectLst/>
                        </a:rPr>
                        <a:t>184.7 mAh g</a:t>
                      </a:r>
                      <a:r>
                        <a:rPr lang="en-ID" sz="1100" baseline="30000" dirty="0">
                          <a:solidFill>
                            <a:schemeClr val="tx1"/>
                          </a:solidFill>
                          <a:effectLst/>
                        </a:rPr>
                        <a:t>−1</a:t>
                      </a:r>
                      <a:r>
                        <a:rPr lang="en-ID" sz="1100" dirty="0">
                          <a:solidFill>
                            <a:schemeClr val="tx1"/>
                          </a:solidFill>
                          <a:effectLst/>
                        </a:rPr>
                        <a:t>/100 cycles/0.1 C</a:t>
                      </a:r>
                      <a:endParaRPr lang="en-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(Fu et al., 2014)</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extLst>
                  <a:ext uri="{0D108BD9-81ED-4DB2-BD59-A6C34878D82A}">
                    <a16:rowId xmlns:a16="http://schemas.microsoft.com/office/drawing/2014/main" val="3655717832"/>
                  </a:ext>
                </a:extLst>
              </a:tr>
              <a:tr h="389609">
                <a:tc>
                  <a:txBody>
                    <a:bodyPr/>
                    <a:lstStyle/>
                    <a:p>
                      <a:pPr algn="just">
                        <a:lnSpc>
                          <a:spcPct val="115000"/>
                        </a:lnSpc>
                        <a:spcAft>
                          <a:spcPts val="800"/>
                        </a:spcAft>
                      </a:pPr>
                      <a:r>
                        <a:rPr lang="en-ID" sz="1200">
                          <a:solidFill>
                            <a:schemeClr val="tx1"/>
                          </a:solidFill>
                          <a:effectLst/>
                        </a:rPr>
                        <a:t>NMC– 8.5 0.75 0.75</a:t>
                      </a:r>
                      <a:endParaRPr lang="en-ID"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dirty="0">
                          <a:solidFill>
                            <a:schemeClr val="tx1"/>
                          </a:solidFill>
                          <a:effectLst/>
                        </a:rPr>
                        <a:t>NMC precursor with hydrothermal method</a:t>
                      </a:r>
                      <a:endParaRPr lang="en-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Nanosheet</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dirty="0">
                          <a:solidFill>
                            <a:schemeClr val="tx1"/>
                          </a:solidFill>
                          <a:effectLst/>
                        </a:rPr>
                        <a:t>189.5 mAh g</a:t>
                      </a:r>
                      <a:r>
                        <a:rPr lang="en-ID" sz="1100" baseline="30000" dirty="0">
                          <a:solidFill>
                            <a:schemeClr val="tx1"/>
                          </a:solidFill>
                          <a:effectLst/>
                        </a:rPr>
                        <a:t>−1</a:t>
                      </a:r>
                      <a:r>
                        <a:rPr lang="en-ID" sz="1100" dirty="0">
                          <a:solidFill>
                            <a:schemeClr val="tx1"/>
                          </a:solidFill>
                          <a:effectLst/>
                        </a:rPr>
                        <a:t>/300 cycles/0.2 C</a:t>
                      </a:r>
                      <a:endParaRPr lang="en-ID" sz="1600" dirty="0">
                        <a:solidFill>
                          <a:schemeClr val="tx1"/>
                        </a:solidFill>
                        <a:effectLst/>
                      </a:endParaRPr>
                    </a:p>
                    <a:p>
                      <a:pPr algn="just">
                        <a:lnSpc>
                          <a:spcPct val="115000"/>
                        </a:lnSpc>
                        <a:spcAft>
                          <a:spcPts val="800"/>
                        </a:spcAft>
                      </a:pPr>
                      <a:r>
                        <a:rPr lang="en-ID" sz="1100" dirty="0">
                          <a:solidFill>
                            <a:schemeClr val="tx1"/>
                          </a:solidFill>
                          <a:effectLst/>
                        </a:rPr>
                        <a:t> </a:t>
                      </a:r>
                      <a:endParaRPr lang="en-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(Liu et al., 2019)</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extLst>
                  <a:ext uri="{0D108BD9-81ED-4DB2-BD59-A6C34878D82A}">
                    <a16:rowId xmlns:a16="http://schemas.microsoft.com/office/drawing/2014/main" val="859303307"/>
                  </a:ext>
                </a:extLst>
              </a:tr>
              <a:tr h="389609">
                <a:tc>
                  <a:txBody>
                    <a:bodyPr/>
                    <a:lstStyle/>
                    <a:p>
                      <a:pPr algn="just">
                        <a:lnSpc>
                          <a:spcPct val="115000"/>
                        </a:lnSpc>
                        <a:spcAft>
                          <a:spcPts val="800"/>
                        </a:spcAft>
                      </a:pPr>
                      <a:r>
                        <a:rPr lang="en-ID" sz="1200">
                          <a:solidFill>
                            <a:schemeClr val="tx1"/>
                          </a:solidFill>
                          <a:effectLst/>
                        </a:rPr>
                        <a:t>NMC-811</a:t>
                      </a:r>
                      <a:endParaRPr lang="en-ID"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dirty="0">
                          <a:solidFill>
                            <a:schemeClr val="tx1"/>
                          </a:solidFill>
                          <a:effectLst/>
                        </a:rPr>
                        <a:t>NMC-OH/TiO</a:t>
                      </a:r>
                      <a:r>
                        <a:rPr lang="en-ID" sz="1100" baseline="-25000" dirty="0">
                          <a:solidFill>
                            <a:schemeClr val="tx1"/>
                          </a:solidFill>
                          <a:effectLst/>
                        </a:rPr>
                        <a:t>2</a:t>
                      </a:r>
                      <a:r>
                        <a:rPr lang="en-ID" sz="1100" dirty="0">
                          <a:solidFill>
                            <a:schemeClr val="tx1"/>
                          </a:solidFill>
                          <a:effectLst/>
                        </a:rPr>
                        <a:t> doping</a:t>
                      </a:r>
                      <a:endParaRPr lang="en-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Nano-flake</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dirty="0">
                          <a:solidFill>
                            <a:schemeClr val="tx1"/>
                          </a:solidFill>
                          <a:effectLst/>
                        </a:rPr>
                        <a:t>258 mAh g</a:t>
                      </a:r>
                      <a:r>
                        <a:rPr lang="en-ID" sz="1100" baseline="30000" dirty="0">
                          <a:solidFill>
                            <a:schemeClr val="tx1"/>
                          </a:solidFill>
                          <a:effectLst/>
                        </a:rPr>
                        <a:t>−1</a:t>
                      </a:r>
                      <a:r>
                        <a:rPr lang="en-ID" sz="1100" dirty="0">
                          <a:solidFill>
                            <a:schemeClr val="tx1"/>
                          </a:solidFill>
                          <a:effectLst/>
                        </a:rPr>
                        <a:t>/150 cycles/1 C</a:t>
                      </a:r>
                      <a:endParaRPr lang="en-ID" sz="1600" dirty="0">
                        <a:solidFill>
                          <a:schemeClr val="tx1"/>
                        </a:solidFill>
                        <a:effectLst/>
                      </a:endParaRPr>
                    </a:p>
                    <a:p>
                      <a:pPr algn="just">
                        <a:lnSpc>
                          <a:spcPct val="115000"/>
                        </a:lnSpc>
                        <a:spcAft>
                          <a:spcPts val="800"/>
                        </a:spcAft>
                      </a:pPr>
                      <a:r>
                        <a:rPr lang="en-ID" sz="1100" dirty="0">
                          <a:solidFill>
                            <a:schemeClr val="tx1"/>
                          </a:solidFill>
                          <a:effectLst/>
                        </a:rPr>
                        <a:t> </a:t>
                      </a:r>
                      <a:endParaRPr lang="en-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(Mo et al., 2020)</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extLst>
                  <a:ext uri="{0D108BD9-81ED-4DB2-BD59-A6C34878D82A}">
                    <a16:rowId xmlns:a16="http://schemas.microsoft.com/office/drawing/2014/main" val="2045118965"/>
                  </a:ext>
                </a:extLst>
              </a:tr>
              <a:tr h="292540">
                <a:tc>
                  <a:txBody>
                    <a:bodyPr/>
                    <a:lstStyle/>
                    <a:p>
                      <a:pPr algn="just">
                        <a:lnSpc>
                          <a:spcPct val="115000"/>
                        </a:lnSpc>
                        <a:spcAft>
                          <a:spcPts val="800"/>
                        </a:spcAft>
                      </a:pPr>
                      <a:r>
                        <a:rPr lang="en-ID" sz="1200">
                          <a:solidFill>
                            <a:schemeClr val="tx1"/>
                          </a:solidFill>
                          <a:effectLst/>
                        </a:rPr>
                        <a:t>NCA</a:t>
                      </a:r>
                      <a:endParaRPr lang="en-ID"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NCA-OH</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Nano-flake</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dirty="0">
                          <a:solidFill>
                            <a:schemeClr val="tx1"/>
                          </a:solidFill>
                          <a:effectLst/>
                        </a:rPr>
                        <a:t>210.4 mAh g</a:t>
                      </a:r>
                      <a:r>
                        <a:rPr lang="en-ID" sz="1100" baseline="30000" dirty="0">
                          <a:solidFill>
                            <a:schemeClr val="tx1"/>
                          </a:solidFill>
                          <a:effectLst/>
                        </a:rPr>
                        <a:t>−1</a:t>
                      </a:r>
                      <a:r>
                        <a:rPr lang="en-ID" sz="1100" dirty="0">
                          <a:solidFill>
                            <a:schemeClr val="tx1"/>
                          </a:solidFill>
                          <a:effectLst/>
                        </a:rPr>
                        <a:t>/40 cycles/0.1 C</a:t>
                      </a:r>
                      <a:endParaRPr lang="en-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(Q. Wang et al., 2018)</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extLst>
                  <a:ext uri="{0D108BD9-81ED-4DB2-BD59-A6C34878D82A}">
                    <a16:rowId xmlns:a16="http://schemas.microsoft.com/office/drawing/2014/main" val="2341699064"/>
                  </a:ext>
                </a:extLst>
              </a:tr>
              <a:tr h="141841">
                <a:tc>
                  <a:txBody>
                    <a:bodyPr/>
                    <a:lstStyle/>
                    <a:p>
                      <a:pPr algn="just">
                        <a:lnSpc>
                          <a:spcPct val="115000"/>
                        </a:lnSpc>
                        <a:spcAft>
                          <a:spcPts val="800"/>
                        </a:spcAft>
                      </a:pPr>
                      <a:r>
                        <a:rPr lang="en-ID" sz="1200">
                          <a:solidFill>
                            <a:schemeClr val="tx1"/>
                          </a:solidFill>
                          <a:effectLst/>
                        </a:rPr>
                        <a:t>NMC-622</a:t>
                      </a:r>
                      <a:endParaRPr lang="en-ID"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NMC-OH</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Nanoplate</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dirty="0">
                          <a:solidFill>
                            <a:schemeClr val="tx1"/>
                          </a:solidFill>
                          <a:effectLst/>
                        </a:rPr>
                        <a:t>173 mAh g</a:t>
                      </a:r>
                      <a:r>
                        <a:rPr lang="en-ID" sz="1100" baseline="30000" dirty="0">
                          <a:solidFill>
                            <a:schemeClr val="tx1"/>
                          </a:solidFill>
                          <a:effectLst/>
                        </a:rPr>
                        <a:t>−1</a:t>
                      </a:r>
                      <a:r>
                        <a:rPr lang="en-ID" sz="1100" dirty="0">
                          <a:solidFill>
                            <a:schemeClr val="tx1"/>
                          </a:solidFill>
                          <a:effectLst/>
                        </a:rPr>
                        <a:t>/100 cycles/0.2 C</a:t>
                      </a:r>
                      <a:endParaRPr lang="en-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(Liu et al., 2016)</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extLst>
                  <a:ext uri="{0D108BD9-81ED-4DB2-BD59-A6C34878D82A}">
                    <a16:rowId xmlns:a16="http://schemas.microsoft.com/office/drawing/2014/main" val="160175301"/>
                  </a:ext>
                </a:extLst>
              </a:tr>
              <a:tr h="141841">
                <a:tc>
                  <a:txBody>
                    <a:bodyPr/>
                    <a:lstStyle/>
                    <a:p>
                      <a:pPr algn="just">
                        <a:lnSpc>
                          <a:spcPct val="115000"/>
                        </a:lnSpc>
                        <a:spcAft>
                          <a:spcPts val="800"/>
                        </a:spcAft>
                      </a:pPr>
                      <a:r>
                        <a:rPr lang="en-ID" sz="1200">
                          <a:solidFill>
                            <a:schemeClr val="tx1"/>
                          </a:solidFill>
                          <a:effectLst/>
                        </a:rPr>
                        <a:t>NMC-622</a:t>
                      </a:r>
                      <a:endParaRPr lang="en-ID"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NMC-OH</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Nanorod</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dirty="0">
                          <a:solidFill>
                            <a:schemeClr val="tx1"/>
                          </a:solidFill>
                          <a:effectLst/>
                        </a:rPr>
                        <a:t>193.6 mAh g</a:t>
                      </a:r>
                      <a:r>
                        <a:rPr lang="en-ID" sz="1100" baseline="30000" dirty="0">
                          <a:solidFill>
                            <a:schemeClr val="tx1"/>
                          </a:solidFill>
                          <a:effectLst/>
                        </a:rPr>
                        <a:t>−1</a:t>
                      </a:r>
                      <a:r>
                        <a:rPr lang="en-ID" sz="1100" dirty="0">
                          <a:solidFill>
                            <a:schemeClr val="tx1"/>
                          </a:solidFill>
                          <a:effectLst/>
                        </a:rPr>
                        <a:t>/300 cycles </a:t>
                      </a:r>
                      <a:endParaRPr lang="en-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dirty="0">
                          <a:solidFill>
                            <a:schemeClr val="tx1"/>
                          </a:solidFill>
                          <a:effectLst/>
                        </a:rPr>
                        <a:t>(Yang et al., 2019)</a:t>
                      </a:r>
                      <a:endParaRPr lang="en-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extLst>
                  <a:ext uri="{0D108BD9-81ED-4DB2-BD59-A6C34878D82A}">
                    <a16:rowId xmlns:a16="http://schemas.microsoft.com/office/drawing/2014/main" val="430938820"/>
                  </a:ext>
                </a:extLst>
              </a:tr>
              <a:tr h="292540">
                <a:tc>
                  <a:txBody>
                    <a:bodyPr/>
                    <a:lstStyle/>
                    <a:p>
                      <a:pPr algn="just">
                        <a:lnSpc>
                          <a:spcPct val="115000"/>
                        </a:lnSpc>
                        <a:spcAft>
                          <a:spcPts val="800"/>
                        </a:spcAft>
                      </a:pPr>
                      <a:r>
                        <a:rPr lang="en-ID" sz="1200">
                          <a:solidFill>
                            <a:schemeClr val="tx1"/>
                          </a:solidFill>
                          <a:effectLst/>
                        </a:rPr>
                        <a:t>NMC-6 2.5 1.5</a:t>
                      </a:r>
                      <a:endParaRPr lang="en-ID"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Combination of NMC-7 2.5 0.5-OH and NMC-5.8 2.5 1.7-OH</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Rod-shape</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dirty="0">
                          <a:solidFill>
                            <a:schemeClr val="tx1"/>
                          </a:solidFill>
                          <a:effectLst/>
                        </a:rPr>
                        <a:t>206 mAh g</a:t>
                      </a:r>
                      <a:r>
                        <a:rPr lang="en-ID" sz="1100" baseline="30000" dirty="0">
                          <a:solidFill>
                            <a:schemeClr val="tx1"/>
                          </a:solidFill>
                          <a:effectLst/>
                        </a:rPr>
                        <a:t>−1</a:t>
                      </a:r>
                      <a:r>
                        <a:rPr lang="en-ID" sz="1100" dirty="0">
                          <a:solidFill>
                            <a:schemeClr val="tx1"/>
                          </a:solidFill>
                          <a:effectLst/>
                        </a:rPr>
                        <a:t>/1000 cycles </a:t>
                      </a:r>
                      <a:endParaRPr lang="en-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(Noh et al., 2013)</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extLst>
                  <a:ext uri="{0D108BD9-81ED-4DB2-BD59-A6C34878D82A}">
                    <a16:rowId xmlns:a16="http://schemas.microsoft.com/office/drawing/2014/main" val="2611477832"/>
                  </a:ext>
                </a:extLst>
              </a:tr>
              <a:tr h="292540">
                <a:tc>
                  <a:txBody>
                    <a:bodyPr/>
                    <a:lstStyle/>
                    <a:p>
                      <a:pPr algn="just">
                        <a:lnSpc>
                          <a:spcPct val="115000"/>
                        </a:lnSpc>
                        <a:spcAft>
                          <a:spcPts val="800"/>
                        </a:spcAft>
                      </a:pPr>
                      <a:r>
                        <a:rPr lang="en-ID" sz="1200">
                          <a:solidFill>
                            <a:schemeClr val="tx1"/>
                          </a:solidFill>
                          <a:effectLst/>
                        </a:rPr>
                        <a:t>NMC-5.4 3 1.6</a:t>
                      </a:r>
                      <a:endParaRPr lang="en-ID"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Modification of Ni/Mn/Co concentration gradient (FCG)</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Nanorod</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dirty="0">
                          <a:solidFill>
                            <a:schemeClr val="tx1"/>
                          </a:solidFill>
                          <a:effectLst/>
                        </a:rPr>
                        <a:t>183.7 mAh g</a:t>
                      </a:r>
                      <a:r>
                        <a:rPr lang="en-ID" sz="1100" baseline="30000" dirty="0">
                          <a:solidFill>
                            <a:schemeClr val="tx1"/>
                          </a:solidFill>
                          <a:effectLst/>
                        </a:rPr>
                        <a:t>−1</a:t>
                      </a:r>
                      <a:r>
                        <a:rPr lang="en-ID" sz="1100" dirty="0">
                          <a:solidFill>
                            <a:schemeClr val="tx1"/>
                          </a:solidFill>
                          <a:effectLst/>
                        </a:rPr>
                        <a:t>/100 cycles </a:t>
                      </a:r>
                      <a:endParaRPr lang="en-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(Noh et al., 2014)</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extLst>
                  <a:ext uri="{0D108BD9-81ED-4DB2-BD59-A6C34878D82A}">
                    <a16:rowId xmlns:a16="http://schemas.microsoft.com/office/drawing/2014/main" val="2671155971"/>
                  </a:ext>
                </a:extLst>
              </a:tr>
              <a:tr h="141841">
                <a:tc>
                  <a:txBody>
                    <a:bodyPr/>
                    <a:lstStyle/>
                    <a:p>
                      <a:pPr algn="just">
                        <a:lnSpc>
                          <a:spcPct val="115000"/>
                        </a:lnSpc>
                        <a:spcAft>
                          <a:spcPts val="800"/>
                        </a:spcAft>
                      </a:pPr>
                      <a:r>
                        <a:rPr lang="en-ID" sz="1200">
                          <a:solidFill>
                            <a:schemeClr val="tx1"/>
                          </a:solidFill>
                          <a:effectLst/>
                        </a:rPr>
                        <a:t>NCA-8.15 1.5 0.35</a:t>
                      </a:r>
                      <a:endParaRPr lang="en-ID"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NCA-OH/NH</a:t>
                      </a:r>
                      <a:r>
                        <a:rPr lang="en-ID" sz="1100" baseline="-25000">
                          <a:solidFill>
                            <a:schemeClr val="tx1"/>
                          </a:solidFill>
                          <a:effectLst/>
                        </a:rPr>
                        <a:t>4</a:t>
                      </a:r>
                      <a:r>
                        <a:rPr lang="en-ID" sz="1100">
                          <a:solidFill>
                            <a:schemeClr val="tx1"/>
                          </a:solidFill>
                          <a:effectLst/>
                        </a:rPr>
                        <a:t>H</a:t>
                      </a:r>
                      <a:r>
                        <a:rPr lang="en-ID" sz="1100" baseline="-25000">
                          <a:solidFill>
                            <a:schemeClr val="tx1"/>
                          </a:solidFill>
                          <a:effectLst/>
                        </a:rPr>
                        <a:t>2</a:t>
                      </a:r>
                      <a:r>
                        <a:rPr lang="en-ID" sz="1100">
                          <a:solidFill>
                            <a:schemeClr val="tx1"/>
                          </a:solidFill>
                          <a:effectLst/>
                        </a:rPr>
                        <a:t>PO</a:t>
                      </a:r>
                      <a:r>
                        <a:rPr lang="en-ID" sz="1100" baseline="-25000">
                          <a:solidFill>
                            <a:schemeClr val="tx1"/>
                          </a:solidFill>
                          <a:effectLst/>
                        </a:rPr>
                        <a:t>4</a:t>
                      </a:r>
                      <a:r>
                        <a:rPr lang="en-ID" sz="1100">
                          <a:solidFill>
                            <a:schemeClr val="tx1"/>
                          </a:solidFill>
                          <a:effectLst/>
                        </a:rPr>
                        <a:t> doping</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Needle-like</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dirty="0">
                          <a:solidFill>
                            <a:schemeClr val="tx1"/>
                          </a:solidFill>
                          <a:effectLst/>
                        </a:rPr>
                        <a:t>195.3 mAh g</a:t>
                      </a:r>
                      <a:r>
                        <a:rPr lang="en-ID" sz="1100" baseline="30000" dirty="0">
                          <a:solidFill>
                            <a:schemeClr val="tx1"/>
                          </a:solidFill>
                          <a:effectLst/>
                        </a:rPr>
                        <a:t>−1</a:t>
                      </a:r>
                      <a:r>
                        <a:rPr lang="en-ID" sz="1100" dirty="0">
                          <a:solidFill>
                            <a:schemeClr val="tx1"/>
                          </a:solidFill>
                          <a:effectLst/>
                        </a:rPr>
                        <a:t>/200 cycles/0.1 C</a:t>
                      </a:r>
                      <a:endParaRPr lang="en-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(Tang et al., 2017)</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extLst>
                  <a:ext uri="{0D108BD9-81ED-4DB2-BD59-A6C34878D82A}">
                    <a16:rowId xmlns:a16="http://schemas.microsoft.com/office/drawing/2014/main" val="2864259543"/>
                  </a:ext>
                </a:extLst>
              </a:tr>
              <a:tr h="141841">
                <a:tc>
                  <a:txBody>
                    <a:bodyPr/>
                    <a:lstStyle/>
                    <a:p>
                      <a:pPr algn="just">
                        <a:lnSpc>
                          <a:spcPct val="115000"/>
                        </a:lnSpc>
                        <a:spcAft>
                          <a:spcPts val="800"/>
                        </a:spcAft>
                      </a:pPr>
                      <a:r>
                        <a:rPr lang="en-ID" sz="1200">
                          <a:solidFill>
                            <a:schemeClr val="tx1"/>
                          </a:solidFill>
                          <a:effectLst/>
                        </a:rPr>
                        <a:t>NCA-8.15 1.5 0.35</a:t>
                      </a:r>
                      <a:endParaRPr lang="en-ID"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NCA-OH/Al-gradient-doped</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Needle-like</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dirty="0">
                          <a:solidFill>
                            <a:schemeClr val="tx1"/>
                          </a:solidFill>
                          <a:effectLst/>
                        </a:rPr>
                        <a:t>187.5 mAh g</a:t>
                      </a:r>
                      <a:r>
                        <a:rPr lang="en-ID" sz="1100" baseline="30000" dirty="0">
                          <a:solidFill>
                            <a:schemeClr val="tx1"/>
                          </a:solidFill>
                          <a:effectLst/>
                        </a:rPr>
                        <a:t>−1</a:t>
                      </a:r>
                      <a:r>
                        <a:rPr lang="en-ID" sz="1100" dirty="0">
                          <a:solidFill>
                            <a:schemeClr val="tx1"/>
                          </a:solidFill>
                          <a:effectLst/>
                        </a:rPr>
                        <a:t>/200 cycles</a:t>
                      </a:r>
                      <a:endParaRPr lang="en-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(Duan et al., 2016)</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extLst>
                  <a:ext uri="{0D108BD9-81ED-4DB2-BD59-A6C34878D82A}">
                    <a16:rowId xmlns:a16="http://schemas.microsoft.com/office/drawing/2014/main" val="3413070321"/>
                  </a:ext>
                </a:extLst>
              </a:tr>
              <a:tr h="141841">
                <a:tc>
                  <a:txBody>
                    <a:bodyPr/>
                    <a:lstStyle/>
                    <a:p>
                      <a:pPr algn="just">
                        <a:lnSpc>
                          <a:spcPct val="115000"/>
                        </a:lnSpc>
                        <a:spcAft>
                          <a:spcPts val="800"/>
                        </a:spcAft>
                        <a:tabLst>
                          <a:tab pos="1303020" algn="r"/>
                        </a:tabLst>
                      </a:pPr>
                      <a:r>
                        <a:rPr lang="en-ID" sz="1200">
                          <a:solidFill>
                            <a:schemeClr val="tx1"/>
                          </a:solidFill>
                          <a:effectLst/>
                        </a:rPr>
                        <a:t>NCA-9 0.7 0.3</a:t>
                      </a:r>
                      <a:endParaRPr lang="en-ID"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NCA-OH/Al-doped</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Needle-like</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dirty="0">
                          <a:solidFill>
                            <a:schemeClr val="tx1"/>
                          </a:solidFill>
                          <a:effectLst/>
                        </a:rPr>
                        <a:t>224.6 mAh g</a:t>
                      </a:r>
                      <a:r>
                        <a:rPr lang="en-ID" sz="1100" baseline="30000" dirty="0">
                          <a:solidFill>
                            <a:schemeClr val="tx1"/>
                          </a:solidFill>
                          <a:effectLst/>
                        </a:rPr>
                        <a:t>−1</a:t>
                      </a:r>
                      <a:r>
                        <a:rPr lang="en-ID" sz="1100" dirty="0">
                          <a:solidFill>
                            <a:schemeClr val="tx1"/>
                          </a:solidFill>
                          <a:effectLst/>
                        </a:rPr>
                        <a:t>/100 cycles</a:t>
                      </a:r>
                      <a:endParaRPr lang="en-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(Duan et al., 2018)</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extLst>
                  <a:ext uri="{0D108BD9-81ED-4DB2-BD59-A6C34878D82A}">
                    <a16:rowId xmlns:a16="http://schemas.microsoft.com/office/drawing/2014/main" val="1557938040"/>
                  </a:ext>
                </a:extLst>
              </a:tr>
              <a:tr h="141841">
                <a:tc>
                  <a:txBody>
                    <a:bodyPr/>
                    <a:lstStyle/>
                    <a:p>
                      <a:pPr algn="just">
                        <a:lnSpc>
                          <a:spcPct val="115000"/>
                        </a:lnSpc>
                        <a:spcAft>
                          <a:spcPts val="800"/>
                        </a:spcAft>
                      </a:pPr>
                      <a:r>
                        <a:rPr lang="en-ID" sz="1200">
                          <a:solidFill>
                            <a:schemeClr val="tx1"/>
                          </a:solidFill>
                          <a:effectLst/>
                        </a:rPr>
                        <a:t>NCW-9 0.9 0.1</a:t>
                      </a:r>
                      <a:endParaRPr lang="en-ID"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NCW-OH/Replacing Al with W</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Needle-like</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dirty="0">
                          <a:solidFill>
                            <a:schemeClr val="tx1"/>
                          </a:solidFill>
                          <a:effectLst/>
                        </a:rPr>
                        <a:t>231.2 mAh g</a:t>
                      </a:r>
                      <a:r>
                        <a:rPr lang="en-ID" sz="1100" baseline="30000" dirty="0">
                          <a:solidFill>
                            <a:schemeClr val="tx1"/>
                          </a:solidFill>
                          <a:effectLst/>
                        </a:rPr>
                        <a:t>−1</a:t>
                      </a:r>
                      <a:r>
                        <a:rPr lang="en-ID" sz="1100" dirty="0">
                          <a:solidFill>
                            <a:schemeClr val="tx1"/>
                          </a:solidFill>
                          <a:effectLst/>
                        </a:rPr>
                        <a:t>/200 cycles/0.1 C</a:t>
                      </a:r>
                      <a:endParaRPr lang="en-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(Ryu et al., 2019)</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extLst>
                  <a:ext uri="{0D108BD9-81ED-4DB2-BD59-A6C34878D82A}">
                    <a16:rowId xmlns:a16="http://schemas.microsoft.com/office/drawing/2014/main" val="458430527"/>
                  </a:ext>
                </a:extLst>
              </a:tr>
              <a:tr h="141841">
                <a:tc>
                  <a:txBody>
                    <a:bodyPr/>
                    <a:lstStyle/>
                    <a:p>
                      <a:pPr algn="just">
                        <a:lnSpc>
                          <a:spcPct val="115000"/>
                        </a:lnSpc>
                        <a:spcAft>
                          <a:spcPts val="800"/>
                        </a:spcAft>
                      </a:pPr>
                      <a:r>
                        <a:rPr lang="en-ID" sz="1200">
                          <a:solidFill>
                            <a:schemeClr val="tx1"/>
                          </a:solidFill>
                          <a:effectLst/>
                        </a:rPr>
                        <a:t>NCA</a:t>
                      </a:r>
                      <a:endParaRPr lang="en-ID"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Pre-oxidized method</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Needle-like</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dirty="0">
                          <a:solidFill>
                            <a:schemeClr val="tx1"/>
                          </a:solidFill>
                          <a:effectLst/>
                        </a:rPr>
                        <a:t>175 mAh g</a:t>
                      </a:r>
                      <a:r>
                        <a:rPr lang="en-ID" sz="1100" baseline="30000" dirty="0">
                          <a:solidFill>
                            <a:schemeClr val="tx1"/>
                          </a:solidFill>
                          <a:effectLst/>
                        </a:rPr>
                        <a:t>−1</a:t>
                      </a:r>
                      <a:r>
                        <a:rPr lang="en-ID" sz="1100" dirty="0">
                          <a:solidFill>
                            <a:schemeClr val="tx1"/>
                          </a:solidFill>
                          <a:effectLst/>
                        </a:rPr>
                        <a:t>/100 cycles</a:t>
                      </a:r>
                      <a:endParaRPr lang="en-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(Zhang et al., 2018)</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extLst>
                  <a:ext uri="{0D108BD9-81ED-4DB2-BD59-A6C34878D82A}">
                    <a16:rowId xmlns:a16="http://schemas.microsoft.com/office/drawing/2014/main" val="4227621696"/>
                  </a:ext>
                </a:extLst>
              </a:tr>
              <a:tr h="292540">
                <a:tc>
                  <a:txBody>
                    <a:bodyPr/>
                    <a:lstStyle/>
                    <a:p>
                      <a:pPr algn="just">
                        <a:lnSpc>
                          <a:spcPct val="115000"/>
                        </a:lnSpc>
                        <a:spcAft>
                          <a:spcPts val="800"/>
                        </a:spcAft>
                      </a:pPr>
                      <a:r>
                        <a:rPr lang="en-ID" sz="1200" dirty="0">
                          <a:solidFill>
                            <a:schemeClr val="tx1"/>
                          </a:solidFill>
                          <a:effectLst/>
                        </a:rPr>
                        <a:t>NCA</a:t>
                      </a:r>
                      <a:endParaRPr lang="en-ID"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Solid state with controlled crystallization</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Needle-like</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dirty="0">
                          <a:solidFill>
                            <a:schemeClr val="tx1"/>
                          </a:solidFill>
                          <a:effectLst/>
                        </a:rPr>
                        <a:t>187.7 mAh g</a:t>
                      </a:r>
                      <a:r>
                        <a:rPr lang="en-ID" sz="1100" baseline="30000" dirty="0">
                          <a:solidFill>
                            <a:schemeClr val="tx1"/>
                          </a:solidFill>
                          <a:effectLst/>
                        </a:rPr>
                        <a:t>−1</a:t>
                      </a:r>
                      <a:r>
                        <a:rPr lang="en-ID" sz="1100" dirty="0">
                          <a:solidFill>
                            <a:schemeClr val="tx1"/>
                          </a:solidFill>
                          <a:effectLst/>
                        </a:rPr>
                        <a:t>/100 cycles</a:t>
                      </a:r>
                      <a:endParaRPr lang="en-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dirty="0">
                          <a:solidFill>
                            <a:schemeClr val="tx1"/>
                          </a:solidFill>
                          <a:effectLst/>
                        </a:rPr>
                        <a:t>(G. Yang et al., 2020)</a:t>
                      </a:r>
                      <a:endParaRPr lang="en-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extLst>
                  <a:ext uri="{0D108BD9-81ED-4DB2-BD59-A6C34878D82A}">
                    <a16:rowId xmlns:a16="http://schemas.microsoft.com/office/drawing/2014/main" val="3645788775"/>
                  </a:ext>
                </a:extLst>
              </a:tr>
              <a:tr h="141841">
                <a:tc>
                  <a:txBody>
                    <a:bodyPr/>
                    <a:lstStyle/>
                    <a:p>
                      <a:pPr algn="just">
                        <a:lnSpc>
                          <a:spcPct val="115000"/>
                        </a:lnSpc>
                        <a:spcAft>
                          <a:spcPts val="800"/>
                        </a:spcAft>
                      </a:pPr>
                      <a:r>
                        <a:rPr lang="en-ID" sz="1200" dirty="0">
                          <a:solidFill>
                            <a:schemeClr val="tx1"/>
                          </a:solidFill>
                          <a:effectLst/>
                        </a:rPr>
                        <a:t>NCA</a:t>
                      </a:r>
                      <a:endParaRPr lang="en-ID"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Al-doping</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a:solidFill>
                            <a:schemeClr val="tx1"/>
                          </a:solidFill>
                          <a:effectLst/>
                        </a:rPr>
                        <a:t>Needle-like</a:t>
                      </a:r>
                      <a:endParaRPr lang="en-ID"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dirty="0">
                          <a:solidFill>
                            <a:schemeClr val="tx1"/>
                          </a:solidFill>
                          <a:effectLst/>
                        </a:rPr>
                        <a:t>171.4 mAh g</a:t>
                      </a:r>
                      <a:r>
                        <a:rPr lang="en-ID" sz="1100" baseline="30000" dirty="0">
                          <a:solidFill>
                            <a:schemeClr val="tx1"/>
                          </a:solidFill>
                          <a:effectLst/>
                        </a:rPr>
                        <a:t>−1</a:t>
                      </a:r>
                      <a:r>
                        <a:rPr lang="en-ID" sz="1100" dirty="0">
                          <a:solidFill>
                            <a:schemeClr val="tx1"/>
                          </a:solidFill>
                          <a:effectLst/>
                        </a:rPr>
                        <a:t>/1000 cycles/1 C</a:t>
                      </a:r>
                      <a:endParaRPr lang="en-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tc>
                  <a:txBody>
                    <a:bodyPr/>
                    <a:lstStyle/>
                    <a:p>
                      <a:pPr algn="just">
                        <a:lnSpc>
                          <a:spcPct val="115000"/>
                        </a:lnSpc>
                        <a:spcAft>
                          <a:spcPts val="800"/>
                        </a:spcAft>
                      </a:pPr>
                      <a:r>
                        <a:rPr lang="en-ID" sz="1100" dirty="0">
                          <a:solidFill>
                            <a:schemeClr val="tx1"/>
                          </a:solidFill>
                          <a:effectLst/>
                        </a:rPr>
                        <a:t>(Du et al., 2021)</a:t>
                      </a:r>
                      <a:endParaRPr lang="en-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5521" marR="65521" marT="0" marB="0">
                    <a:solidFill>
                      <a:schemeClr val="bg2">
                        <a:lumMod val="90000"/>
                      </a:schemeClr>
                    </a:solidFill>
                  </a:tcPr>
                </a:tc>
                <a:extLst>
                  <a:ext uri="{0D108BD9-81ED-4DB2-BD59-A6C34878D82A}">
                    <a16:rowId xmlns:a16="http://schemas.microsoft.com/office/drawing/2014/main" val="3540058235"/>
                  </a:ext>
                </a:extLst>
              </a:tr>
            </a:tbl>
          </a:graphicData>
        </a:graphic>
      </p:graphicFrame>
    </p:spTree>
    <p:extLst>
      <p:ext uri="{BB962C8B-B14F-4D97-AF65-F5344CB8AC3E}">
        <p14:creationId xmlns:p14="http://schemas.microsoft.com/office/powerpoint/2010/main" val="6477894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38BF9F99-BDCC-4FE7-AA93-8176F69365D2}"/>
              </a:ext>
            </a:extLst>
          </p:cNvPr>
          <p:cNvSpPr>
            <a:spLocks/>
          </p:cNvSpPr>
          <p:nvPr/>
        </p:nvSpPr>
        <p:spPr bwMode="auto">
          <a:xfrm>
            <a:off x="0"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bg2"/>
          </a:solidFill>
          <a:ln>
            <a:noFill/>
          </a:ln>
        </p:spPr>
        <p:txBody>
          <a:bodyPr vert="horz" wrap="square" lIns="91440" tIns="45720" rIns="91440" bIns="45720" numCol="1" anchor="t" anchorCtr="0" compatLnSpc="1">
            <a:prstTxWarp prst="textNoShape">
              <a:avLst/>
            </a:prstTxWarp>
            <a:noAutofit/>
          </a:bodyPr>
          <a:lstStyle/>
          <a:p>
            <a:endParaRPr lang="ko-KR" altLang="en-US" sz="2700" dirty="0"/>
          </a:p>
        </p:txBody>
      </p:sp>
      <p:sp>
        <p:nvSpPr>
          <p:cNvPr id="17" name="Freeform: Shape 16">
            <a:extLst>
              <a:ext uri="{FF2B5EF4-FFF2-40B4-BE49-F238E27FC236}">
                <a16:creationId xmlns:a16="http://schemas.microsoft.com/office/drawing/2014/main" id="{7AEFEB4C-A7B1-4010-A4EF-74621940F127}"/>
              </a:ext>
            </a:extLst>
          </p:cNvPr>
          <p:cNvSpPr>
            <a:spLocks/>
          </p:cNvSpPr>
          <p:nvPr/>
        </p:nvSpPr>
        <p:spPr bwMode="auto">
          <a:xfrm>
            <a:off x="5577327"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noAutofit/>
          </a:bodyPr>
          <a:lstStyle/>
          <a:p>
            <a:endParaRPr lang="ko-KR" altLang="en-US" sz="2700" dirty="0"/>
          </a:p>
        </p:txBody>
      </p:sp>
      <p:sp>
        <p:nvSpPr>
          <p:cNvPr id="5" name="Rectangle 4">
            <a:extLst>
              <a:ext uri="{FF2B5EF4-FFF2-40B4-BE49-F238E27FC236}">
                <a16:creationId xmlns:a16="http://schemas.microsoft.com/office/drawing/2014/main" id="{3C17DB71-A295-53B5-DC37-BECE3E869B26}"/>
              </a:ext>
            </a:extLst>
          </p:cNvPr>
          <p:cNvSpPr/>
          <p:nvPr/>
        </p:nvSpPr>
        <p:spPr>
          <a:xfrm>
            <a:off x="0" y="289560"/>
            <a:ext cx="12192000" cy="1283973"/>
          </a:xfrm>
          <a:prstGeom prst="rect">
            <a:avLst/>
          </a:prstGeom>
          <a:solidFill>
            <a:schemeClr val="bg2">
              <a:lumMod val="90000"/>
            </a:schemeClr>
          </a:solidFill>
          <a:ln>
            <a:noFill/>
          </a:ln>
        </p:spPr>
        <p:style>
          <a:lnRef idx="1">
            <a:schemeClr val="dk1"/>
          </a:lnRef>
          <a:fillRef idx="2">
            <a:schemeClr val="dk1"/>
          </a:fillRef>
          <a:effectRef idx="1">
            <a:schemeClr val="dk1"/>
          </a:effectRef>
          <a:fontRef idx="minor">
            <a:schemeClr val="dk1"/>
          </a:fontRef>
        </p:style>
        <p:txBody>
          <a:bodyPr rtlCol="0" anchor="ctr"/>
          <a:lstStyle/>
          <a:p>
            <a:endParaRPr lang="en-ID" sz="4800" dirty="0"/>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116130" y="566987"/>
            <a:ext cx="11350188" cy="724247"/>
          </a:xfrm>
        </p:spPr>
        <p:txBody>
          <a:bodyPr/>
          <a:lstStyle/>
          <a:p>
            <a:r>
              <a:rPr lang="en-US" altLang="ko-KR" sz="4000" b="1" dirty="0">
                <a:solidFill>
                  <a:schemeClr val="tx1"/>
                </a:solidFill>
                <a:cs typeface="Arial" pitchFamily="34" charset="0"/>
              </a:rPr>
              <a:t>Nickel-Rich Cathode Materials : Secondary Particles </a:t>
            </a:r>
          </a:p>
        </p:txBody>
      </p:sp>
      <p:grpSp>
        <p:nvGrpSpPr>
          <p:cNvPr id="343" name="Group 342">
            <a:extLst>
              <a:ext uri="{FF2B5EF4-FFF2-40B4-BE49-F238E27FC236}">
                <a16:creationId xmlns:a16="http://schemas.microsoft.com/office/drawing/2014/main" id="{27D7AA8E-EE58-2D4D-3249-F3A1CDD95126}"/>
              </a:ext>
            </a:extLst>
          </p:cNvPr>
          <p:cNvGrpSpPr/>
          <p:nvPr/>
        </p:nvGrpSpPr>
        <p:grpSpPr>
          <a:xfrm>
            <a:off x="1491044" y="1874441"/>
            <a:ext cx="2076618" cy="2153305"/>
            <a:chOff x="1033844" y="2046919"/>
            <a:chExt cx="2076618" cy="2153305"/>
          </a:xfrm>
        </p:grpSpPr>
        <p:grpSp>
          <p:nvGrpSpPr>
            <p:cNvPr id="64" name="Group 63">
              <a:extLst>
                <a:ext uri="{FF2B5EF4-FFF2-40B4-BE49-F238E27FC236}">
                  <a16:creationId xmlns:a16="http://schemas.microsoft.com/office/drawing/2014/main" id="{0B9CB77E-C2C4-52C7-3F6E-19DD85C0C5AE}"/>
                </a:ext>
              </a:extLst>
            </p:cNvPr>
            <p:cNvGrpSpPr/>
            <p:nvPr/>
          </p:nvGrpSpPr>
          <p:grpSpPr>
            <a:xfrm rot="1788244">
              <a:off x="1076764" y="2225792"/>
              <a:ext cx="2033698" cy="1974432"/>
              <a:chOff x="274627" y="2012557"/>
              <a:chExt cx="4049373" cy="3931366"/>
            </a:xfrm>
          </p:grpSpPr>
          <p:sp>
            <p:nvSpPr>
              <p:cNvPr id="267" name="Oval 266">
                <a:extLst>
                  <a:ext uri="{FF2B5EF4-FFF2-40B4-BE49-F238E27FC236}">
                    <a16:creationId xmlns:a16="http://schemas.microsoft.com/office/drawing/2014/main" id="{8C4E135B-FD4E-6894-1014-9D5F34DC3A9D}"/>
                  </a:ext>
                </a:extLst>
              </p:cNvPr>
              <p:cNvSpPr/>
              <p:nvPr/>
            </p:nvSpPr>
            <p:spPr>
              <a:xfrm>
                <a:off x="274627" y="2015218"/>
                <a:ext cx="3850223" cy="385022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69" name="Oval 268">
                <a:extLst>
                  <a:ext uri="{FF2B5EF4-FFF2-40B4-BE49-F238E27FC236}">
                    <a16:creationId xmlns:a16="http://schemas.microsoft.com/office/drawing/2014/main" id="{66D448E9-6503-2A16-7831-A87C1BC57E88}"/>
                  </a:ext>
                </a:extLst>
              </p:cNvPr>
              <p:cNvSpPr/>
              <p:nvPr/>
            </p:nvSpPr>
            <p:spPr>
              <a:xfrm>
                <a:off x="1396692" y="21567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73" name="Oval 272">
                <a:extLst>
                  <a:ext uri="{FF2B5EF4-FFF2-40B4-BE49-F238E27FC236}">
                    <a16:creationId xmlns:a16="http://schemas.microsoft.com/office/drawing/2014/main" id="{28BC9669-B230-ADC3-C874-47AB71085D5D}"/>
                  </a:ext>
                </a:extLst>
              </p:cNvPr>
              <p:cNvSpPr/>
              <p:nvPr/>
            </p:nvSpPr>
            <p:spPr>
              <a:xfrm>
                <a:off x="1863333" y="201255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74" name="Oval 273">
                <a:extLst>
                  <a:ext uri="{FF2B5EF4-FFF2-40B4-BE49-F238E27FC236}">
                    <a16:creationId xmlns:a16="http://schemas.microsoft.com/office/drawing/2014/main" id="{91533535-9F98-8E5A-5A3A-BD713293DB5D}"/>
                  </a:ext>
                </a:extLst>
              </p:cNvPr>
              <p:cNvSpPr/>
              <p:nvPr/>
            </p:nvSpPr>
            <p:spPr>
              <a:xfrm>
                <a:off x="2329974" y="208464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75" name="Oval 274">
                <a:extLst>
                  <a:ext uri="{FF2B5EF4-FFF2-40B4-BE49-F238E27FC236}">
                    <a16:creationId xmlns:a16="http://schemas.microsoft.com/office/drawing/2014/main" id="{92132B91-40FB-5C28-BD46-6BD781D31364}"/>
                  </a:ext>
                </a:extLst>
              </p:cNvPr>
              <p:cNvSpPr/>
              <p:nvPr/>
            </p:nvSpPr>
            <p:spPr>
              <a:xfrm>
                <a:off x="2730587" y="225008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76" name="Oval 275">
                <a:extLst>
                  <a:ext uri="{FF2B5EF4-FFF2-40B4-BE49-F238E27FC236}">
                    <a16:creationId xmlns:a16="http://schemas.microsoft.com/office/drawing/2014/main" id="{186255C0-2224-F3AE-FD9B-19F7366A5FB3}"/>
                  </a:ext>
                </a:extLst>
              </p:cNvPr>
              <p:cNvSpPr/>
              <p:nvPr/>
            </p:nvSpPr>
            <p:spPr>
              <a:xfrm>
                <a:off x="3078647" y="253175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77" name="Oval 276">
                <a:extLst>
                  <a:ext uri="{FF2B5EF4-FFF2-40B4-BE49-F238E27FC236}">
                    <a16:creationId xmlns:a16="http://schemas.microsoft.com/office/drawing/2014/main" id="{224163EE-D9FC-8D3B-0A81-D2C9DF57175C}"/>
                  </a:ext>
                </a:extLst>
              </p:cNvPr>
              <p:cNvSpPr/>
              <p:nvPr/>
            </p:nvSpPr>
            <p:spPr>
              <a:xfrm>
                <a:off x="2704311" y="269176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78" name="Oval 277">
                <a:extLst>
                  <a:ext uri="{FF2B5EF4-FFF2-40B4-BE49-F238E27FC236}">
                    <a16:creationId xmlns:a16="http://schemas.microsoft.com/office/drawing/2014/main" id="{627F8970-F209-4316-C1C1-FF0BA4F27046}"/>
                  </a:ext>
                </a:extLst>
              </p:cNvPr>
              <p:cNvSpPr/>
              <p:nvPr/>
            </p:nvSpPr>
            <p:spPr>
              <a:xfrm>
                <a:off x="3193387" y="292508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79" name="Oval 278">
                <a:extLst>
                  <a:ext uri="{FF2B5EF4-FFF2-40B4-BE49-F238E27FC236}">
                    <a16:creationId xmlns:a16="http://schemas.microsoft.com/office/drawing/2014/main" id="{BD8A680D-3C66-06E6-6130-C505F18DD58A}"/>
                  </a:ext>
                </a:extLst>
              </p:cNvPr>
              <p:cNvSpPr/>
              <p:nvPr/>
            </p:nvSpPr>
            <p:spPr>
              <a:xfrm>
                <a:off x="3479260" y="272842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80" name="Oval 279">
                <a:extLst>
                  <a:ext uri="{FF2B5EF4-FFF2-40B4-BE49-F238E27FC236}">
                    <a16:creationId xmlns:a16="http://schemas.microsoft.com/office/drawing/2014/main" id="{C84079B7-3455-BB3E-CD27-25F628910805}"/>
                  </a:ext>
                </a:extLst>
              </p:cNvPr>
              <p:cNvSpPr/>
              <p:nvPr/>
            </p:nvSpPr>
            <p:spPr>
              <a:xfrm>
                <a:off x="2235704" y="253175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81" name="Oval 280">
                <a:extLst>
                  <a:ext uri="{FF2B5EF4-FFF2-40B4-BE49-F238E27FC236}">
                    <a16:creationId xmlns:a16="http://schemas.microsoft.com/office/drawing/2014/main" id="{7FD68D3D-2E73-2EF0-B8E3-A639CDE2BBFC}"/>
                  </a:ext>
                </a:extLst>
              </p:cNvPr>
              <p:cNvSpPr/>
              <p:nvPr/>
            </p:nvSpPr>
            <p:spPr>
              <a:xfrm>
                <a:off x="1794992" y="245966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82" name="Oval 281">
                <a:extLst>
                  <a:ext uri="{FF2B5EF4-FFF2-40B4-BE49-F238E27FC236}">
                    <a16:creationId xmlns:a16="http://schemas.microsoft.com/office/drawing/2014/main" id="{CAE34124-9B36-A22E-5F47-535CFFB69D82}"/>
                  </a:ext>
                </a:extLst>
              </p:cNvPr>
              <p:cNvSpPr/>
              <p:nvPr/>
            </p:nvSpPr>
            <p:spPr>
              <a:xfrm>
                <a:off x="1359670" y="258907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83" name="Oval 282">
                <a:extLst>
                  <a:ext uri="{FF2B5EF4-FFF2-40B4-BE49-F238E27FC236}">
                    <a16:creationId xmlns:a16="http://schemas.microsoft.com/office/drawing/2014/main" id="{46378F5A-1EC1-F338-758E-C16E3658C7B2}"/>
                  </a:ext>
                </a:extLst>
              </p:cNvPr>
              <p:cNvSpPr/>
              <p:nvPr/>
            </p:nvSpPr>
            <p:spPr>
              <a:xfrm>
                <a:off x="940164" y="235093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84" name="Oval 283">
                <a:extLst>
                  <a:ext uri="{FF2B5EF4-FFF2-40B4-BE49-F238E27FC236}">
                    <a16:creationId xmlns:a16="http://schemas.microsoft.com/office/drawing/2014/main" id="{11A6EA2A-0328-4D7A-DE0E-4BDC0B14ABCD}"/>
                  </a:ext>
                </a:extLst>
              </p:cNvPr>
              <p:cNvSpPr/>
              <p:nvPr/>
            </p:nvSpPr>
            <p:spPr>
              <a:xfrm>
                <a:off x="1351284" y="301770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85" name="Oval 284">
                <a:extLst>
                  <a:ext uri="{FF2B5EF4-FFF2-40B4-BE49-F238E27FC236}">
                    <a16:creationId xmlns:a16="http://schemas.microsoft.com/office/drawing/2014/main" id="{E8A990A2-BA70-BFD7-41CE-27169AC734AE}"/>
                  </a:ext>
                </a:extLst>
              </p:cNvPr>
              <p:cNvSpPr/>
              <p:nvPr/>
            </p:nvSpPr>
            <p:spPr>
              <a:xfrm>
                <a:off x="1817925" y="287352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86" name="Oval 285">
                <a:extLst>
                  <a:ext uri="{FF2B5EF4-FFF2-40B4-BE49-F238E27FC236}">
                    <a16:creationId xmlns:a16="http://schemas.microsoft.com/office/drawing/2014/main" id="{B500DA40-3A0A-103D-5C5C-82F26EBED576}"/>
                  </a:ext>
                </a:extLst>
              </p:cNvPr>
              <p:cNvSpPr/>
              <p:nvPr/>
            </p:nvSpPr>
            <p:spPr>
              <a:xfrm>
                <a:off x="2284566" y="294561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87" name="Oval 286">
                <a:extLst>
                  <a:ext uri="{FF2B5EF4-FFF2-40B4-BE49-F238E27FC236}">
                    <a16:creationId xmlns:a16="http://schemas.microsoft.com/office/drawing/2014/main" id="{0A8EDCDF-EA36-8E53-AD9A-8B10C28D065C}"/>
                  </a:ext>
                </a:extLst>
              </p:cNvPr>
              <p:cNvSpPr/>
              <p:nvPr/>
            </p:nvSpPr>
            <p:spPr>
              <a:xfrm>
                <a:off x="2685179" y="311105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88" name="Oval 287">
                <a:extLst>
                  <a:ext uri="{FF2B5EF4-FFF2-40B4-BE49-F238E27FC236}">
                    <a16:creationId xmlns:a16="http://schemas.microsoft.com/office/drawing/2014/main" id="{24714E37-6716-54EF-4C5E-32A6D119C65D}"/>
                  </a:ext>
                </a:extLst>
              </p:cNvPr>
              <p:cNvSpPr/>
              <p:nvPr/>
            </p:nvSpPr>
            <p:spPr>
              <a:xfrm>
                <a:off x="3033239" y="339271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89" name="Oval 288">
                <a:extLst>
                  <a:ext uri="{FF2B5EF4-FFF2-40B4-BE49-F238E27FC236}">
                    <a16:creationId xmlns:a16="http://schemas.microsoft.com/office/drawing/2014/main" id="{000EB129-9014-CB50-902E-101E7C54B590}"/>
                  </a:ext>
                </a:extLst>
              </p:cNvPr>
              <p:cNvSpPr/>
              <p:nvPr/>
            </p:nvSpPr>
            <p:spPr>
              <a:xfrm>
                <a:off x="2658903" y="355273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90" name="Oval 289">
                <a:extLst>
                  <a:ext uri="{FF2B5EF4-FFF2-40B4-BE49-F238E27FC236}">
                    <a16:creationId xmlns:a16="http://schemas.microsoft.com/office/drawing/2014/main" id="{D3E8587A-26AF-2AAD-C975-F767696E2B07}"/>
                  </a:ext>
                </a:extLst>
              </p:cNvPr>
              <p:cNvSpPr/>
              <p:nvPr/>
            </p:nvSpPr>
            <p:spPr>
              <a:xfrm>
                <a:off x="3147979" y="378605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91" name="Oval 290">
                <a:extLst>
                  <a:ext uri="{FF2B5EF4-FFF2-40B4-BE49-F238E27FC236}">
                    <a16:creationId xmlns:a16="http://schemas.microsoft.com/office/drawing/2014/main" id="{BD5B3B75-541E-0507-D657-924EDF0D00D5}"/>
                  </a:ext>
                </a:extLst>
              </p:cNvPr>
              <p:cNvSpPr/>
              <p:nvPr/>
            </p:nvSpPr>
            <p:spPr>
              <a:xfrm>
                <a:off x="3433852" y="358938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92" name="Oval 291">
                <a:extLst>
                  <a:ext uri="{FF2B5EF4-FFF2-40B4-BE49-F238E27FC236}">
                    <a16:creationId xmlns:a16="http://schemas.microsoft.com/office/drawing/2014/main" id="{182EB792-AA79-F999-5B13-39C5EA62267F}"/>
                  </a:ext>
                </a:extLst>
              </p:cNvPr>
              <p:cNvSpPr/>
              <p:nvPr/>
            </p:nvSpPr>
            <p:spPr>
              <a:xfrm>
                <a:off x="2190296" y="339271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93" name="Oval 292">
                <a:extLst>
                  <a:ext uri="{FF2B5EF4-FFF2-40B4-BE49-F238E27FC236}">
                    <a16:creationId xmlns:a16="http://schemas.microsoft.com/office/drawing/2014/main" id="{D35952E5-51EA-97D5-2E29-999654FBD90E}"/>
                  </a:ext>
                </a:extLst>
              </p:cNvPr>
              <p:cNvSpPr/>
              <p:nvPr/>
            </p:nvSpPr>
            <p:spPr>
              <a:xfrm>
                <a:off x="1749584" y="332063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94" name="Oval 293">
                <a:extLst>
                  <a:ext uri="{FF2B5EF4-FFF2-40B4-BE49-F238E27FC236}">
                    <a16:creationId xmlns:a16="http://schemas.microsoft.com/office/drawing/2014/main" id="{AE4FD6D3-5301-5EDF-A5BF-2CC052BDA951}"/>
                  </a:ext>
                </a:extLst>
              </p:cNvPr>
              <p:cNvSpPr/>
              <p:nvPr/>
            </p:nvSpPr>
            <p:spPr>
              <a:xfrm>
                <a:off x="1314262" y="345003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95" name="Oval 294">
                <a:extLst>
                  <a:ext uri="{FF2B5EF4-FFF2-40B4-BE49-F238E27FC236}">
                    <a16:creationId xmlns:a16="http://schemas.microsoft.com/office/drawing/2014/main" id="{A24E4B7E-96C6-2D83-223E-52D70539FE34}"/>
                  </a:ext>
                </a:extLst>
              </p:cNvPr>
              <p:cNvSpPr/>
              <p:nvPr/>
            </p:nvSpPr>
            <p:spPr>
              <a:xfrm>
                <a:off x="894756" y="321190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96" name="Oval 295">
                <a:extLst>
                  <a:ext uri="{FF2B5EF4-FFF2-40B4-BE49-F238E27FC236}">
                    <a16:creationId xmlns:a16="http://schemas.microsoft.com/office/drawing/2014/main" id="{53FC9B82-DC54-840B-711E-837A2727FF2A}"/>
                  </a:ext>
                </a:extLst>
              </p:cNvPr>
              <p:cNvSpPr/>
              <p:nvPr/>
            </p:nvSpPr>
            <p:spPr>
              <a:xfrm rot="17994063">
                <a:off x="1121805" y="375909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97" name="Oval 296">
                <a:extLst>
                  <a:ext uri="{FF2B5EF4-FFF2-40B4-BE49-F238E27FC236}">
                    <a16:creationId xmlns:a16="http://schemas.microsoft.com/office/drawing/2014/main" id="{FC241B16-3611-A7FC-EDB3-AF482320FA6D}"/>
                  </a:ext>
                </a:extLst>
              </p:cNvPr>
              <p:cNvSpPr/>
              <p:nvPr/>
            </p:nvSpPr>
            <p:spPr>
              <a:xfrm rot="17994063">
                <a:off x="1588446" y="361492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98" name="Oval 297">
                <a:extLst>
                  <a:ext uri="{FF2B5EF4-FFF2-40B4-BE49-F238E27FC236}">
                    <a16:creationId xmlns:a16="http://schemas.microsoft.com/office/drawing/2014/main" id="{EDB9756E-AC14-D9D9-C442-199B50A7AD1E}"/>
                  </a:ext>
                </a:extLst>
              </p:cNvPr>
              <p:cNvSpPr/>
              <p:nvPr/>
            </p:nvSpPr>
            <p:spPr>
              <a:xfrm rot="17994063">
                <a:off x="2055087" y="368700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99" name="Oval 298">
                <a:extLst>
                  <a:ext uri="{FF2B5EF4-FFF2-40B4-BE49-F238E27FC236}">
                    <a16:creationId xmlns:a16="http://schemas.microsoft.com/office/drawing/2014/main" id="{439342C8-6D4F-6F0E-6E9B-02216A47B168}"/>
                  </a:ext>
                </a:extLst>
              </p:cNvPr>
              <p:cNvSpPr/>
              <p:nvPr/>
            </p:nvSpPr>
            <p:spPr>
              <a:xfrm rot="17994063">
                <a:off x="2455700" y="385244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00" name="Oval 299">
                <a:extLst>
                  <a:ext uri="{FF2B5EF4-FFF2-40B4-BE49-F238E27FC236}">
                    <a16:creationId xmlns:a16="http://schemas.microsoft.com/office/drawing/2014/main" id="{462C15C4-B9EE-2452-747E-8EBCC49131D1}"/>
                  </a:ext>
                </a:extLst>
              </p:cNvPr>
              <p:cNvSpPr/>
              <p:nvPr/>
            </p:nvSpPr>
            <p:spPr>
              <a:xfrm rot="17994063">
                <a:off x="2803760" y="413411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01" name="Oval 300">
                <a:extLst>
                  <a:ext uri="{FF2B5EF4-FFF2-40B4-BE49-F238E27FC236}">
                    <a16:creationId xmlns:a16="http://schemas.microsoft.com/office/drawing/2014/main" id="{59BFE752-6919-5E48-F100-CD7389E98989}"/>
                  </a:ext>
                </a:extLst>
              </p:cNvPr>
              <p:cNvSpPr/>
              <p:nvPr/>
            </p:nvSpPr>
            <p:spPr>
              <a:xfrm rot="17994063">
                <a:off x="2429424" y="429413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02" name="Oval 301">
                <a:extLst>
                  <a:ext uri="{FF2B5EF4-FFF2-40B4-BE49-F238E27FC236}">
                    <a16:creationId xmlns:a16="http://schemas.microsoft.com/office/drawing/2014/main" id="{E31A6FB3-8D2D-D693-6CDA-AA1AE0E18692}"/>
                  </a:ext>
                </a:extLst>
              </p:cNvPr>
              <p:cNvSpPr/>
              <p:nvPr/>
            </p:nvSpPr>
            <p:spPr>
              <a:xfrm rot="17994063">
                <a:off x="2918500" y="452745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03" name="Oval 302">
                <a:extLst>
                  <a:ext uri="{FF2B5EF4-FFF2-40B4-BE49-F238E27FC236}">
                    <a16:creationId xmlns:a16="http://schemas.microsoft.com/office/drawing/2014/main" id="{8AFF9073-3DA7-227D-761E-DCC25B442428}"/>
                  </a:ext>
                </a:extLst>
              </p:cNvPr>
              <p:cNvSpPr/>
              <p:nvPr/>
            </p:nvSpPr>
            <p:spPr>
              <a:xfrm rot="17994063">
                <a:off x="3204373" y="433078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04" name="Oval 303">
                <a:extLst>
                  <a:ext uri="{FF2B5EF4-FFF2-40B4-BE49-F238E27FC236}">
                    <a16:creationId xmlns:a16="http://schemas.microsoft.com/office/drawing/2014/main" id="{EF80B50D-F000-D24C-F602-AFB08C0DDFC2}"/>
                  </a:ext>
                </a:extLst>
              </p:cNvPr>
              <p:cNvSpPr/>
              <p:nvPr/>
            </p:nvSpPr>
            <p:spPr>
              <a:xfrm rot="17994063">
                <a:off x="1960817" y="413411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05" name="Oval 304">
                <a:extLst>
                  <a:ext uri="{FF2B5EF4-FFF2-40B4-BE49-F238E27FC236}">
                    <a16:creationId xmlns:a16="http://schemas.microsoft.com/office/drawing/2014/main" id="{F7148351-836E-0494-8DF0-D53502BB6490}"/>
                  </a:ext>
                </a:extLst>
              </p:cNvPr>
              <p:cNvSpPr/>
              <p:nvPr/>
            </p:nvSpPr>
            <p:spPr>
              <a:xfrm rot="17994063">
                <a:off x="1520105" y="406202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06" name="Oval 305">
                <a:extLst>
                  <a:ext uri="{FF2B5EF4-FFF2-40B4-BE49-F238E27FC236}">
                    <a16:creationId xmlns:a16="http://schemas.microsoft.com/office/drawing/2014/main" id="{74B37657-F8DB-7D4A-E7D3-183859C8E415}"/>
                  </a:ext>
                </a:extLst>
              </p:cNvPr>
              <p:cNvSpPr/>
              <p:nvPr/>
            </p:nvSpPr>
            <p:spPr>
              <a:xfrm rot="17994063">
                <a:off x="1084783" y="41914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07" name="Oval 306">
                <a:extLst>
                  <a:ext uri="{FF2B5EF4-FFF2-40B4-BE49-F238E27FC236}">
                    <a16:creationId xmlns:a16="http://schemas.microsoft.com/office/drawing/2014/main" id="{F81F814D-4272-68B6-936E-B2E26178916D}"/>
                  </a:ext>
                </a:extLst>
              </p:cNvPr>
              <p:cNvSpPr/>
              <p:nvPr/>
            </p:nvSpPr>
            <p:spPr>
              <a:xfrm rot="17994063">
                <a:off x="665277" y="395329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08" name="Oval 307">
                <a:extLst>
                  <a:ext uri="{FF2B5EF4-FFF2-40B4-BE49-F238E27FC236}">
                    <a16:creationId xmlns:a16="http://schemas.microsoft.com/office/drawing/2014/main" id="{A9921630-C45F-A7F4-6C10-6D36645B7393}"/>
                  </a:ext>
                </a:extLst>
              </p:cNvPr>
              <p:cNvSpPr/>
              <p:nvPr/>
            </p:nvSpPr>
            <p:spPr>
              <a:xfrm>
                <a:off x="1188703" y="465951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09" name="Oval 308">
                <a:extLst>
                  <a:ext uri="{FF2B5EF4-FFF2-40B4-BE49-F238E27FC236}">
                    <a16:creationId xmlns:a16="http://schemas.microsoft.com/office/drawing/2014/main" id="{E5AAF68C-C4A7-0828-6CCC-5D91FDDD216C}"/>
                  </a:ext>
                </a:extLst>
              </p:cNvPr>
              <p:cNvSpPr/>
              <p:nvPr/>
            </p:nvSpPr>
            <p:spPr>
              <a:xfrm>
                <a:off x="1655344" y="451533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10" name="Oval 309">
                <a:extLst>
                  <a:ext uri="{FF2B5EF4-FFF2-40B4-BE49-F238E27FC236}">
                    <a16:creationId xmlns:a16="http://schemas.microsoft.com/office/drawing/2014/main" id="{3FB49E79-8C20-E1B2-FAF8-8290E1FDA0C2}"/>
                  </a:ext>
                </a:extLst>
              </p:cNvPr>
              <p:cNvSpPr/>
              <p:nvPr/>
            </p:nvSpPr>
            <p:spPr>
              <a:xfrm>
                <a:off x="2121985" y="458742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11" name="Oval 310">
                <a:extLst>
                  <a:ext uri="{FF2B5EF4-FFF2-40B4-BE49-F238E27FC236}">
                    <a16:creationId xmlns:a16="http://schemas.microsoft.com/office/drawing/2014/main" id="{D605E316-6384-2C13-B749-5839BC529131}"/>
                  </a:ext>
                </a:extLst>
              </p:cNvPr>
              <p:cNvSpPr/>
              <p:nvPr/>
            </p:nvSpPr>
            <p:spPr>
              <a:xfrm>
                <a:off x="2522598" y="475286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12" name="Oval 311">
                <a:extLst>
                  <a:ext uri="{FF2B5EF4-FFF2-40B4-BE49-F238E27FC236}">
                    <a16:creationId xmlns:a16="http://schemas.microsoft.com/office/drawing/2014/main" id="{10FAD4FC-D73E-DE04-5985-9A1F37415386}"/>
                  </a:ext>
                </a:extLst>
              </p:cNvPr>
              <p:cNvSpPr/>
              <p:nvPr/>
            </p:nvSpPr>
            <p:spPr>
              <a:xfrm>
                <a:off x="2870658" y="50345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13" name="Oval 312">
                <a:extLst>
                  <a:ext uri="{FF2B5EF4-FFF2-40B4-BE49-F238E27FC236}">
                    <a16:creationId xmlns:a16="http://schemas.microsoft.com/office/drawing/2014/main" id="{9442F99F-A855-704C-DDB3-87F433364804}"/>
                  </a:ext>
                </a:extLst>
              </p:cNvPr>
              <p:cNvSpPr/>
              <p:nvPr/>
            </p:nvSpPr>
            <p:spPr>
              <a:xfrm>
                <a:off x="2496322" y="519455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14" name="Oval 313">
                <a:extLst>
                  <a:ext uri="{FF2B5EF4-FFF2-40B4-BE49-F238E27FC236}">
                    <a16:creationId xmlns:a16="http://schemas.microsoft.com/office/drawing/2014/main" id="{371B74D1-A59D-7CB0-74EA-C6490273BC00}"/>
                  </a:ext>
                </a:extLst>
              </p:cNvPr>
              <p:cNvSpPr/>
              <p:nvPr/>
            </p:nvSpPr>
            <p:spPr>
              <a:xfrm>
                <a:off x="3493478" y="404884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15" name="Oval 314">
                <a:extLst>
                  <a:ext uri="{FF2B5EF4-FFF2-40B4-BE49-F238E27FC236}">
                    <a16:creationId xmlns:a16="http://schemas.microsoft.com/office/drawing/2014/main" id="{E6C6481C-1AB3-6B3F-34C3-8D9C8AA0DD95}"/>
                  </a:ext>
                </a:extLst>
              </p:cNvPr>
              <p:cNvSpPr/>
              <p:nvPr/>
            </p:nvSpPr>
            <p:spPr>
              <a:xfrm>
                <a:off x="3225807" y="484104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16" name="Oval 315">
                <a:extLst>
                  <a:ext uri="{FF2B5EF4-FFF2-40B4-BE49-F238E27FC236}">
                    <a16:creationId xmlns:a16="http://schemas.microsoft.com/office/drawing/2014/main" id="{D1C8ED59-E1BD-DB63-03EA-8CF0E0E4C15F}"/>
                  </a:ext>
                </a:extLst>
              </p:cNvPr>
              <p:cNvSpPr/>
              <p:nvPr/>
            </p:nvSpPr>
            <p:spPr>
              <a:xfrm>
                <a:off x="2027715" y="50345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17" name="Oval 316">
                <a:extLst>
                  <a:ext uri="{FF2B5EF4-FFF2-40B4-BE49-F238E27FC236}">
                    <a16:creationId xmlns:a16="http://schemas.microsoft.com/office/drawing/2014/main" id="{9C90AB8A-9142-C2AD-D7E3-ECC76B1D94FE}"/>
                  </a:ext>
                </a:extLst>
              </p:cNvPr>
              <p:cNvSpPr/>
              <p:nvPr/>
            </p:nvSpPr>
            <p:spPr>
              <a:xfrm>
                <a:off x="1587003" y="496244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18" name="Oval 317">
                <a:extLst>
                  <a:ext uri="{FF2B5EF4-FFF2-40B4-BE49-F238E27FC236}">
                    <a16:creationId xmlns:a16="http://schemas.microsoft.com/office/drawing/2014/main" id="{C1E4F662-D690-FE48-31C2-2BCEDE738A62}"/>
                  </a:ext>
                </a:extLst>
              </p:cNvPr>
              <p:cNvSpPr/>
              <p:nvPr/>
            </p:nvSpPr>
            <p:spPr>
              <a:xfrm>
                <a:off x="1151681" y="509185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19" name="Oval 318">
                <a:extLst>
                  <a:ext uri="{FF2B5EF4-FFF2-40B4-BE49-F238E27FC236}">
                    <a16:creationId xmlns:a16="http://schemas.microsoft.com/office/drawing/2014/main" id="{D8CA2876-FBAD-7EC6-7FD8-69039C2702D0}"/>
                  </a:ext>
                </a:extLst>
              </p:cNvPr>
              <p:cNvSpPr/>
              <p:nvPr/>
            </p:nvSpPr>
            <p:spPr>
              <a:xfrm>
                <a:off x="732175" y="485371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20" name="Oval 319">
                <a:extLst>
                  <a:ext uri="{FF2B5EF4-FFF2-40B4-BE49-F238E27FC236}">
                    <a16:creationId xmlns:a16="http://schemas.microsoft.com/office/drawing/2014/main" id="{6286D838-86B3-614A-3DC5-3C120BDA1AF5}"/>
                  </a:ext>
                </a:extLst>
              </p:cNvPr>
              <p:cNvSpPr/>
              <p:nvPr/>
            </p:nvSpPr>
            <p:spPr>
              <a:xfrm>
                <a:off x="2024969" y="534718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21" name="Oval 320">
                <a:extLst>
                  <a:ext uri="{FF2B5EF4-FFF2-40B4-BE49-F238E27FC236}">
                    <a16:creationId xmlns:a16="http://schemas.microsoft.com/office/drawing/2014/main" id="{C5230AB5-5FD8-1FB2-77EA-9FD5B05E96D9}"/>
                  </a:ext>
                </a:extLst>
              </p:cNvPr>
              <p:cNvSpPr/>
              <p:nvPr/>
            </p:nvSpPr>
            <p:spPr>
              <a:xfrm>
                <a:off x="1624163" y="542472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22" name="Oval 321">
                <a:extLst>
                  <a:ext uri="{FF2B5EF4-FFF2-40B4-BE49-F238E27FC236}">
                    <a16:creationId xmlns:a16="http://schemas.microsoft.com/office/drawing/2014/main" id="{190BAC16-7E83-7965-2A6B-046DFE55AA44}"/>
                  </a:ext>
                </a:extLst>
              </p:cNvPr>
              <p:cNvSpPr/>
              <p:nvPr/>
            </p:nvSpPr>
            <p:spPr>
              <a:xfrm>
                <a:off x="731340" y="451568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23" name="Oval 322">
                <a:extLst>
                  <a:ext uri="{FF2B5EF4-FFF2-40B4-BE49-F238E27FC236}">
                    <a16:creationId xmlns:a16="http://schemas.microsoft.com/office/drawing/2014/main" id="{39A88E55-01AE-D1A8-96BC-39358A271DDC}"/>
                  </a:ext>
                </a:extLst>
              </p:cNvPr>
              <p:cNvSpPr/>
              <p:nvPr/>
            </p:nvSpPr>
            <p:spPr>
              <a:xfrm>
                <a:off x="347725" y="414320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24" name="Oval 323">
                <a:extLst>
                  <a:ext uri="{FF2B5EF4-FFF2-40B4-BE49-F238E27FC236}">
                    <a16:creationId xmlns:a16="http://schemas.microsoft.com/office/drawing/2014/main" id="{C813EEFB-7A6B-5C13-F9C9-E7AE4A7F7164}"/>
                  </a:ext>
                </a:extLst>
              </p:cNvPr>
              <p:cNvSpPr/>
              <p:nvPr/>
            </p:nvSpPr>
            <p:spPr>
              <a:xfrm>
                <a:off x="881340" y="260355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25" name="Oval 324">
                <a:extLst>
                  <a:ext uri="{FF2B5EF4-FFF2-40B4-BE49-F238E27FC236}">
                    <a16:creationId xmlns:a16="http://schemas.microsoft.com/office/drawing/2014/main" id="{120FBC74-9DD7-1912-C3D2-D9A5822CBB01}"/>
                  </a:ext>
                </a:extLst>
              </p:cNvPr>
              <p:cNvSpPr/>
              <p:nvPr/>
            </p:nvSpPr>
            <p:spPr>
              <a:xfrm>
                <a:off x="784721" y="303653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26" name="Oval 325">
                <a:extLst>
                  <a:ext uri="{FF2B5EF4-FFF2-40B4-BE49-F238E27FC236}">
                    <a16:creationId xmlns:a16="http://schemas.microsoft.com/office/drawing/2014/main" id="{84985260-EAD8-8B0E-AC5F-96C372236DD1}"/>
                  </a:ext>
                </a:extLst>
              </p:cNvPr>
              <p:cNvSpPr/>
              <p:nvPr/>
            </p:nvSpPr>
            <p:spPr>
              <a:xfrm rot="17994063">
                <a:off x="592264" y="334559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27" name="Oval 326">
                <a:extLst>
                  <a:ext uri="{FF2B5EF4-FFF2-40B4-BE49-F238E27FC236}">
                    <a16:creationId xmlns:a16="http://schemas.microsoft.com/office/drawing/2014/main" id="{504B867F-8D18-F1BD-3174-26C21085DCBA}"/>
                  </a:ext>
                </a:extLst>
              </p:cNvPr>
              <p:cNvSpPr/>
              <p:nvPr/>
            </p:nvSpPr>
            <p:spPr>
              <a:xfrm>
                <a:off x="312895" y="306081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28" name="Oval 327">
                <a:extLst>
                  <a:ext uri="{FF2B5EF4-FFF2-40B4-BE49-F238E27FC236}">
                    <a16:creationId xmlns:a16="http://schemas.microsoft.com/office/drawing/2014/main" id="{A533428B-CA2A-0E16-607C-004500F55446}"/>
                  </a:ext>
                </a:extLst>
              </p:cNvPr>
              <p:cNvSpPr/>
              <p:nvPr/>
            </p:nvSpPr>
            <p:spPr>
              <a:xfrm>
                <a:off x="3600163" y="317103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29" name="Oval 328">
                <a:extLst>
                  <a:ext uri="{FF2B5EF4-FFF2-40B4-BE49-F238E27FC236}">
                    <a16:creationId xmlns:a16="http://schemas.microsoft.com/office/drawing/2014/main" id="{BBA222A2-CA6F-120C-E531-F51528097A5B}"/>
                  </a:ext>
                </a:extLst>
              </p:cNvPr>
              <p:cNvSpPr/>
              <p:nvPr/>
            </p:nvSpPr>
            <p:spPr>
              <a:xfrm>
                <a:off x="3804806" y="368008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30" name="Oval 329">
                <a:extLst>
                  <a:ext uri="{FF2B5EF4-FFF2-40B4-BE49-F238E27FC236}">
                    <a16:creationId xmlns:a16="http://schemas.microsoft.com/office/drawing/2014/main" id="{38830DF2-F7C2-E471-1534-0A0BBB13FB80}"/>
                  </a:ext>
                </a:extLst>
              </p:cNvPr>
              <p:cNvSpPr/>
              <p:nvPr/>
            </p:nvSpPr>
            <p:spPr>
              <a:xfrm>
                <a:off x="3532549" y="460797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31" name="Oval 330">
                <a:extLst>
                  <a:ext uri="{FF2B5EF4-FFF2-40B4-BE49-F238E27FC236}">
                    <a16:creationId xmlns:a16="http://schemas.microsoft.com/office/drawing/2014/main" id="{5D871EC9-87D0-5548-AC1E-326170EC8061}"/>
                  </a:ext>
                </a:extLst>
              </p:cNvPr>
              <p:cNvSpPr/>
              <p:nvPr/>
            </p:nvSpPr>
            <p:spPr>
              <a:xfrm>
                <a:off x="409504" y="261912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32" name="Oval 331">
                <a:extLst>
                  <a:ext uri="{FF2B5EF4-FFF2-40B4-BE49-F238E27FC236}">
                    <a16:creationId xmlns:a16="http://schemas.microsoft.com/office/drawing/2014/main" id="{5B8E3400-2E1D-1B9F-7C2C-203F51A1D19D}"/>
                  </a:ext>
                </a:extLst>
              </p:cNvPr>
              <p:cNvSpPr/>
              <p:nvPr/>
            </p:nvSpPr>
            <p:spPr>
              <a:xfrm>
                <a:off x="321820" y="462230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33" name="Oval 332">
                <a:extLst>
                  <a:ext uri="{FF2B5EF4-FFF2-40B4-BE49-F238E27FC236}">
                    <a16:creationId xmlns:a16="http://schemas.microsoft.com/office/drawing/2014/main" id="{8157105E-E248-71EE-B909-9FF6FB87A9A3}"/>
                  </a:ext>
                </a:extLst>
              </p:cNvPr>
              <p:cNvSpPr/>
              <p:nvPr/>
            </p:nvSpPr>
            <p:spPr>
              <a:xfrm>
                <a:off x="453266" y="370941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sp>
          <p:nvSpPr>
            <p:cNvPr id="334" name="Oval 333">
              <a:extLst>
                <a:ext uri="{FF2B5EF4-FFF2-40B4-BE49-F238E27FC236}">
                  <a16:creationId xmlns:a16="http://schemas.microsoft.com/office/drawing/2014/main" id="{D6C75A77-E730-F087-8D9E-2D179CA6305D}"/>
                </a:ext>
              </a:extLst>
            </p:cNvPr>
            <p:cNvSpPr/>
            <p:nvPr/>
          </p:nvSpPr>
          <p:spPr>
            <a:xfrm rot="1788244">
              <a:off x="1154848" y="3524878"/>
              <a:ext cx="260752" cy="260752"/>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35" name="Oval 334">
              <a:extLst>
                <a:ext uri="{FF2B5EF4-FFF2-40B4-BE49-F238E27FC236}">
                  <a16:creationId xmlns:a16="http://schemas.microsoft.com/office/drawing/2014/main" id="{E877A17E-A2BD-2A47-A59F-09525565FDA8}"/>
                </a:ext>
              </a:extLst>
            </p:cNvPr>
            <p:cNvSpPr/>
            <p:nvPr/>
          </p:nvSpPr>
          <p:spPr>
            <a:xfrm rot="1788244">
              <a:off x="1033844" y="2595109"/>
              <a:ext cx="260752" cy="260752"/>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36" name="Oval 335">
              <a:extLst>
                <a:ext uri="{FF2B5EF4-FFF2-40B4-BE49-F238E27FC236}">
                  <a16:creationId xmlns:a16="http://schemas.microsoft.com/office/drawing/2014/main" id="{568E08B7-CF95-832B-6D82-FAAEBFAE798B}"/>
                </a:ext>
              </a:extLst>
            </p:cNvPr>
            <p:cNvSpPr/>
            <p:nvPr/>
          </p:nvSpPr>
          <p:spPr>
            <a:xfrm>
              <a:off x="1154604" y="2412598"/>
              <a:ext cx="260752" cy="260752"/>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38" name="Oval 337">
              <a:extLst>
                <a:ext uri="{FF2B5EF4-FFF2-40B4-BE49-F238E27FC236}">
                  <a16:creationId xmlns:a16="http://schemas.microsoft.com/office/drawing/2014/main" id="{7E0D4026-ED2A-0B6C-A7E9-8474CDC01287}"/>
                </a:ext>
              </a:extLst>
            </p:cNvPr>
            <p:cNvSpPr/>
            <p:nvPr/>
          </p:nvSpPr>
          <p:spPr>
            <a:xfrm rot="1788244">
              <a:off x="1991830" y="2046919"/>
              <a:ext cx="260752" cy="260752"/>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41" name="Oval 340">
              <a:extLst>
                <a:ext uri="{FF2B5EF4-FFF2-40B4-BE49-F238E27FC236}">
                  <a16:creationId xmlns:a16="http://schemas.microsoft.com/office/drawing/2014/main" id="{D3C69655-4869-EEBE-B930-AFBB5BB4773D}"/>
                </a:ext>
              </a:extLst>
            </p:cNvPr>
            <p:cNvSpPr/>
            <p:nvPr/>
          </p:nvSpPr>
          <p:spPr>
            <a:xfrm rot="1788244">
              <a:off x="2511959" y="2275293"/>
              <a:ext cx="260752" cy="260752"/>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42" name="Oval 341">
              <a:extLst>
                <a:ext uri="{FF2B5EF4-FFF2-40B4-BE49-F238E27FC236}">
                  <a16:creationId xmlns:a16="http://schemas.microsoft.com/office/drawing/2014/main" id="{22AB8C6A-892E-210B-523D-7A3C75FB37CA}"/>
                </a:ext>
              </a:extLst>
            </p:cNvPr>
            <p:cNvSpPr/>
            <p:nvPr/>
          </p:nvSpPr>
          <p:spPr>
            <a:xfrm rot="1788244">
              <a:off x="2268490" y="2168815"/>
              <a:ext cx="260752" cy="260752"/>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grpSp>
        <p:nvGrpSpPr>
          <p:cNvPr id="344" name="Group 343">
            <a:extLst>
              <a:ext uri="{FF2B5EF4-FFF2-40B4-BE49-F238E27FC236}">
                <a16:creationId xmlns:a16="http://schemas.microsoft.com/office/drawing/2014/main" id="{F956F34B-38F1-6A03-0B8C-B457B663A75B}"/>
              </a:ext>
            </a:extLst>
          </p:cNvPr>
          <p:cNvGrpSpPr/>
          <p:nvPr/>
        </p:nvGrpSpPr>
        <p:grpSpPr>
          <a:xfrm>
            <a:off x="6367626" y="1889298"/>
            <a:ext cx="2075347" cy="2158081"/>
            <a:chOff x="1033844" y="2046919"/>
            <a:chExt cx="2075347" cy="2158081"/>
          </a:xfrm>
        </p:grpSpPr>
        <p:grpSp>
          <p:nvGrpSpPr>
            <p:cNvPr id="345" name="Group 344">
              <a:extLst>
                <a:ext uri="{FF2B5EF4-FFF2-40B4-BE49-F238E27FC236}">
                  <a16:creationId xmlns:a16="http://schemas.microsoft.com/office/drawing/2014/main" id="{9C8D233F-61B2-E15E-6436-818F76B673D2}"/>
                </a:ext>
              </a:extLst>
            </p:cNvPr>
            <p:cNvGrpSpPr/>
            <p:nvPr/>
          </p:nvGrpSpPr>
          <p:grpSpPr>
            <a:xfrm rot="1788244">
              <a:off x="1094712" y="2230568"/>
              <a:ext cx="2014479" cy="1974432"/>
              <a:chOff x="312895" y="2012557"/>
              <a:chExt cx="4011105" cy="3931366"/>
            </a:xfrm>
          </p:grpSpPr>
          <p:sp>
            <p:nvSpPr>
              <p:cNvPr id="353" name="Oval 352">
                <a:extLst>
                  <a:ext uri="{FF2B5EF4-FFF2-40B4-BE49-F238E27FC236}">
                    <a16:creationId xmlns:a16="http://schemas.microsoft.com/office/drawing/2014/main" id="{D61FF502-66C1-8C45-56A9-1CF9C1FCD32E}"/>
                  </a:ext>
                </a:extLst>
              </p:cNvPr>
              <p:cNvSpPr/>
              <p:nvPr/>
            </p:nvSpPr>
            <p:spPr>
              <a:xfrm>
                <a:off x="1396692" y="21567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54" name="Oval 353">
                <a:extLst>
                  <a:ext uri="{FF2B5EF4-FFF2-40B4-BE49-F238E27FC236}">
                    <a16:creationId xmlns:a16="http://schemas.microsoft.com/office/drawing/2014/main" id="{089F78D4-4F31-5013-558C-AA9CB08731B3}"/>
                  </a:ext>
                </a:extLst>
              </p:cNvPr>
              <p:cNvSpPr/>
              <p:nvPr/>
            </p:nvSpPr>
            <p:spPr>
              <a:xfrm>
                <a:off x="1863333" y="201255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55" name="Oval 354">
                <a:extLst>
                  <a:ext uri="{FF2B5EF4-FFF2-40B4-BE49-F238E27FC236}">
                    <a16:creationId xmlns:a16="http://schemas.microsoft.com/office/drawing/2014/main" id="{8D336B45-A4EC-0B6F-ED6C-2FB4E70FC9E3}"/>
                  </a:ext>
                </a:extLst>
              </p:cNvPr>
              <p:cNvSpPr/>
              <p:nvPr/>
            </p:nvSpPr>
            <p:spPr>
              <a:xfrm>
                <a:off x="2329974" y="208464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56" name="Oval 355">
                <a:extLst>
                  <a:ext uri="{FF2B5EF4-FFF2-40B4-BE49-F238E27FC236}">
                    <a16:creationId xmlns:a16="http://schemas.microsoft.com/office/drawing/2014/main" id="{9230E18F-3F54-E368-B641-FF39FE80249E}"/>
                  </a:ext>
                </a:extLst>
              </p:cNvPr>
              <p:cNvSpPr/>
              <p:nvPr/>
            </p:nvSpPr>
            <p:spPr>
              <a:xfrm>
                <a:off x="2730587" y="225008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57" name="Oval 356">
                <a:extLst>
                  <a:ext uri="{FF2B5EF4-FFF2-40B4-BE49-F238E27FC236}">
                    <a16:creationId xmlns:a16="http://schemas.microsoft.com/office/drawing/2014/main" id="{18F018EE-869A-44C7-E73E-70589B78D24C}"/>
                  </a:ext>
                </a:extLst>
              </p:cNvPr>
              <p:cNvSpPr/>
              <p:nvPr/>
            </p:nvSpPr>
            <p:spPr>
              <a:xfrm>
                <a:off x="3078647" y="253175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58" name="Oval 357">
                <a:extLst>
                  <a:ext uri="{FF2B5EF4-FFF2-40B4-BE49-F238E27FC236}">
                    <a16:creationId xmlns:a16="http://schemas.microsoft.com/office/drawing/2014/main" id="{E736BCF7-5338-A625-8E09-5D3A61CBE7BC}"/>
                  </a:ext>
                </a:extLst>
              </p:cNvPr>
              <p:cNvSpPr/>
              <p:nvPr/>
            </p:nvSpPr>
            <p:spPr>
              <a:xfrm>
                <a:off x="2704311" y="269176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59" name="Oval 358">
                <a:extLst>
                  <a:ext uri="{FF2B5EF4-FFF2-40B4-BE49-F238E27FC236}">
                    <a16:creationId xmlns:a16="http://schemas.microsoft.com/office/drawing/2014/main" id="{0C9D2FA7-4144-546E-25BA-1811ED2EDACB}"/>
                  </a:ext>
                </a:extLst>
              </p:cNvPr>
              <p:cNvSpPr/>
              <p:nvPr/>
            </p:nvSpPr>
            <p:spPr>
              <a:xfrm>
                <a:off x="3193387" y="292508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60" name="Oval 359">
                <a:extLst>
                  <a:ext uri="{FF2B5EF4-FFF2-40B4-BE49-F238E27FC236}">
                    <a16:creationId xmlns:a16="http://schemas.microsoft.com/office/drawing/2014/main" id="{6FFEAC1A-1859-185E-B58C-2B9E5623E0BE}"/>
                  </a:ext>
                </a:extLst>
              </p:cNvPr>
              <p:cNvSpPr/>
              <p:nvPr/>
            </p:nvSpPr>
            <p:spPr>
              <a:xfrm>
                <a:off x="3479260" y="272842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61" name="Oval 360">
                <a:extLst>
                  <a:ext uri="{FF2B5EF4-FFF2-40B4-BE49-F238E27FC236}">
                    <a16:creationId xmlns:a16="http://schemas.microsoft.com/office/drawing/2014/main" id="{E58C025F-A599-639E-E404-3E94D9814A50}"/>
                  </a:ext>
                </a:extLst>
              </p:cNvPr>
              <p:cNvSpPr/>
              <p:nvPr/>
            </p:nvSpPr>
            <p:spPr>
              <a:xfrm>
                <a:off x="2235704" y="253175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62" name="Oval 361">
                <a:extLst>
                  <a:ext uri="{FF2B5EF4-FFF2-40B4-BE49-F238E27FC236}">
                    <a16:creationId xmlns:a16="http://schemas.microsoft.com/office/drawing/2014/main" id="{83F78DE4-9283-A282-3EB6-2A188A70879F}"/>
                  </a:ext>
                </a:extLst>
              </p:cNvPr>
              <p:cNvSpPr/>
              <p:nvPr/>
            </p:nvSpPr>
            <p:spPr>
              <a:xfrm>
                <a:off x="1794992" y="245966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63" name="Oval 362">
                <a:extLst>
                  <a:ext uri="{FF2B5EF4-FFF2-40B4-BE49-F238E27FC236}">
                    <a16:creationId xmlns:a16="http://schemas.microsoft.com/office/drawing/2014/main" id="{CEB1DC8D-A706-4993-C11A-74E9ED1BBD8F}"/>
                  </a:ext>
                </a:extLst>
              </p:cNvPr>
              <p:cNvSpPr/>
              <p:nvPr/>
            </p:nvSpPr>
            <p:spPr>
              <a:xfrm>
                <a:off x="1359670" y="258907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64" name="Oval 363">
                <a:extLst>
                  <a:ext uri="{FF2B5EF4-FFF2-40B4-BE49-F238E27FC236}">
                    <a16:creationId xmlns:a16="http://schemas.microsoft.com/office/drawing/2014/main" id="{427A318F-8F89-2A5C-A839-B67F854FCB8B}"/>
                  </a:ext>
                </a:extLst>
              </p:cNvPr>
              <p:cNvSpPr/>
              <p:nvPr/>
            </p:nvSpPr>
            <p:spPr>
              <a:xfrm>
                <a:off x="940164" y="235093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65" name="Oval 364">
                <a:extLst>
                  <a:ext uri="{FF2B5EF4-FFF2-40B4-BE49-F238E27FC236}">
                    <a16:creationId xmlns:a16="http://schemas.microsoft.com/office/drawing/2014/main" id="{27B007FE-31E9-FB42-C37E-0BFAFD3F4F67}"/>
                  </a:ext>
                </a:extLst>
              </p:cNvPr>
              <p:cNvSpPr/>
              <p:nvPr/>
            </p:nvSpPr>
            <p:spPr>
              <a:xfrm>
                <a:off x="1351284" y="301770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66" name="Oval 365">
                <a:extLst>
                  <a:ext uri="{FF2B5EF4-FFF2-40B4-BE49-F238E27FC236}">
                    <a16:creationId xmlns:a16="http://schemas.microsoft.com/office/drawing/2014/main" id="{1604C884-A890-6483-7BF8-8332D011B204}"/>
                  </a:ext>
                </a:extLst>
              </p:cNvPr>
              <p:cNvSpPr/>
              <p:nvPr/>
            </p:nvSpPr>
            <p:spPr>
              <a:xfrm>
                <a:off x="1265924" y="3012530"/>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67" name="Oval 366">
                <a:extLst>
                  <a:ext uri="{FF2B5EF4-FFF2-40B4-BE49-F238E27FC236}">
                    <a16:creationId xmlns:a16="http://schemas.microsoft.com/office/drawing/2014/main" id="{D608AA50-7C18-B89E-2C39-270DEF75B77B}"/>
                  </a:ext>
                </a:extLst>
              </p:cNvPr>
              <p:cNvSpPr/>
              <p:nvPr/>
            </p:nvSpPr>
            <p:spPr>
              <a:xfrm>
                <a:off x="2284566" y="294561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68" name="Oval 367">
                <a:extLst>
                  <a:ext uri="{FF2B5EF4-FFF2-40B4-BE49-F238E27FC236}">
                    <a16:creationId xmlns:a16="http://schemas.microsoft.com/office/drawing/2014/main" id="{5F059B4C-5ECE-353F-CF78-55443E562BBC}"/>
                  </a:ext>
                </a:extLst>
              </p:cNvPr>
              <p:cNvSpPr/>
              <p:nvPr/>
            </p:nvSpPr>
            <p:spPr>
              <a:xfrm>
                <a:off x="2685179" y="311105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69" name="Oval 368">
                <a:extLst>
                  <a:ext uri="{FF2B5EF4-FFF2-40B4-BE49-F238E27FC236}">
                    <a16:creationId xmlns:a16="http://schemas.microsoft.com/office/drawing/2014/main" id="{16A09008-C7EB-5489-0C0C-520087AD0847}"/>
                  </a:ext>
                </a:extLst>
              </p:cNvPr>
              <p:cNvSpPr/>
              <p:nvPr/>
            </p:nvSpPr>
            <p:spPr>
              <a:xfrm>
                <a:off x="3033239" y="339271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70" name="Oval 369">
                <a:extLst>
                  <a:ext uri="{FF2B5EF4-FFF2-40B4-BE49-F238E27FC236}">
                    <a16:creationId xmlns:a16="http://schemas.microsoft.com/office/drawing/2014/main" id="{A51B1F42-C46A-1E75-D7FF-0B4C02D2B38A}"/>
                  </a:ext>
                </a:extLst>
              </p:cNvPr>
              <p:cNvSpPr/>
              <p:nvPr/>
            </p:nvSpPr>
            <p:spPr>
              <a:xfrm>
                <a:off x="2658903" y="355273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71" name="Oval 370">
                <a:extLst>
                  <a:ext uri="{FF2B5EF4-FFF2-40B4-BE49-F238E27FC236}">
                    <a16:creationId xmlns:a16="http://schemas.microsoft.com/office/drawing/2014/main" id="{BF5C493F-55B4-002C-C490-AA30F78D1F10}"/>
                  </a:ext>
                </a:extLst>
              </p:cNvPr>
              <p:cNvSpPr/>
              <p:nvPr/>
            </p:nvSpPr>
            <p:spPr>
              <a:xfrm>
                <a:off x="3147979" y="378605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72" name="Oval 371">
                <a:extLst>
                  <a:ext uri="{FF2B5EF4-FFF2-40B4-BE49-F238E27FC236}">
                    <a16:creationId xmlns:a16="http://schemas.microsoft.com/office/drawing/2014/main" id="{02B74D66-E9C1-0EA4-2084-06193C020759}"/>
                  </a:ext>
                </a:extLst>
              </p:cNvPr>
              <p:cNvSpPr/>
              <p:nvPr/>
            </p:nvSpPr>
            <p:spPr>
              <a:xfrm>
                <a:off x="3433852" y="358938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76" name="Oval 375">
                <a:extLst>
                  <a:ext uri="{FF2B5EF4-FFF2-40B4-BE49-F238E27FC236}">
                    <a16:creationId xmlns:a16="http://schemas.microsoft.com/office/drawing/2014/main" id="{16A6B851-0DDD-7D39-1F74-9F3310C1709B}"/>
                  </a:ext>
                </a:extLst>
              </p:cNvPr>
              <p:cNvSpPr/>
              <p:nvPr/>
            </p:nvSpPr>
            <p:spPr>
              <a:xfrm>
                <a:off x="894756" y="321190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81" name="Oval 380">
                <a:extLst>
                  <a:ext uri="{FF2B5EF4-FFF2-40B4-BE49-F238E27FC236}">
                    <a16:creationId xmlns:a16="http://schemas.microsoft.com/office/drawing/2014/main" id="{9B4BBEAE-2725-CC51-ADD4-6F115E57B244}"/>
                  </a:ext>
                </a:extLst>
              </p:cNvPr>
              <p:cNvSpPr/>
              <p:nvPr/>
            </p:nvSpPr>
            <p:spPr>
              <a:xfrm rot="17994063">
                <a:off x="2803760" y="413411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82" name="Oval 381">
                <a:extLst>
                  <a:ext uri="{FF2B5EF4-FFF2-40B4-BE49-F238E27FC236}">
                    <a16:creationId xmlns:a16="http://schemas.microsoft.com/office/drawing/2014/main" id="{DA113C39-FA68-4267-C71A-8A1FEE169DDC}"/>
                  </a:ext>
                </a:extLst>
              </p:cNvPr>
              <p:cNvSpPr/>
              <p:nvPr/>
            </p:nvSpPr>
            <p:spPr>
              <a:xfrm rot="17994063">
                <a:off x="2429424" y="429413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83" name="Oval 382">
                <a:extLst>
                  <a:ext uri="{FF2B5EF4-FFF2-40B4-BE49-F238E27FC236}">
                    <a16:creationId xmlns:a16="http://schemas.microsoft.com/office/drawing/2014/main" id="{2FB41C25-E6F3-1155-0F31-B8BB694D9EDE}"/>
                  </a:ext>
                </a:extLst>
              </p:cNvPr>
              <p:cNvSpPr/>
              <p:nvPr/>
            </p:nvSpPr>
            <p:spPr>
              <a:xfrm rot="17994063">
                <a:off x="2918500" y="452745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84" name="Oval 383">
                <a:extLst>
                  <a:ext uri="{FF2B5EF4-FFF2-40B4-BE49-F238E27FC236}">
                    <a16:creationId xmlns:a16="http://schemas.microsoft.com/office/drawing/2014/main" id="{F380DF22-1FEE-3B54-1EC8-21B1366CEA56}"/>
                  </a:ext>
                </a:extLst>
              </p:cNvPr>
              <p:cNvSpPr/>
              <p:nvPr/>
            </p:nvSpPr>
            <p:spPr>
              <a:xfrm rot="17994063">
                <a:off x="3204373" y="433078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86" name="Oval 385">
                <a:extLst>
                  <a:ext uri="{FF2B5EF4-FFF2-40B4-BE49-F238E27FC236}">
                    <a16:creationId xmlns:a16="http://schemas.microsoft.com/office/drawing/2014/main" id="{A4E03925-7305-5264-0416-DFDA2281AD43}"/>
                  </a:ext>
                </a:extLst>
              </p:cNvPr>
              <p:cNvSpPr/>
              <p:nvPr/>
            </p:nvSpPr>
            <p:spPr>
              <a:xfrm rot="17994063">
                <a:off x="1520105" y="406202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87" name="Oval 386">
                <a:extLst>
                  <a:ext uri="{FF2B5EF4-FFF2-40B4-BE49-F238E27FC236}">
                    <a16:creationId xmlns:a16="http://schemas.microsoft.com/office/drawing/2014/main" id="{7747BF3C-49BC-E4A4-0774-4FA3499FBB43}"/>
                  </a:ext>
                </a:extLst>
              </p:cNvPr>
              <p:cNvSpPr/>
              <p:nvPr/>
            </p:nvSpPr>
            <p:spPr>
              <a:xfrm rot="17994063">
                <a:off x="1084783" y="41914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88" name="Oval 387">
                <a:extLst>
                  <a:ext uri="{FF2B5EF4-FFF2-40B4-BE49-F238E27FC236}">
                    <a16:creationId xmlns:a16="http://schemas.microsoft.com/office/drawing/2014/main" id="{F3C98742-5454-27D6-AB74-32BAA0AA9C89}"/>
                  </a:ext>
                </a:extLst>
              </p:cNvPr>
              <p:cNvSpPr/>
              <p:nvPr/>
            </p:nvSpPr>
            <p:spPr>
              <a:xfrm rot="17994063">
                <a:off x="665277" y="395329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89" name="Oval 388">
                <a:extLst>
                  <a:ext uri="{FF2B5EF4-FFF2-40B4-BE49-F238E27FC236}">
                    <a16:creationId xmlns:a16="http://schemas.microsoft.com/office/drawing/2014/main" id="{FD254C52-C483-DD87-7AFC-D0963F9C6182}"/>
                  </a:ext>
                </a:extLst>
              </p:cNvPr>
              <p:cNvSpPr/>
              <p:nvPr/>
            </p:nvSpPr>
            <p:spPr>
              <a:xfrm>
                <a:off x="1188703" y="465951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90" name="Oval 389">
                <a:extLst>
                  <a:ext uri="{FF2B5EF4-FFF2-40B4-BE49-F238E27FC236}">
                    <a16:creationId xmlns:a16="http://schemas.microsoft.com/office/drawing/2014/main" id="{8C2AE3EB-FB30-4789-AFBF-DD3CEC124C93}"/>
                  </a:ext>
                </a:extLst>
              </p:cNvPr>
              <p:cNvSpPr/>
              <p:nvPr/>
            </p:nvSpPr>
            <p:spPr>
              <a:xfrm>
                <a:off x="1655344" y="451533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91" name="Oval 390">
                <a:extLst>
                  <a:ext uri="{FF2B5EF4-FFF2-40B4-BE49-F238E27FC236}">
                    <a16:creationId xmlns:a16="http://schemas.microsoft.com/office/drawing/2014/main" id="{278124EA-746C-46F8-2FCC-C1F35622CF82}"/>
                  </a:ext>
                </a:extLst>
              </p:cNvPr>
              <p:cNvSpPr/>
              <p:nvPr/>
            </p:nvSpPr>
            <p:spPr>
              <a:xfrm>
                <a:off x="2121985" y="458742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92" name="Oval 391">
                <a:extLst>
                  <a:ext uri="{FF2B5EF4-FFF2-40B4-BE49-F238E27FC236}">
                    <a16:creationId xmlns:a16="http://schemas.microsoft.com/office/drawing/2014/main" id="{D39CD4BC-C1C3-043A-B2AF-D13FB02D7711}"/>
                  </a:ext>
                </a:extLst>
              </p:cNvPr>
              <p:cNvSpPr/>
              <p:nvPr/>
            </p:nvSpPr>
            <p:spPr>
              <a:xfrm>
                <a:off x="2522598" y="475286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93" name="Oval 392">
                <a:extLst>
                  <a:ext uri="{FF2B5EF4-FFF2-40B4-BE49-F238E27FC236}">
                    <a16:creationId xmlns:a16="http://schemas.microsoft.com/office/drawing/2014/main" id="{177155B3-4C81-E345-4386-811681F2016E}"/>
                  </a:ext>
                </a:extLst>
              </p:cNvPr>
              <p:cNvSpPr/>
              <p:nvPr/>
            </p:nvSpPr>
            <p:spPr>
              <a:xfrm>
                <a:off x="2870658" y="50345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94" name="Oval 393">
                <a:extLst>
                  <a:ext uri="{FF2B5EF4-FFF2-40B4-BE49-F238E27FC236}">
                    <a16:creationId xmlns:a16="http://schemas.microsoft.com/office/drawing/2014/main" id="{63C1DAB6-8A55-40B7-F0BB-9AB60F2E6F35}"/>
                  </a:ext>
                </a:extLst>
              </p:cNvPr>
              <p:cNvSpPr/>
              <p:nvPr/>
            </p:nvSpPr>
            <p:spPr>
              <a:xfrm>
                <a:off x="2496322" y="519455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95" name="Oval 394">
                <a:extLst>
                  <a:ext uri="{FF2B5EF4-FFF2-40B4-BE49-F238E27FC236}">
                    <a16:creationId xmlns:a16="http://schemas.microsoft.com/office/drawing/2014/main" id="{812C0327-F7A3-D3B6-0934-EA6BFEE378D6}"/>
                  </a:ext>
                </a:extLst>
              </p:cNvPr>
              <p:cNvSpPr/>
              <p:nvPr/>
            </p:nvSpPr>
            <p:spPr>
              <a:xfrm>
                <a:off x="3493478" y="404884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96" name="Oval 395">
                <a:extLst>
                  <a:ext uri="{FF2B5EF4-FFF2-40B4-BE49-F238E27FC236}">
                    <a16:creationId xmlns:a16="http://schemas.microsoft.com/office/drawing/2014/main" id="{EE058D32-3781-48F1-9FD9-9F7878F04102}"/>
                  </a:ext>
                </a:extLst>
              </p:cNvPr>
              <p:cNvSpPr/>
              <p:nvPr/>
            </p:nvSpPr>
            <p:spPr>
              <a:xfrm>
                <a:off x="3225807" y="484104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97" name="Oval 396">
                <a:extLst>
                  <a:ext uri="{FF2B5EF4-FFF2-40B4-BE49-F238E27FC236}">
                    <a16:creationId xmlns:a16="http://schemas.microsoft.com/office/drawing/2014/main" id="{6A663CCB-9A0C-1857-CB63-227A396BA981}"/>
                  </a:ext>
                </a:extLst>
              </p:cNvPr>
              <p:cNvSpPr/>
              <p:nvPr/>
            </p:nvSpPr>
            <p:spPr>
              <a:xfrm>
                <a:off x="2027715" y="50345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98" name="Oval 397">
                <a:extLst>
                  <a:ext uri="{FF2B5EF4-FFF2-40B4-BE49-F238E27FC236}">
                    <a16:creationId xmlns:a16="http://schemas.microsoft.com/office/drawing/2014/main" id="{646FB213-67EB-1546-9478-50BBBBE32B4A}"/>
                  </a:ext>
                </a:extLst>
              </p:cNvPr>
              <p:cNvSpPr/>
              <p:nvPr/>
            </p:nvSpPr>
            <p:spPr>
              <a:xfrm>
                <a:off x="1587003" y="496244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99" name="Oval 398">
                <a:extLst>
                  <a:ext uri="{FF2B5EF4-FFF2-40B4-BE49-F238E27FC236}">
                    <a16:creationId xmlns:a16="http://schemas.microsoft.com/office/drawing/2014/main" id="{B556001D-0BF3-3B80-64AD-0DA92F150F9E}"/>
                  </a:ext>
                </a:extLst>
              </p:cNvPr>
              <p:cNvSpPr/>
              <p:nvPr/>
            </p:nvSpPr>
            <p:spPr>
              <a:xfrm>
                <a:off x="1151681" y="509185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00" name="Oval 399">
                <a:extLst>
                  <a:ext uri="{FF2B5EF4-FFF2-40B4-BE49-F238E27FC236}">
                    <a16:creationId xmlns:a16="http://schemas.microsoft.com/office/drawing/2014/main" id="{5C73FC39-3CC6-EEF1-DCEB-3A9AFA1C6E55}"/>
                  </a:ext>
                </a:extLst>
              </p:cNvPr>
              <p:cNvSpPr/>
              <p:nvPr/>
            </p:nvSpPr>
            <p:spPr>
              <a:xfrm>
                <a:off x="732175" y="485371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01" name="Oval 400">
                <a:extLst>
                  <a:ext uri="{FF2B5EF4-FFF2-40B4-BE49-F238E27FC236}">
                    <a16:creationId xmlns:a16="http://schemas.microsoft.com/office/drawing/2014/main" id="{66387D77-416F-14BB-56AD-42A0F50BC479}"/>
                  </a:ext>
                </a:extLst>
              </p:cNvPr>
              <p:cNvSpPr/>
              <p:nvPr/>
            </p:nvSpPr>
            <p:spPr>
              <a:xfrm>
                <a:off x="2024969" y="534718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02" name="Oval 401">
                <a:extLst>
                  <a:ext uri="{FF2B5EF4-FFF2-40B4-BE49-F238E27FC236}">
                    <a16:creationId xmlns:a16="http://schemas.microsoft.com/office/drawing/2014/main" id="{DD039353-1DDD-779C-B35B-3F0E2CD7E956}"/>
                  </a:ext>
                </a:extLst>
              </p:cNvPr>
              <p:cNvSpPr/>
              <p:nvPr/>
            </p:nvSpPr>
            <p:spPr>
              <a:xfrm>
                <a:off x="1624163" y="542472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03" name="Oval 402">
                <a:extLst>
                  <a:ext uri="{FF2B5EF4-FFF2-40B4-BE49-F238E27FC236}">
                    <a16:creationId xmlns:a16="http://schemas.microsoft.com/office/drawing/2014/main" id="{7727829B-5731-4653-15F2-6139EEC0CC2A}"/>
                  </a:ext>
                </a:extLst>
              </p:cNvPr>
              <p:cNvSpPr/>
              <p:nvPr/>
            </p:nvSpPr>
            <p:spPr>
              <a:xfrm>
                <a:off x="731340" y="451568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04" name="Oval 403">
                <a:extLst>
                  <a:ext uri="{FF2B5EF4-FFF2-40B4-BE49-F238E27FC236}">
                    <a16:creationId xmlns:a16="http://schemas.microsoft.com/office/drawing/2014/main" id="{394BEBD0-F0F9-1E52-27BD-492AC30C2930}"/>
                  </a:ext>
                </a:extLst>
              </p:cNvPr>
              <p:cNvSpPr/>
              <p:nvPr/>
            </p:nvSpPr>
            <p:spPr>
              <a:xfrm>
                <a:off x="347725" y="414320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05" name="Oval 404">
                <a:extLst>
                  <a:ext uri="{FF2B5EF4-FFF2-40B4-BE49-F238E27FC236}">
                    <a16:creationId xmlns:a16="http://schemas.microsoft.com/office/drawing/2014/main" id="{428F73BD-26ED-CF3C-A3E3-56EE801C5121}"/>
                  </a:ext>
                </a:extLst>
              </p:cNvPr>
              <p:cNvSpPr/>
              <p:nvPr/>
            </p:nvSpPr>
            <p:spPr>
              <a:xfrm>
                <a:off x="881340" y="260355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06" name="Oval 405">
                <a:extLst>
                  <a:ext uri="{FF2B5EF4-FFF2-40B4-BE49-F238E27FC236}">
                    <a16:creationId xmlns:a16="http://schemas.microsoft.com/office/drawing/2014/main" id="{F4C82011-B0DD-E066-87F3-E39B21FB76AB}"/>
                  </a:ext>
                </a:extLst>
              </p:cNvPr>
              <p:cNvSpPr/>
              <p:nvPr/>
            </p:nvSpPr>
            <p:spPr>
              <a:xfrm>
                <a:off x="784721" y="303653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07" name="Oval 406">
                <a:extLst>
                  <a:ext uri="{FF2B5EF4-FFF2-40B4-BE49-F238E27FC236}">
                    <a16:creationId xmlns:a16="http://schemas.microsoft.com/office/drawing/2014/main" id="{46379AC4-AB72-26D4-B178-AC759EF74ACE}"/>
                  </a:ext>
                </a:extLst>
              </p:cNvPr>
              <p:cNvSpPr/>
              <p:nvPr/>
            </p:nvSpPr>
            <p:spPr>
              <a:xfrm rot="17994063">
                <a:off x="592264" y="334559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08" name="Oval 407">
                <a:extLst>
                  <a:ext uri="{FF2B5EF4-FFF2-40B4-BE49-F238E27FC236}">
                    <a16:creationId xmlns:a16="http://schemas.microsoft.com/office/drawing/2014/main" id="{8B65DB66-0C72-ED25-3910-A5BFDBD9126E}"/>
                  </a:ext>
                </a:extLst>
              </p:cNvPr>
              <p:cNvSpPr/>
              <p:nvPr/>
            </p:nvSpPr>
            <p:spPr>
              <a:xfrm>
                <a:off x="312895" y="306081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09" name="Oval 408">
                <a:extLst>
                  <a:ext uri="{FF2B5EF4-FFF2-40B4-BE49-F238E27FC236}">
                    <a16:creationId xmlns:a16="http://schemas.microsoft.com/office/drawing/2014/main" id="{BD35BA2A-015F-D74C-7426-66DF44C79EBF}"/>
                  </a:ext>
                </a:extLst>
              </p:cNvPr>
              <p:cNvSpPr/>
              <p:nvPr/>
            </p:nvSpPr>
            <p:spPr>
              <a:xfrm>
                <a:off x="3600163" y="317103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10" name="Oval 409">
                <a:extLst>
                  <a:ext uri="{FF2B5EF4-FFF2-40B4-BE49-F238E27FC236}">
                    <a16:creationId xmlns:a16="http://schemas.microsoft.com/office/drawing/2014/main" id="{FF8AEA64-39E3-91B5-1648-DB13BCF34A6C}"/>
                  </a:ext>
                </a:extLst>
              </p:cNvPr>
              <p:cNvSpPr/>
              <p:nvPr/>
            </p:nvSpPr>
            <p:spPr>
              <a:xfrm>
                <a:off x="3804806" y="368008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11" name="Oval 410">
                <a:extLst>
                  <a:ext uri="{FF2B5EF4-FFF2-40B4-BE49-F238E27FC236}">
                    <a16:creationId xmlns:a16="http://schemas.microsoft.com/office/drawing/2014/main" id="{7FDF4723-5CB9-8224-4826-E3197ED74169}"/>
                  </a:ext>
                </a:extLst>
              </p:cNvPr>
              <p:cNvSpPr/>
              <p:nvPr/>
            </p:nvSpPr>
            <p:spPr>
              <a:xfrm>
                <a:off x="3532549" y="460797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12" name="Oval 411">
                <a:extLst>
                  <a:ext uri="{FF2B5EF4-FFF2-40B4-BE49-F238E27FC236}">
                    <a16:creationId xmlns:a16="http://schemas.microsoft.com/office/drawing/2014/main" id="{EE1FB5E3-D080-D707-2901-7C47D0FC1AC1}"/>
                  </a:ext>
                </a:extLst>
              </p:cNvPr>
              <p:cNvSpPr/>
              <p:nvPr/>
            </p:nvSpPr>
            <p:spPr>
              <a:xfrm>
                <a:off x="409504" y="261912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13" name="Oval 412">
                <a:extLst>
                  <a:ext uri="{FF2B5EF4-FFF2-40B4-BE49-F238E27FC236}">
                    <a16:creationId xmlns:a16="http://schemas.microsoft.com/office/drawing/2014/main" id="{BC3EDDD3-B5A1-5D60-9E9E-DA3BEA60DADE}"/>
                  </a:ext>
                </a:extLst>
              </p:cNvPr>
              <p:cNvSpPr/>
              <p:nvPr/>
            </p:nvSpPr>
            <p:spPr>
              <a:xfrm>
                <a:off x="321820" y="462230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14" name="Oval 413">
                <a:extLst>
                  <a:ext uri="{FF2B5EF4-FFF2-40B4-BE49-F238E27FC236}">
                    <a16:creationId xmlns:a16="http://schemas.microsoft.com/office/drawing/2014/main" id="{B2AE0F34-702D-43A8-4125-BC5545C93CDF}"/>
                  </a:ext>
                </a:extLst>
              </p:cNvPr>
              <p:cNvSpPr/>
              <p:nvPr/>
            </p:nvSpPr>
            <p:spPr>
              <a:xfrm>
                <a:off x="453266" y="370941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sp>
          <p:nvSpPr>
            <p:cNvPr id="346" name="Oval 345">
              <a:extLst>
                <a:ext uri="{FF2B5EF4-FFF2-40B4-BE49-F238E27FC236}">
                  <a16:creationId xmlns:a16="http://schemas.microsoft.com/office/drawing/2014/main" id="{602E3028-CE9E-272F-67D5-21DB35F543F1}"/>
                </a:ext>
              </a:extLst>
            </p:cNvPr>
            <p:cNvSpPr/>
            <p:nvPr/>
          </p:nvSpPr>
          <p:spPr>
            <a:xfrm rot="1788244">
              <a:off x="1154848" y="3524878"/>
              <a:ext cx="260752" cy="260752"/>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47" name="Oval 346">
              <a:extLst>
                <a:ext uri="{FF2B5EF4-FFF2-40B4-BE49-F238E27FC236}">
                  <a16:creationId xmlns:a16="http://schemas.microsoft.com/office/drawing/2014/main" id="{17BD762D-4D84-3317-81C4-55D1F51C1445}"/>
                </a:ext>
              </a:extLst>
            </p:cNvPr>
            <p:cNvSpPr/>
            <p:nvPr/>
          </p:nvSpPr>
          <p:spPr>
            <a:xfrm rot="1788244">
              <a:off x="1033844" y="2595109"/>
              <a:ext cx="260752" cy="260752"/>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48" name="Oval 347">
              <a:extLst>
                <a:ext uri="{FF2B5EF4-FFF2-40B4-BE49-F238E27FC236}">
                  <a16:creationId xmlns:a16="http://schemas.microsoft.com/office/drawing/2014/main" id="{FEB0E41C-835A-AFDA-5103-EAF446A2DD4B}"/>
                </a:ext>
              </a:extLst>
            </p:cNvPr>
            <p:cNvSpPr/>
            <p:nvPr/>
          </p:nvSpPr>
          <p:spPr>
            <a:xfrm>
              <a:off x="1230887" y="2490513"/>
              <a:ext cx="260752" cy="260752"/>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49" name="Oval 348">
              <a:extLst>
                <a:ext uri="{FF2B5EF4-FFF2-40B4-BE49-F238E27FC236}">
                  <a16:creationId xmlns:a16="http://schemas.microsoft.com/office/drawing/2014/main" id="{E9D1FAD2-DA67-4E73-B3FF-2395EA06BFB7}"/>
                </a:ext>
              </a:extLst>
            </p:cNvPr>
            <p:cNvSpPr/>
            <p:nvPr/>
          </p:nvSpPr>
          <p:spPr>
            <a:xfrm rot="1788244">
              <a:off x="1991830" y="2046919"/>
              <a:ext cx="260752" cy="260752"/>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50" name="Oval 349">
              <a:extLst>
                <a:ext uri="{FF2B5EF4-FFF2-40B4-BE49-F238E27FC236}">
                  <a16:creationId xmlns:a16="http://schemas.microsoft.com/office/drawing/2014/main" id="{41CBFB41-E537-DE42-1843-7AC0028B512C}"/>
                </a:ext>
              </a:extLst>
            </p:cNvPr>
            <p:cNvSpPr/>
            <p:nvPr/>
          </p:nvSpPr>
          <p:spPr>
            <a:xfrm rot="1788244">
              <a:off x="2511959" y="2275293"/>
              <a:ext cx="260752" cy="260752"/>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51" name="Oval 350">
              <a:extLst>
                <a:ext uri="{FF2B5EF4-FFF2-40B4-BE49-F238E27FC236}">
                  <a16:creationId xmlns:a16="http://schemas.microsoft.com/office/drawing/2014/main" id="{E1380347-7155-38E2-6892-523E6E97A61C}"/>
                </a:ext>
              </a:extLst>
            </p:cNvPr>
            <p:cNvSpPr/>
            <p:nvPr/>
          </p:nvSpPr>
          <p:spPr>
            <a:xfrm rot="1788244">
              <a:off x="2268490" y="2168815"/>
              <a:ext cx="260752" cy="260752"/>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grpSp>
        <p:nvGrpSpPr>
          <p:cNvPr id="415" name="Group 414">
            <a:extLst>
              <a:ext uri="{FF2B5EF4-FFF2-40B4-BE49-F238E27FC236}">
                <a16:creationId xmlns:a16="http://schemas.microsoft.com/office/drawing/2014/main" id="{FC595F84-9D5B-A1BA-FE87-38E95FFCC2CE}"/>
              </a:ext>
            </a:extLst>
          </p:cNvPr>
          <p:cNvGrpSpPr/>
          <p:nvPr/>
        </p:nvGrpSpPr>
        <p:grpSpPr>
          <a:xfrm rot="19885479">
            <a:off x="9119150" y="1921602"/>
            <a:ext cx="1495398" cy="1986417"/>
            <a:chOff x="1033844" y="2046919"/>
            <a:chExt cx="1495398" cy="1986417"/>
          </a:xfrm>
        </p:grpSpPr>
        <p:grpSp>
          <p:nvGrpSpPr>
            <p:cNvPr id="416" name="Group 415">
              <a:extLst>
                <a:ext uri="{FF2B5EF4-FFF2-40B4-BE49-F238E27FC236}">
                  <a16:creationId xmlns:a16="http://schemas.microsoft.com/office/drawing/2014/main" id="{943A6976-CE79-8E10-B0D5-68B708746CC6}"/>
                </a:ext>
              </a:extLst>
            </p:cNvPr>
            <p:cNvGrpSpPr/>
            <p:nvPr/>
          </p:nvGrpSpPr>
          <p:grpSpPr>
            <a:xfrm rot="1788244">
              <a:off x="1140395" y="2058904"/>
              <a:ext cx="1323727" cy="1974432"/>
              <a:chOff x="312895" y="2012557"/>
              <a:chExt cx="2635723" cy="3931366"/>
            </a:xfrm>
          </p:grpSpPr>
          <p:sp>
            <p:nvSpPr>
              <p:cNvPr id="423" name="Oval 422">
                <a:extLst>
                  <a:ext uri="{FF2B5EF4-FFF2-40B4-BE49-F238E27FC236}">
                    <a16:creationId xmlns:a16="http://schemas.microsoft.com/office/drawing/2014/main" id="{70841BAD-F265-3912-5F2B-72C5D6339C72}"/>
                  </a:ext>
                </a:extLst>
              </p:cNvPr>
              <p:cNvSpPr/>
              <p:nvPr/>
            </p:nvSpPr>
            <p:spPr>
              <a:xfrm>
                <a:off x="1396692" y="21567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24" name="Oval 423">
                <a:extLst>
                  <a:ext uri="{FF2B5EF4-FFF2-40B4-BE49-F238E27FC236}">
                    <a16:creationId xmlns:a16="http://schemas.microsoft.com/office/drawing/2014/main" id="{25B04501-0E73-33CA-3E80-3FBE71089E53}"/>
                  </a:ext>
                </a:extLst>
              </p:cNvPr>
              <p:cNvSpPr/>
              <p:nvPr/>
            </p:nvSpPr>
            <p:spPr>
              <a:xfrm>
                <a:off x="1863333" y="201255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25" name="Oval 424">
                <a:extLst>
                  <a:ext uri="{FF2B5EF4-FFF2-40B4-BE49-F238E27FC236}">
                    <a16:creationId xmlns:a16="http://schemas.microsoft.com/office/drawing/2014/main" id="{804C66D2-0641-4E88-8C83-067E30FBB839}"/>
                  </a:ext>
                </a:extLst>
              </p:cNvPr>
              <p:cNvSpPr/>
              <p:nvPr/>
            </p:nvSpPr>
            <p:spPr>
              <a:xfrm>
                <a:off x="1147217" y="3742094"/>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26" name="Oval 425">
                <a:extLst>
                  <a:ext uri="{FF2B5EF4-FFF2-40B4-BE49-F238E27FC236}">
                    <a16:creationId xmlns:a16="http://schemas.microsoft.com/office/drawing/2014/main" id="{BB49CE2A-B02F-0AC5-2452-F4FD419ACFB1}"/>
                  </a:ext>
                </a:extLst>
              </p:cNvPr>
              <p:cNvSpPr/>
              <p:nvPr/>
            </p:nvSpPr>
            <p:spPr>
              <a:xfrm>
                <a:off x="1860311" y="3414452"/>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27" name="Oval 426">
                <a:extLst>
                  <a:ext uri="{FF2B5EF4-FFF2-40B4-BE49-F238E27FC236}">
                    <a16:creationId xmlns:a16="http://schemas.microsoft.com/office/drawing/2014/main" id="{63EB1284-BA4F-C278-F2C8-1853681934B1}"/>
                  </a:ext>
                </a:extLst>
              </p:cNvPr>
              <p:cNvSpPr/>
              <p:nvPr/>
            </p:nvSpPr>
            <p:spPr>
              <a:xfrm>
                <a:off x="658918" y="3742564"/>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28" name="Oval 427">
                <a:extLst>
                  <a:ext uri="{FF2B5EF4-FFF2-40B4-BE49-F238E27FC236}">
                    <a16:creationId xmlns:a16="http://schemas.microsoft.com/office/drawing/2014/main" id="{D2E35921-0E5D-8CE5-CB2F-DFB9CFDEF149}"/>
                  </a:ext>
                </a:extLst>
              </p:cNvPr>
              <p:cNvSpPr/>
              <p:nvPr/>
            </p:nvSpPr>
            <p:spPr>
              <a:xfrm>
                <a:off x="2060239" y="2540610"/>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29" name="Oval 428">
                <a:extLst>
                  <a:ext uri="{FF2B5EF4-FFF2-40B4-BE49-F238E27FC236}">
                    <a16:creationId xmlns:a16="http://schemas.microsoft.com/office/drawing/2014/main" id="{78B784BA-A18A-AC69-18F8-D3DEB3A43F8D}"/>
                  </a:ext>
                </a:extLst>
              </p:cNvPr>
              <p:cNvSpPr/>
              <p:nvPr/>
            </p:nvSpPr>
            <p:spPr>
              <a:xfrm>
                <a:off x="2344198" y="4252032"/>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30" name="Oval 429">
                <a:extLst>
                  <a:ext uri="{FF2B5EF4-FFF2-40B4-BE49-F238E27FC236}">
                    <a16:creationId xmlns:a16="http://schemas.microsoft.com/office/drawing/2014/main" id="{58002D4B-E5AC-2A35-17B8-5C962AAA2AE1}"/>
                  </a:ext>
                </a:extLst>
              </p:cNvPr>
              <p:cNvSpPr/>
              <p:nvPr/>
            </p:nvSpPr>
            <p:spPr>
              <a:xfrm>
                <a:off x="1285688" y="3600065"/>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31" name="Oval 430">
                <a:extLst>
                  <a:ext uri="{FF2B5EF4-FFF2-40B4-BE49-F238E27FC236}">
                    <a16:creationId xmlns:a16="http://schemas.microsoft.com/office/drawing/2014/main" id="{856E2DF8-5599-E997-0921-2450F37A6051}"/>
                  </a:ext>
                </a:extLst>
              </p:cNvPr>
              <p:cNvSpPr/>
              <p:nvPr/>
            </p:nvSpPr>
            <p:spPr>
              <a:xfrm>
                <a:off x="941655" y="3694795"/>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32" name="Oval 431">
                <a:extLst>
                  <a:ext uri="{FF2B5EF4-FFF2-40B4-BE49-F238E27FC236}">
                    <a16:creationId xmlns:a16="http://schemas.microsoft.com/office/drawing/2014/main" id="{9EA86C31-2251-A0DB-9788-E00A5A5304AF}"/>
                  </a:ext>
                </a:extLst>
              </p:cNvPr>
              <p:cNvSpPr/>
              <p:nvPr/>
            </p:nvSpPr>
            <p:spPr>
              <a:xfrm>
                <a:off x="1794992" y="245966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33" name="Oval 432">
                <a:extLst>
                  <a:ext uri="{FF2B5EF4-FFF2-40B4-BE49-F238E27FC236}">
                    <a16:creationId xmlns:a16="http://schemas.microsoft.com/office/drawing/2014/main" id="{B2F96817-8FE6-EBEC-37CD-D9D4E3968B92}"/>
                  </a:ext>
                </a:extLst>
              </p:cNvPr>
              <p:cNvSpPr/>
              <p:nvPr/>
            </p:nvSpPr>
            <p:spPr>
              <a:xfrm>
                <a:off x="1359670" y="258907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34" name="Oval 433">
                <a:extLst>
                  <a:ext uri="{FF2B5EF4-FFF2-40B4-BE49-F238E27FC236}">
                    <a16:creationId xmlns:a16="http://schemas.microsoft.com/office/drawing/2014/main" id="{87C13E61-6BFB-0A18-2907-46943D12A3DB}"/>
                  </a:ext>
                </a:extLst>
              </p:cNvPr>
              <p:cNvSpPr/>
              <p:nvPr/>
            </p:nvSpPr>
            <p:spPr>
              <a:xfrm>
                <a:off x="940164" y="235093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35" name="Oval 434">
                <a:extLst>
                  <a:ext uri="{FF2B5EF4-FFF2-40B4-BE49-F238E27FC236}">
                    <a16:creationId xmlns:a16="http://schemas.microsoft.com/office/drawing/2014/main" id="{D9EB231F-A27F-5D45-3FA0-99D85BC27549}"/>
                  </a:ext>
                </a:extLst>
              </p:cNvPr>
              <p:cNvSpPr/>
              <p:nvPr/>
            </p:nvSpPr>
            <p:spPr>
              <a:xfrm>
                <a:off x="1351284" y="301770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36" name="Oval 435">
                <a:extLst>
                  <a:ext uri="{FF2B5EF4-FFF2-40B4-BE49-F238E27FC236}">
                    <a16:creationId xmlns:a16="http://schemas.microsoft.com/office/drawing/2014/main" id="{15413A49-8E0F-FB62-53D0-86CBE09BEB15}"/>
                  </a:ext>
                </a:extLst>
              </p:cNvPr>
              <p:cNvSpPr/>
              <p:nvPr/>
            </p:nvSpPr>
            <p:spPr>
              <a:xfrm>
                <a:off x="1265924" y="3012530"/>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37" name="Oval 436">
                <a:extLst>
                  <a:ext uri="{FF2B5EF4-FFF2-40B4-BE49-F238E27FC236}">
                    <a16:creationId xmlns:a16="http://schemas.microsoft.com/office/drawing/2014/main" id="{0B64443B-108C-D885-42E1-8CF2E129C917}"/>
                  </a:ext>
                </a:extLst>
              </p:cNvPr>
              <p:cNvSpPr/>
              <p:nvPr/>
            </p:nvSpPr>
            <p:spPr>
              <a:xfrm>
                <a:off x="2284566" y="294561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38" name="Oval 437">
                <a:extLst>
                  <a:ext uri="{FF2B5EF4-FFF2-40B4-BE49-F238E27FC236}">
                    <a16:creationId xmlns:a16="http://schemas.microsoft.com/office/drawing/2014/main" id="{230FCE68-F9B2-D092-6028-B25441B7CBD6}"/>
                  </a:ext>
                </a:extLst>
              </p:cNvPr>
              <p:cNvSpPr/>
              <p:nvPr/>
            </p:nvSpPr>
            <p:spPr>
              <a:xfrm>
                <a:off x="2075863" y="3390930"/>
                <a:ext cx="519195"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39" name="Oval 438">
                <a:extLst>
                  <a:ext uri="{FF2B5EF4-FFF2-40B4-BE49-F238E27FC236}">
                    <a16:creationId xmlns:a16="http://schemas.microsoft.com/office/drawing/2014/main" id="{99B71364-94F6-46CC-22EE-70389B1166FD}"/>
                  </a:ext>
                </a:extLst>
              </p:cNvPr>
              <p:cNvSpPr/>
              <p:nvPr/>
            </p:nvSpPr>
            <p:spPr>
              <a:xfrm>
                <a:off x="2195075" y="3943715"/>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40" name="Oval 439">
                <a:extLst>
                  <a:ext uri="{FF2B5EF4-FFF2-40B4-BE49-F238E27FC236}">
                    <a16:creationId xmlns:a16="http://schemas.microsoft.com/office/drawing/2014/main" id="{6E6CA98D-74B1-BD38-B32E-2FA8C9949E36}"/>
                  </a:ext>
                </a:extLst>
              </p:cNvPr>
              <p:cNvSpPr/>
              <p:nvPr/>
            </p:nvSpPr>
            <p:spPr>
              <a:xfrm>
                <a:off x="1626627" y="3581305"/>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41" name="Oval 440">
                <a:extLst>
                  <a:ext uri="{FF2B5EF4-FFF2-40B4-BE49-F238E27FC236}">
                    <a16:creationId xmlns:a16="http://schemas.microsoft.com/office/drawing/2014/main" id="{950B64A6-E83D-1B20-4DB9-D6A225D75232}"/>
                  </a:ext>
                </a:extLst>
              </p:cNvPr>
              <p:cNvSpPr/>
              <p:nvPr/>
            </p:nvSpPr>
            <p:spPr>
              <a:xfrm>
                <a:off x="2285803" y="3020859"/>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42" name="Oval 441">
                <a:extLst>
                  <a:ext uri="{FF2B5EF4-FFF2-40B4-BE49-F238E27FC236}">
                    <a16:creationId xmlns:a16="http://schemas.microsoft.com/office/drawing/2014/main" id="{4400CD18-1989-3A4B-A34B-4A28D1004BDC}"/>
                  </a:ext>
                </a:extLst>
              </p:cNvPr>
              <p:cNvSpPr/>
              <p:nvPr/>
            </p:nvSpPr>
            <p:spPr>
              <a:xfrm>
                <a:off x="1621601" y="2805496"/>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43" name="Oval 442">
                <a:extLst>
                  <a:ext uri="{FF2B5EF4-FFF2-40B4-BE49-F238E27FC236}">
                    <a16:creationId xmlns:a16="http://schemas.microsoft.com/office/drawing/2014/main" id="{40F4E7AD-E6F9-3F0C-3FB9-45C386F5F863}"/>
                  </a:ext>
                </a:extLst>
              </p:cNvPr>
              <p:cNvSpPr/>
              <p:nvPr/>
            </p:nvSpPr>
            <p:spPr>
              <a:xfrm>
                <a:off x="894756" y="321190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44" name="Oval 443">
                <a:extLst>
                  <a:ext uri="{FF2B5EF4-FFF2-40B4-BE49-F238E27FC236}">
                    <a16:creationId xmlns:a16="http://schemas.microsoft.com/office/drawing/2014/main" id="{069FA6A7-2BB3-29AB-20AE-403FF6751DF0}"/>
                  </a:ext>
                </a:extLst>
              </p:cNvPr>
              <p:cNvSpPr/>
              <p:nvPr/>
            </p:nvSpPr>
            <p:spPr>
              <a:xfrm rot="17994063">
                <a:off x="1985823" y="4204175"/>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45" name="Oval 444">
                <a:extLst>
                  <a:ext uri="{FF2B5EF4-FFF2-40B4-BE49-F238E27FC236}">
                    <a16:creationId xmlns:a16="http://schemas.microsoft.com/office/drawing/2014/main" id="{F620B489-3DD3-E9A5-BEB9-E30D68D4065A}"/>
                  </a:ext>
                </a:extLst>
              </p:cNvPr>
              <p:cNvSpPr/>
              <p:nvPr/>
            </p:nvSpPr>
            <p:spPr>
              <a:xfrm rot="17994063">
                <a:off x="2429424" y="429413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46" name="Oval 445">
                <a:extLst>
                  <a:ext uri="{FF2B5EF4-FFF2-40B4-BE49-F238E27FC236}">
                    <a16:creationId xmlns:a16="http://schemas.microsoft.com/office/drawing/2014/main" id="{F9FAFDD9-D28D-1FB0-806C-B9F3C998EA38}"/>
                  </a:ext>
                </a:extLst>
              </p:cNvPr>
              <p:cNvSpPr/>
              <p:nvPr/>
            </p:nvSpPr>
            <p:spPr>
              <a:xfrm rot="17994063">
                <a:off x="1047892" y="2664732"/>
                <a:ext cx="519193" cy="519195"/>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47" name="Oval 446">
                <a:extLst>
                  <a:ext uri="{FF2B5EF4-FFF2-40B4-BE49-F238E27FC236}">
                    <a16:creationId xmlns:a16="http://schemas.microsoft.com/office/drawing/2014/main" id="{DC5941AA-47FC-52C0-1881-CE67432D5B9F}"/>
                  </a:ext>
                </a:extLst>
              </p:cNvPr>
              <p:cNvSpPr/>
              <p:nvPr/>
            </p:nvSpPr>
            <p:spPr>
              <a:xfrm rot="17994063">
                <a:off x="1698260" y="3656812"/>
                <a:ext cx="519193" cy="519195"/>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48" name="Oval 447">
                <a:extLst>
                  <a:ext uri="{FF2B5EF4-FFF2-40B4-BE49-F238E27FC236}">
                    <a16:creationId xmlns:a16="http://schemas.microsoft.com/office/drawing/2014/main" id="{35CB7CBE-D770-C614-7BC2-873D583C6237}"/>
                  </a:ext>
                </a:extLst>
              </p:cNvPr>
              <p:cNvSpPr/>
              <p:nvPr/>
            </p:nvSpPr>
            <p:spPr>
              <a:xfrm rot="17994063">
                <a:off x="1520105" y="406202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49" name="Oval 448">
                <a:extLst>
                  <a:ext uri="{FF2B5EF4-FFF2-40B4-BE49-F238E27FC236}">
                    <a16:creationId xmlns:a16="http://schemas.microsoft.com/office/drawing/2014/main" id="{8AD9EB6F-FB8C-586A-E39F-B5A01B19A53B}"/>
                  </a:ext>
                </a:extLst>
              </p:cNvPr>
              <p:cNvSpPr/>
              <p:nvPr/>
            </p:nvSpPr>
            <p:spPr>
              <a:xfrm rot="17994063">
                <a:off x="1084783" y="41914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50" name="Oval 449">
                <a:extLst>
                  <a:ext uri="{FF2B5EF4-FFF2-40B4-BE49-F238E27FC236}">
                    <a16:creationId xmlns:a16="http://schemas.microsoft.com/office/drawing/2014/main" id="{5B18B3BE-6853-03BE-81D7-A680E02FFC86}"/>
                  </a:ext>
                </a:extLst>
              </p:cNvPr>
              <p:cNvSpPr/>
              <p:nvPr/>
            </p:nvSpPr>
            <p:spPr>
              <a:xfrm rot="17994063">
                <a:off x="665277" y="395329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51" name="Oval 450">
                <a:extLst>
                  <a:ext uri="{FF2B5EF4-FFF2-40B4-BE49-F238E27FC236}">
                    <a16:creationId xmlns:a16="http://schemas.microsoft.com/office/drawing/2014/main" id="{9E88A3CA-2899-DD5A-5290-80F39A6D1BEC}"/>
                  </a:ext>
                </a:extLst>
              </p:cNvPr>
              <p:cNvSpPr/>
              <p:nvPr/>
            </p:nvSpPr>
            <p:spPr>
              <a:xfrm>
                <a:off x="1188703" y="465951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52" name="Oval 451">
                <a:extLst>
                  <a:ext uri="{FF2B5EF4-FFF2-40B4-BE49-F238E27FC236}">
                    <a16:creationId xmlns:a16="http://schemas.microsoft.com/office/drawing/2014/main" id="{09B79EAE-DDC1-32E3-8ACD-A50CA395E51C}"/>
                  </a:ext>
                </a:extLst>
              </p:cNvPr>
              <p:cNvSpPr/>
              <p:nvPr/>
            </p:nvSpPr>
            <p:spPr>
              <a:xfrm>
                <a:off x="1655344" y="451533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53" name="Oval 452">
                <a:extLst>
                  <a:ext uri="{FF2B5EF4-FFF2-40B4-BE49-F238E27FC236}">
                    <a16:creationId xmlns:a16="http://schemas.microsoft.com/office/drawing/2014/main" id="{E6D04B40-0F89-C6A5-C0DE-0616E492DE4B}"/>
                  </a:ext>
                </a:extLst>
              </p:cNvPr>
              <p:cNvSpPr/>
              <p:nvPr/>
            </p:nvSpPr>
            <p:spPr>
              <a:xfrm>
                <a:off x="2121985" y="458742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54" name="Oval 453">
                <a:extLst>
                  <a:ext uri="{FF2B5EF4-FFF2-40B4-BE49-F238E27FC236}">
                    <a16:creationId xmlns:a16="http://schemas.microsoft.com/office/drawing/2014/main" id="{A618ED77-7CA9-55E8-71FF-86D4232E9767}"/>
                  </a:ext>
                </a:extLst>
              </p:cNvPr>
              <p:cNvSpPr/>
              <p:nvPr/>
            </p:nvSpPr>
            <p:spPr>
              <a:xfrm>
                <a:off x="860323" y="3254570"/>
                <a:ext cx="519195"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55" name="Oval 454">
                <a:extLst>
                  <a:ext uri="{FF2B5EF4-FFF2-40B4-BE49-F238E27FC236}">
                    <a16:creationId xmlns:a16="http://schemas.microsoft.com/office/drawing/2014/main" id="{40955902-2E8E-402C-25CF-3CF8897A659D}"/>
                  </a:ext>
                </a:extLst>
              </p:cNvPr>
              <p:cNvSpPr/>
              <p:nvPr/>
            </p:nvSpPr>
            <p:spPr>
              <a:xfrm>
                <a:off x="1865228" y="3023554"/>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56" name="Oval 455">
                <a:extLst>
                  <a:ext uri="{FF2B5EF4-FFF2-40B4-BE49-F238E27FC236}">
                    <a16:creationId xmlns:a16="http://schemas.microsoft.com/office/drawing/2014/main" id="{14C497CF-ACE8-6FCE-878F-EAC6F4DC3908}"/>
                  </a:ext>
                </a:extLst>
              </p:cNvPr>
              <p:cNvSpPr/>
              <p:nvPr/>
            </p:nvSpPr>
            <p:spPr>
              <a:xfrm>
                <a:off x="1724664" y="3293807"/>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57" name="Oval 456">
                <a:extLst>
                  <a:ext uri="{FF2B5EF4-FFF2-40B4-BE49-F238E27FC236}">
                    <a16:creationId xmlns:a16="http://schemas.microsoft.com/office/drawing/2014/main" id="{984F5275-F4BD-9D61-242C-0CDCA4C3C2F5}"/>
                  </a:ext>
                </a:extLst>
              </p:cNvPr>
              <p:cNvSpPr/>
              <p:nvPr/>
            </p:nvSpPr>
            <p:spPr>
              <a:xfrm>
                <a:off x="837641" y="2527264"/>
                <a:ext cx="519195"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58" name="Oval 457">
                <a:extLst>
                  <a:ext uri="{FF2B5EF4-FFF2-40B4-BE49-F238E27FC236}">
                    <a16:creationId xmlns:a16="http://schemas.microsoft.com/office/drawing/2014/main" id="{16D2572A-295F-0772-7120-0D378AB3B9AB}"/>
                  </a:ext>
                </a:extLst>
              </p:cNvPr>
              <p:cNvSpPr/>
              <p:nvPr/>
            </p:nvSpPr>
            <p:spPr>
              <a:xfrm>
                <a:off x="1406090" y="3679086"/>
                <a:ext cx="519195"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59" name="Oval 458">
                <a:extLst>
                  <a:ext uri="{FF2B5EF4-FFF2-40B4-BE49-F238E27FC236}">
                    <a16:creationId xmlns:a16="http://schemas.microsoft.com/office/drawing/2014/main" id="{24DE2243-E029-5E89-BCA0-9AEBFA8EB649}"/>
                  </a:ext>
                </a:extLst>
              </p:cNvPr>
              <p:cNvSpPr/>
              <p:nvPr/>
            </p:nvSpPr>
            <p:spPr>
              <a:xfrm>
                <a:off x="2027715" y="50345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60" name="Oval 459">
                <a:extLst>
                  <a:ext uri="{FF2B5EF4-FFF2-40B4-BE49-F238E27FC236}">
                    <a16:creationId xmlns:a16="http://schemas.microsoft.com/office/drawing/2014/main" id="{093F55F9-97FF-036F-CF13-44154E63DBD9}"/>
                  </a:ext>
                </a:extLst>
              </p:cNvPr>
              <p:cNvSpPr/>
              <p:nvPr/>
            </p:nvSpPr>
            <p:spPr>
              <a:xfrm>
                <a:off x="1587003" y="496244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61" name="Oval 460">
                <a:extLst>
                  <a:ext uri="{FF2B5EF4-FFF2-40B4-BE49-F238E27FC236}">
                    <a16:creationId xmlns:a16="http://schemas.microsoft.com/office/drawing/2014/main" id="{17DCBE17-C844-D602-27F9-A6155A8B7933}"/>
                  </a:ext>
                </a:extLst>
              </p:cNvPr>
              <p:cNvSpPr/>
              <p:nvPr/>
            </p:nvSpPr>
            <p:spPr>
              <a:xfrm>
                <a:off x="1151681" y="509185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62" name="Oval 461">
                <a:extLst>
                  <a:ext uri="{FF2B5EF4-FFF2-40B4-BE49-F238E27FC236}">
                    <a16:creationId xmlns:a16="http://schemas.microsoft.com/office/drawing/2014/main" id="{C5B09831-0CBE-E10E-CDC5-181006E98EDB}"/>
                  </a:ext>
                </a:extLst>
              </p:cNvPr>
              <p:cNvSpPr/>
              <p:nvPr/>
            </p:nvSpPr>
            <p:spPr>
              <a:xfrm>
                <a:off x="732175" y="485371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63" name="Oval 462">
                <a:extLst>
                  <a:ext uri="{FF2B5EF4-FFF2-40B4-BE49-F238E27FC236}">
                    <a16:creationId xmlns:a16="http://schemas.microsoft.com/office/drawing/2014/main" id="{CB96E555-4919-3CB1-1099-42313A593A01}"/>
                  </a:ext>
                </a:extLst>
              </p:cNvPr>
              <p:cNvSpPr/>
              <p:nvPr/>
            </p:nvSpPr>
            <p:spPr>
              <a:xfrm>
                <a:off x="2024969" y="534718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64" name="Oval 463">
                <a:extLst>
                  <a:ext uri="{FF2B5EF4-FFF2-40B4-BE49-F238E27FC236}">
                    <a16:creationId xmlns:a16="http://schemas.microsoft.com/office/drawing/2014/main" id="{F0318072-CDB4-ABF3-FFA8-A3A861183786}"/>
                  </a:ext>
                </a:extLst>
              </p:cNvPr>
              <p:cNvSpPr/>
              <p:nvPr/>
            </p:nvSpPr>
            <p:spPr>
              <a:xfrm>
                <a:off x="1624163" y="542472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65" name="Oval 464">
                <a:extLst>
                  <a:ext uri="{FF2B5EF4-FFF2-40B4-BE49-F238E27FC236}">
                    <a16:creationId xmlns:a16="http://schemas.microsoft.com/office/drawing/2014/main" id="{CFBEE0EF-2C54-ACF2-52DE-AE10D3776E61}"/>
                  </a:ext>
                </a:extLst>
              </p:cNvPr>
              <p:cNvSpPr/>
              <p:nvPr/>
            </p:nvSpPr>
            <p:spPr>
              <a:xfrm>
                <a:off x="731340" y="451568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66" name="Oval 465">
                <a:extLst>
                  <a:ext uri="{FF2B5EF4-FFF2-40B4-BE49-F238E27FC236}">
                    <a16:creationId xmlns:a16="http://schemas.microsoft.com/office/drawing/2014/main" id="{B5687607-5A54-2651-62B2-5ECFF84F52B1}"/>
                  </a:ext>
                </a:extLst>
              </p:cNvPr>
              <p:cNvSpPr/>
              <p:nvPr/>
            </p:nvSpPr>
            <p:spPr>
              <a:xfrm>
                <a:off x="347725" y="414320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67" name="Oval 466">
                <a:extLst>
                  <a:ext uri="{FF2B5EF4-FFF2-40B4-BE49-F238E27FC236}">
                    <a16:creationId xmlns:a16="http://schemas.microsoft.com/office/drawing/2014/main" id="{9C795C23-D3E6-594C-69D8-C394BB384552}"/>
                  </a:ext>
                </a:extLst>
              </p:cNvPr>
              <p:cNvSpPr/>
              <p:nvPr/>
            </p:nvSpPr>
            <p:spPr>
              <a:xfrm>
                <a:off x="881340" y="260355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68" name="Oval 467">
                <a:extLst>
                  <a:ext uri="{FF2B5EF4-FFF2-40B4-BE49-F238E27FC236}">
                    <a16:creationId xmlns:a16="http://schemas.microsoft.com/office/drawing/2014/main" id="{62DEDC4D-F4E7-9F93-E6C6-AFC26A9ACB9C}"/>
                  </a:ext>
                </a:extLst>
              </p:cNvPr>
              <p:cNvSpPr/>
              <p:nvPr/>
            </p:nvSpPr>
            <p:spPr>
              <a:xfrm>
                <a:off x="784721" y="303653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69" name="Oval 468">
                <a:extLst>
                  <a:ext uri="{FF2B5EF4-FFF2-40B4-BE49-F238E27FC236}">
                    <a16:creationId xmlns:a16="http://schemas.microsoft.com/office/drawing/2014/main" id="{52A9D4A0-8B0D-AD2A-8B48-0CF1ABAA8BC1}"/>
                  </a:ext>
                </a:extLst>
              </p:cNvPr>
              <p:cNvSpPr/>
              <p:nvPr/>
            </p:nvSpPr>
            <p:spPr>
              <a:xfrm rot="17994063">
                <a:off x="592264" y="334559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70" name="Oval 469">
                <a:extLst>
                  <a:ext uri="{FF2B5EF4-FFF2-40B4-BE49-F238E27FC236}">
                    <a16:creationId xmlns:a16="http://schemas.microsoft.com/office/drawing/2014/main" id="{4B6854FD-1394-DD9B-6632-39D2E26FA843}"/>
                  </a:ext>
                </a:extLst>
              </p:cNvPr>
              <p:cNvSpPr/>
              <p:nvPr/>
            </p:nvSpPr>
            <p:spPr>
              <a:xfrm>
                <a:off x="312895" y="306081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71" name="Oval 470">
                <a:extLst>
                  <a:ext uri="{FF2B5EF4-FFF2-40B4-BE49-F238E27FC236}">
                    <a16:creationId xmlns:a16="http://schemas.microsoft.com/office/drawing/2014/main" id="{A908E871-F49B-C84F-6AF3-EC8B566C9935}"/>
                  </a:ext>
                </a:extLst>
              </p:cNvPr>
              <p:cNvSpPr/>
              <p:nvPr/>
            </p:nvSpPr>
            <p:spPr>
              <a:xfrm>
                <a:off x="1186081" y="4272215"/>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72" name="Oval 471">
                <a:extLst>
                  <a:ext uri="{FF2B5EF4-FFF2-40B4-BE49-F238E27FC236}">
                    <a16:creationId xmlns:a16="http://schemas.microsoft.com/office/drawing/2014/main" id="{61188A8C-EF5A-6628-6E92-AE9893429915}"/>
                  </a:ext>
                </a:extLst>
              </p:cNvPr>
              <p:cNvSpPr/>
              <p:nvPr/>
            </p:nvSpPr>
            <p:spPr>
              <a:xfrm>
                <a:off x="1921564" y="3079439"/>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73" name="Oval 472">
                <a:extLst>
                  <a:ext uri="{FF2B5EF4-FFF2-40B4-BE49-F238E27FC236}">
                    <a16:creationId xmlns:a16="http://schemas.microsoft.com/office/drawing/2014/main" id="{CA9522B6-189A-5D9D-4B11-6C3B70305469}"/>
                  </a:ext>
                </a:extLst>
              </p:cNvPr>
              <p:cNvSpPr/>
              <p:nvPr/>
            </p:nvSpPr>
            <p:spPr>
              <a:xfrm>
                <a:off x="1959508" y="3935007"/>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74" name="Oval 473">
                <a:extLst>
                  <a:ext uri="{FF2B5EF4-FFF2-40B4-BE49-F238E27FC236}">
                    <a16:creationId xmlns:a16="http://schemas.microsoft.com/office/drawing/2014/main" id="{4F6C6943-C258-DA01-7A5C-4A0C50652322}"/>
                  </a:ext>
                </a:extLst>
              </p:cNvPr>
              <p:cNvSpPr/>
              <p:nvPr/>
            </p:nvSpPr>
            <p:spPr>
              <a:xfrm>
                <a:off x="409504" y="261912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75" name="Oval 474">
                <a:extLst>
                  <a:ext uri="{FF2B5EF4-FFF2-40B4-BE49-F238E27FC236}">
                    <a16:creationId xmlns:a16="http://schemas.microsoft.com/office/drawing/2014/main" id="{1C768301-B23C-5C63-988E-6562EB3B8824}"/>
                  </a:ext>
                </a:extLst>
              </p:cNvPr>
              <p:cNvSpPr/>
              <p:nvPr/>
            </p:nvSpPr>
            <p:spPr>
              <a:xfrm>
                <a:off x="321820" y="462230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76" name="Oval 475">
                <a:extLst>
                  <a:ext uri="{FF2B5EF4-FFF2-40B4-BE49-F238E27FC236}">
                    <a16:creationId xmlns:a16="http://schemas.microsoft.com/office/drawing/2014/main" id="{C2305E7D-7387-F1F2-301B-809F24E70FEC}"/>
                  </a:ext>
                </a:extLst>
              </p:cNvPr>
              <p:cNvSpPr/>
              <p:nvPr/>
            </p:nvSpPr>
            <p:spPr>
              <a:xfrm>
                <a:off x="453266" y="370941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sp>
          <p:nvSpPr>
            <p:cNvPr id="417" name="Oval 416">
              <a:extLst>
                <a:ext uri="{FF2B5EF4-FFF2-40B4-BE49-F238E27FC236}">
                  <a16:creationId xmlns:a16="http://schemas.microsoft.com/office/drawing/2014/main" id="{97BAE4C5-5F48-4C4E-4952-6A923911C613}"/>
                </a:ext>
              </a:extLst>
            </p:cNvPr>
            <p:cNvSpPr/>
            <p:nvPr/>
          </p:nvSpPr>
          <p:spPr>
            <a:xfrm rot="1788244">
              <a:off x="1154848" y="3524878"/>
              <a:ext cx="260752" cy="260752"/>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18" name="Oval 417">
              <a:extLst>
                <a:ext uri="{FF2B5EF4-FFF2-40B4-BE49-F238E27FC236}">
                  <a16:creationId xmlns:a16="http://schemas.microsoft.com/office/drawing/2014/main" id="{92C50B7C-2DDD-E1F3-2780-36C4131CCB77}"/>
                </a:ext>
              </a:extLst>
            </p:cNvPr>
            <p:cNvSpPr/>
            <p:nvPr/>
          </p:nvSpPr>
          <p:spPr>
            <a:xfrm rot="1788244">
              <a:off x="1033844" y="2595109"/>
              <a:ext cx="260752" cy="260752"/>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19" name="Oval 418">
              <a:extLst>
                <a:ext uri="{FF2B5EF4-FFF2-40B4-BE49-F238E27FC236}">
                  <a16:creationId xmlns:a16="http://schemas.microsoft.com/office/drawing/2014/main" id="{CD140AE4-FDC5-CFB5-2CC8-BACA644E2115}"/>
                </a:ext>
              </a:extLst>
            </p:cNvPr>
            <p:cNvSpPr/>
            <p:nvPr/>
          </p:nvSpPr>
          <p:spPr>
            <a:xfrm>
              <a:off x="1230887" y="2490513"/>
              <a:ext cx="260752" cy="260752"/>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20" name="Oval 419">
              <a:extLst>
                <a:ext uri="{FF2B5EF4-FFF2-40B4-BE49-F238E27FC236}">
                  <a16:creationId xmlns:a16="http://schemas.microsoft.com/office/drawing/2014/main" id="{ED15C12E-D1DA-086E-AFC0-802A2B44B4D8}"/>
                </a:ext>
              </a:extLst>
            </p:cNvPr>
            <p:cNvSpPr/>
            <p:nvPr/>
          </p:nvSpPr>
          <p:spPr>
            <a:xfrm rot="1788244">
              <a:off x="1991830" y="2046919"/>
              <a:ext cx="260752" cy="260752"/>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21" name="Oval 420">
              <a:extLst>
                <a:ext uri="{FF2B5EF4-FFF2-40B4-BE49-F238E27FC236}">
                  <a16:creationId xmlns:a16="http://schemas.microsoft.com/office/drawing/2014/main" id="{668D000E-6404-8855-2B1D-6849C86A44F7}"/>
                </a:ext>
              </a:extLst>
            </p:cNvPr>
            <p:cNvSpPr/>
            <p:nvPr/>
          </p:nvSpPr>
          <p:spPr>
            <a:xfrm rot="1788244">
              <a:off x="1476666" y="2916918"/>
              <a:ext cx="260752" cy="260752"/>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22" name="Oval 421">
              <a:extLst>
                <a:ext uri="{FF2B5EF4-FFF2-40B4-BE49-F238E27FC236}">
                  <a16:creationId xmlns:a16="http://schemas.microsoft.com/office/drawing/2014/main" id="{E6C56E6C-7526-EC0D-19F7-035013707B71}"/>
                </a:ext>
              </a:extLst>
            </p:cNvPr>
            <p:cNvSpPr/>
            <p:nvPr/>
          </p:nvSpPr>
          <p:spPr>
            <a:xfrm rot="1788244">
              <a:off x="2268490" y="2168815"/>
              <a:ext cx="260752" cy="260752"/>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grpSp>
        <p:nvGrpSpPr>
          <p:cNvPr id="601" name="Group 600">
            <a:extLst>
              <a:ext uri="{FF2B5EF4-FFF2-40B4-BE49-F238E27FC236}">
                <a16:creationId xmlns:a16="http://schemas.microsoft.com/office/drawing/2014/main" id="{C03794BA-87A9-7CC8-576A-8CCA8749D75B}"/>
              </a:ext>
            </a:extLst>
          </p:cNvPr>
          <p:cNvGrpSpPr/>
          <p:nvPr/>
        </p:nvGrpSpPr>
        <p:grpSpPr>
          <a:xfrm>
            <a:off x="4118864" y="1852864"/>
            <a:ext cx="1858123" cy="2067287"/>
            <a:chOff x="1114732" y="2062485"/>
            <a:chExt cx="1858123" cy="2067287"/>
          </a:xfrm>
        </p:grpSpPr>
        <p:grpSp>
          <p:nvGrpSpPr>
            <p:cNvPr id="602" name="Group 601">
              <a:extLst>
                <a:ext uri="{FF2B5EF4-FFF2-40B4-BE49-F238E27FC236}">
                  <a16:creationId xmlns:a16="http://schemas.microsoft.com/office/drawing/2014/main" id="{F718FAF1-6989-C3D2-A885-23F1A3C360FC}"/>
                </a:ext>
              </a:extLst>
            </p:cNvPr>
            <p:cNvGrpSpPr/>
            <p:nvPr/>
          </p:nvGrpSpPr>
          <p:grpSpPr>
            <a:xfrm rot="1788244">
              <a:off x="1114732" y="2194287"/>
              <a:ext cx="1858123" cy="1935485"/>
              <a:chOff x="312895" y="2012557"/>
              <a:chExt cx="3699777" cy="3853817"/>
            </a:xfrm>
          </p:grpSpPr>
          <p:sp>
            <p:nvSpPr>
              <p:cNvPr id="610" name="Oval 609">
                <a:extLst>
                  <a:ext uri="{FF2B5EF4-FFF2-40B4-BE49-F238E27FC236}">
                    <a16:creationId xmlns:a16="http://schemas.microsoft.com/office/drawing/2014/main" id="{27A7EC47-2FE0-A8EC-D1E3-E937D898D4B7}"/>
                  </a:ext>
                </a:extLst>
              </p:cNvPr>
              <p:cNvSpPr/>
              <p:nvPr/>
            </p:nvSpPr>
            <p:spPr>
              <a:xfrm>
                <a:off x="1396692" y="21567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11" name="Oval 610">
                <a:extLst>
                  <a:ext uri="{FF2B5EF4-FFF2-40B4-BE49-F238E27FC236}">
                    <a16:creationId xmlns:a16="http://schemas.microsoft.com/office/drawing/2014/main" id="{60E47A5A-F823-52D7-7FC8-4A04C8D7F2E2}"/>
                  </a:ext>
                </a:extLst>
              </p:cNvPr>
              <p:cNvSpPr/>
              <p:nvPr/>
            </p:nvSpPr>
            <p:spPr>
              <a:xfrm>
                <a:off x="1863333" y="201255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12" name="Oval 611">
                <a:extLst>
                  <a:ext uri="{FF2B5EF4-FFF2-40B4-BE49-F238E27FC236}">
                    <a16:creationId xmlns:a16="http://schemas.microsoft.com/office/drawing/2014/main" id="{8E3CAD82-F2DB-203B-1A2A-5A2DB56200EF}"/>
                  </a:ext>
                </a:extLst>
              </p:cNvPr>
              <p:cNvSpPr/>
              <p:nvPr/>
            </p:nvSpPr>
            <p:spPr>
              <a:xfrm>
                <a:off x="2497121" y="2563813"/>
                <a:ext cx="519195"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13" name="Oval 612">
                <a:extLst>
                  <a:ext uri="{FF2B5EF4-FFF2-40B4-BE49-F238E27FC236}">
                    <a16:creationId xmlns:a16="http://schemas.microsoft.com/office/drawing/2014/main" id="{E6178619-A5E8-20A5-6AC0-F23AC1436D97}"/>
                  </a:ext>
                </a:extLst>
              </p:cNvPr>
              <p:cNvSpPr/>
              <p:nvPr/>
            </p:nvSpPr>
            <p:spPr>
              <a:xfrm>
                <a:off x="2171033" y="2798100"/>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14" name="Oval 613">
                <a:extLst>
                  <a:ext uri="{FF2B5EF4-FFF2-40B4-BE49-F238E27FC236}">
                    <a16:creationId xmlns:a16="http://schemas.microsoft.com/office/drawing/2014/main" id="{436B6F89-7283-EDBE-5D83-784DCA864C18}"/>
                  </a:ext>
                </a:extLst>
              </p:cNvPr>
              <p:cNvSpPr/>
              <p:nvPr/>
            </p:nvSpPr>
            <p:spPr>
              <a:xfrm>
                <a:off x="1971421" y="3253198"/>
                <a:ext cx="519195"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15" name="Oval 614">
                <a:extLst>
                  <a:ext uri="{FF2B5EF4-FFF2-40B4-BE49-F238E27FC236}">
                    <a16:creationId xmlns:a16="http://schemas.microsoft.com/office/drawing/2014/main" id="{9DBC48B2-3556-239F-0881-5E7542F2A82C}"/>
                  </a:ext>
                </a:extLst>
              </p:cNvPr>
              <p:cNvSpPr/>
              <p:nvPr/>
            </p:nvSpPr>
            <p:spPr>
              <a:xfrm>
                <a:off x="2704311" y="269176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16" name="Oval 615">
                <a:extLst>
                  <a:ext uri="{FF2B5EF4-FFF2-40B4-BE49-F238E27FC236}">
                    <a16:creationId xmlns:a16="http://schemas.microsoft.com/office/drawing/2014/main" id="{78117367-06B9-C87B-B071-0B35BB0E41F2}"/>
                  </a:ext>
                </a:extLst>
              </p:cNvPr>
              <p:cNvSpPr/>
              <p:nvPr/>
            </p:nvSpPr>
            <p:spPr>
              <a:xfrm>
                <a:off x="3193387" y="292508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17" name="Oval 616">
                <a:extLst>
                  <a:ext uri="{FF2B5EF4-FFF2-40B4-BE49-F238E27FC236}">
                    <a16:creationId xmlns:a16="http://schemas.microsoft.com/office/drawing/2014/main" id="{20FFF88B-0FFB-7733-317F-383D8BFAF288}"/>
                  </a:ext>
                </a:extLst>
              </p:cNvPr>
              <p:cNvSpPr/>
              <p:nvPr/>
            </p:nvSpPr>
            <p:spPr>
              <a:xfrm>
                <a:off x="2947130" y="3264717"/>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18" name="Oval 617">
                <a:extLst>
                  <a:ext uri="{FF2B5EF4-FFF2-40B4-BE49-F238E27FC236}">
                    <a16:creationId xmlns:a16="http://schemas.microsoft.com/office/drawing/2014/main" id="{EC64C24A-B70A-F3C7-6903-A2368E84AADE}"/>
                  </a:ext>
                </a:extLst>
              </p:cNvPr>
              <p:cNvSpPr/>
              <p:nvPr/>
            </p:nvSpPr>
            <p:spPr>
              <a:xfrm>
                <a:off x="2235704" y="253175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19" name="Oval 618">
                <a:extLst>
                  <a:ext uri="{FF2B5EF4-FFF2-40B4-BE49-F238E27FC236}">
                    <a16:creationId xmlns:a16="http://schemas.microsoft.com/office/drawing/2014/main" id="{65BA01EF-2BA2-5432-8889-5561D890B91E}"/>
                  </a:ext>
                </a:extLst>
              </p:cNvPr>
              <p:cNvSpPr/>
              <p:nvPr/>
            </p:nvSpPr>
            <p:spPr>
              <a:xfrm>
                <a:off x="1794992" y="245966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20" name="Oval 619">
                <a:extLst>
                  <a:ext uri="{FF2B5EF4-FFF2-40B4-BE49-F238E27FC236}">
                    <a16:creationId xmlns:a16="http://schemas.microsoft.com/office/drawing/2014/main" id="{E17FF692-F68B-C2E1-6BF4-96A257B39017}"/>
                  </a:ext>
                </a:extLst>
              </p:cNvPr>
              <p:cNvSpPr/>
              <p:nvPr/>
            </p:nvSpPr>
            <p:spPr>
              <a:xfrm>
                <a:off x="1359670" y="258907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21" name="Oval 620">
                <a:extLst>
                  <a:ext uri="{FF2B5EF4-FFF2-40B4-BE49-F238E27FC236}">
                    <a16:creationId xmlns:a16="http://schemas.microsoft.com/office/drawing/2014/main" id="{9AE6057D-5F6D-F953-9E52-7F7AC938DB5E}"/>
                  </a:ext>
                </a:extLst>
              </p:cNvPr>
              <p:cNvSpPr/>
              <p:nvPr/>
            </p:nvSpPr>
            <p:spPr>
              <a:xfrm>
                <a:off x="940164" y="235093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22" name="Oval 621">
                <a:extLst>
                  <a:ext uri="{FF2B5EF4-FFF2-40B4-BE49-F238E27FC236}">
                    <a16:creationId xmlns:a16="http://schemas.microsoft.com/office/drawing/2014/main" id="{19FCA1AC-7B26-7997-9DF4-3633FD49D802}"/>
                  </a:ext>
                </a:extLst>
              </p:cNvPr>
              <p:cNvSpPr/>
              <p:nvPr/>
            </p:nvSpPr>
            <p:spPr>
              <a:xfrm>
                <a:off x="1351284" y="301770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23" name="Oval 622">
                <a:extLst>
                  <a:ext uri="{FF2B5EF4-FFF2-40B4-BE49-F238E27FC236}">
                    <a16:creationId xmlns:a16="http://schemas.microsoft.com/office/drawing/2014/main" id="{1A489812-A5F1-0462-A5A1-F1C3CEE6608A}"/>
                  </a:ext>
                </a:extLst>
              </p:cNvPr>
              <p:cNvSpPr/>
              <p:nvPr/>
            </p:nvSpPr>
            <p:spPr>
              <a:xfrm>
                <a:off x="1817925" y="287352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24" name="Oval 623">
                <a:extLst>
                  <a:ext uri="{FF2B5EF4-FFF2-40B4-BE49-F238E27FC236}">
                    <a16:creationId xmlns:a16="http://schemas.microsoft.com/office/drawing/2014/main" id="{E6B378B2-3E40-1D1C-C227-4DED5B792304}"/>
                  </a:ext>
                </a:extLst>
              </p:cNvPr>
              <p:cNvSpPr/>
              <p:nvPr/>
            </p:nvSpPr>
            <p:spPr>
              <a:xfrm>
                <a:off x="2284566" y="294561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25" name="Oval 624">
                <a:extLst>
                  <a:ext uri="{FF2B5EF4-FFF2-40B4-BE49-F238E27FC236}">
                    <a16:creationId xmlns:a16="http://schemas.microsoft.com/office/drawing/2014/main" id="{B139A589-AD25-8ECE-435D-96D1F673E18A}"/>
                  </a:ext>
                </a:extLst>
              </p:cNvPr>
              <p:cNvSpPr/>
              <p:nvPr/>
            </p:nvSpPr>
            <p:spPr>
              <a:xfrm>
                <a:off x="2685179" y="311105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26" name="Oval 625">
                <a:extLst>
                  <a:ext uri="{FF2B5EF4-FFF2-40B4-BE49-F238E27FC236}">
                    <a16:creationId xmlns:a16="http://schemas.microsoft.com/office/drawing/2014/main" id="{F12B7EDE-278E-909E-7904-1809A06B0DBF}"/>
                  </a:ext>
                </a:extLst>
              </p:cNvPr>
              <p:cNvSpPr/>
              <p:nvPr/>
            </p:nvSpPr>
            <p:spPr>
              <a:xfrm>
                <a:off x="3033239" y="339271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27" name="Oval 626">
                <a:extLst>
                  <a:ext uri="{FF2B5EF4-FFF2-40B4-BE49-F238E27FC236}">
                    <a16:creationId xmlns:a16="http://schemas.microsoft.com/office/drawing/2014/main" id="{82C5C192-6F1A-4C6E-3A65-5F253FCED040}"/>
                  </a:ext>
                </a:extLst>
              </p:cNvPr>
              <p:cNvSpPr/>
              <p:nvPr/>
            </p:nvSpPr>
            <p:spPr>
              <a:xfrm>
                <a:off x="2658903" y="355273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28" name="Oval 627">
                <a:extLst>
                  <a:ext uri="{FF2B5EF4-FFF2-40B4-BE49-F238E27FC236}">
                    <a16:creationId xmlns:a16="http://schemas.microsoft.com/office/drawing/2014/main" id="{62FFF921-BCE9-D508-C82F-B7E176BC5992}"/>
                  </a:ext>
                </a:extLst>
              </p:cNvPr>
              <p:cNvSpPr/>
              <p:nvPr/>
            </p:nvSpPr>
            <p:spPr>
              <a:xfrm>
                <a:off x="3147979" y="378605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29" name="Oval 628">
                <a:extLst>
                  <a:ext uri="{FF2B5EF4-FFF2-40B4-BE49-F238E27FC236}">
                    <a16:creationId xmlns:a16="http://schemas.microsoft.com/office/drawing/2014/main" id="{022FA69C-72C3-D767-80C9-1C42F2D35691}"/>
                  </a:ext>
                </a:extLst>
              </p:cNvPr>
              <p:cNvSpPr/>
              <p:nvPr/>
            </p:nvSpPr>
            <p:spPr>
              <a:xfrm>
                <a:off x="3433852" y="358938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30" name="Oval 629">
                <a:extLst>
                  <a:ext uri="{FF2B5EF4-FFF2-40B4-BE49-F238E27FC236}">
                    <a16:creationId xmlns:a16="http://schemas.microsoft.com/office/drawing/2014/main" id="{9C6E1ED8-8619-080D-01DD-D82BA8845AC6}"/>
                  </a:ext>
                </a:extLst>
              </p:cNvPr>
              <p:cNvSpPr/>
              <p:nvPr/>
            </p:nvSpPr>
            <p:spPr>
              <a:xfrm>
                <a:off x="2190296" y="339271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31" name="Oval 630">
                <a:extLst>
                  <a:ext uri="{FF2B5EF4-FFF2-40B4-BE49-F238E27FC236}">
                    <a16:creationId xmlns:a16="http://schemas.microsoft.com/office/drawing/2014/main" id="{1612C4D3-25CA-FD05-9B00-1ECD71A0E1DA}"/>
                  </a:ext>
                </a:extLst>
              </p:cNvPr>
              <p:cNvSpPr/>
              <p:nvPr/>
            </p:nvSpPr>
            <p:spPr>
              <a:xfrm>
                <a:off x="1749584" y="3320631"/>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32" name="Oval 631">
                <a:extLst>
                  <a:ext uri="{FF2B5EF4-FFF2-40B4-BE49-F238E27FC236}">
                    <a16:creationId xmlns:a16="http://schemas.microsoft.com/office/drawing/2014/main" id="{315CD40D-9B7E-451C-FEB2-5797887ED260}"/>
                  </a:ext>
                </a:extLst>
              </p:cNvPr>
              <p:cNvSpPr/>
              <p:nvPr/>
            </p:nvSpPr>
            <p:spPr>
              <a:xfrm>
                <a:off x="1314262" y="345003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33" name="Oval 632">
                <a:extLst>
                  <a:ext uri="{FF2B5EF4-FFF2-40B4-BE49-F238E27FC236}">
                    <a16:creationId xmlns:a16="http://schemas.microsoft.com/office/drawing/2014/main" id="{CADBC9D2-3D1B-8B6D-D664-581F186C0B7B}"/>
                  </a:ext>
                </a:extLst>
              </p:cNvPr>
              <p:cNvSpPr/>
              <p:nvPr/>
            </p:nvSpPr>
            <p:spPr>
              <a:xfrm>
                <a:off x="894756" y="321190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34" name="Oval 633">
                <a:extLst>
                  <a:ext uri="{FF2B5EF4-FFF2-40B4-BE49-F238E27FC236}">
                    <a16:creationId xmlns:a16="http://schemas.microsoft.com/office/drawing/2014/main" id="{97F9977E-1A9F-1F78-652E-DBFCF6257F0F}"/>
                  </a:ext>
                </a:extLst>
              </p:cNvPr>
              <p:cNvSpPr/>
              <p:nvPr/>
            </p:nvSpPr>
            <p:spPr>
              <a:xfrm rot="17994063">
                <a:off x="1121805" y="375909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35" name="Oval 634">
                <a:extLst>
                  <a:ext uri="{FF2B5EF4-FFF2-40B4-BE49-F238E27FC236}">
                    <a16:creationId xmlns:a16="http://schemas.microsoft.com/office/drawing/2014/main" id="{660F95D4-2727-55B2-C4D1-2CEEEA29EB76}"/>
                  </a:ext>
                </a:extLst>
              </p:cNvPr>
              <p:cNvSpPr/>
              <p:nvPr/>
            </p:nvSpPr>
            <p:spPr>
              <a:xfrm rot="17994063">
                <a:off x="1588446" y="361492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36" name="Oval 635">
                <a:extLst>
                  <a:ext uri="{FF2B5EF4-FFF2-40B4-BE49-F238E27FC236}">
                    <a16:creationId xmlns:a16="http://schemas.microsoft.com/office/drawing/2014/main" id="{5E75438A-E4C8-5730-1244-B0E070506823}"/>
                  </a:ext>
                </a:extLst>
              </p:cNvPr>
              <p:cNvSpPr/>
              <p:nvPr/>
            </p:nvSpPr>
            <p:spPr>
              <a:xfrm rot="17994063">
                <a:off x="2055087" y="368700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37" name="Oval 636">
                <a:extLst>
                  <a:ext uri="{FF2B5EF4-FFF2-40B4-BE49-F238E27FC236}">
                    <a16:creationId xmlns:a16="http://schemas.microsoft.com/office/drawing/2014/main" id="{DCF121B7-8F42-3104-BFC8-E65C39A5F2B1}"/>
                  </a:ext>
                </a:extLst>
              </p:cNvPr>
              <p:cNvSpPr/>
              <p:nvPr/>
            </p:nvSpPr>
            <p:spPr>
              <a:xfrm rot="17994063">
                <a:off x="2455700" y="385244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38" name="Oval 637">
                <a:extLst>
                  <a:ext uri="{FF2B5EF4-FFF2-40B4-BE49-F238E27FC236}">
                    <a16:creationId xmlns:a16="http://schemas.microsoft.com/office/drawing/2014/main" id="{F16CEDF7-E7D5-6439-F8E1-F49616941474}"/>
                  </a:ext>
                </a:extLst>
              </p:cNvPr>
              <p:cNvSpPr/>
              <p:nvPr/>
            </p:nvSpPr>
            <p:spPr>
              <a:xfrm rot="17994063">
                <a:off x="2803760" y="413411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39" name="Oval 638">
                <a:extLst>
                  <a:ext uri="{FF2B5EF4-FFF2-40B4-BE49-F238E27FC236}">
                    <a16:creationId xmlns:a16="http://schemas.microsoft.com/office/drawing/2014/main" id="{B9CA153C-66B5-8AA1-3BBC-C31E62D91BDF}"/>
                  </a:ext>
                </a:extLst>
              </p:cNvPr>
              <p:cNvSpPr/>
              <p:nvPr/>
            </p:nvSpPr>
            <p:spPr>
              <a:xfrm rot="17994063">
                <a:off x="2429424" y="429413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40" name="Oval 639">
                <a:extLst>
                  <a:ext uri="{FF2B5EF4-FFF2-40B4-BE49-F238E27FC236}">
                    <a16:creationId xmlns:a16="http://schemas.microsoft.com/office/drawing/2014/main" id="{64020A73-4211-4575-67D3-E938B69D6EB8}"/>
                  </a:ext>
                </a:extLst>
              </p:cNvPr>
              <p:cNvSpPr/>
              <p:nvPr/>
            </p:nvSpPr>
            <p:spPr>
              <a:xfrm rot="17994063">
                <a:off x="2918500" y="452745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41" name="Oval 640">
                <a:extLst>
                  <a:ext uri="{FF2B5EF4-FFF2-40B4-BE49-F238E27FC236}">
                    <a16:creationId xmlns:a16="http://schemas.microsoft.com/office/drawing/2014/main" id="{DD5BF235-B6B7-F636-A03D-C4FD56667834}"/>
                  </a:ext>
                </a:extLst>
              </p:cNvPr>
              <p:cNvSpPr/>
              <p:nvPr/>
            </p:nvSpPr>
            <p:spPr>
              <a:xfrm rot="17994063">
                <a:off x="3204373" y="433078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42" name="Oval 641">
                <a:extLst>
                  <a:ext uri="{FF2B5EF4-FFF2-40B4-BE49-F238E27FC236}">
                    <a16:creationId xmlns:a16="http://schemas.microsoft.com/office/drawing/2014/main" id="{8794D68A-7A44-122B-FCF3-5A7D61E8CC20}"/>
                  </a:ext>
                </a:extLst>
              </p:cNvPr>
              <p:cNvSpPr/>
              <p:nvPr/>
            </p:nvSpPr>
            <p:spPr>
              <a:xfrm rot="17994063">
                <a:off x="1960817" y="413411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43" name="Oval 642">
                <a:extLst>
                  <a:ext uri="{FF2B5EF4-FFF2-40B4-BE49-F238E27FC236}">
                    <a16:creationId xmlns:a16="http://schemas.microsoft.com/office/drawing/2014/main" id="{C26C1E58-46C4-564D-45D8-82834364DA61}"/>
                  </a:ext>
                </a:extLst>
              </p:cNvPr>
              <p:cNvSpPr/>
              <p:nvPr/>
            </p:nvSpPr>
            <p:spPr>
              <a:xfrm rot="17994063">
                <a:off x="1520105" y="406202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44" name="Oval 643">
                <a:extLst>
                  <a:ext uri="{FF2B5EF4-FFF2-40B4-BE49-F238E27FC236}">
                    <a16:creationId xmlns:a16="http://schemas.microsoft.com/office/drawing/2014/main" id="{C08BE98B-EF21-FDC0-A1C7-838851057FE1}"/>
                  </a:ext>
                </a:extLst>
              </p:cNvPr>
              <p:cNvSpPr/>
              <p:nvPr/>
            </p:nvSpPr>
            <p:spPr>
              <a:xfrm rot="17994063">
                <a:off x="1084783" y="41914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45" name="Oval 644">
                <a:extLst>
                  <a:ext uri="{FF2B5EF4-FFF2-40B4-BE49-F238E27FC236}">
                    <a16:creationId xmlns:a16="http://schemas.microsoft.com/office/drawing/2014/main" id="{C15A2648-9E45-D81B-AC15-3DD52018F1A3}"/>
                  </a:ext>
                </a:extLst>
              </p:cNvPr>
              <p:cNvSpPr/>
              <p:nvPr/>
            </p:nvSpPr>
            <p:spPr>
              <a:xfrm rot="17994063">
                <a:off x="665277" y="395329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46" name="Oval 645">
                <a:extLst>
                  <a:ext uri="{FF2B5EF4-FFF2-40B4-BE49-F238E27FC236}">
                    <a16:creationId xmlns:a16="http://schemas.microsoft.com/office/drawing/2014/main" id="{367742AD-EFBC-ED76-7940-6E72C5C1E96E}"/>
                  </a:ext>
                </a:extLst>
              </p:cNvPr>
              <p:cNvSpPr/>
              <p:nvPr/>
            </p:nvSpPr>
            <p:spPr>
              <a:xfrm>
                <a:off x="1188703" y="465951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47" name="Oval 646">
                <a:extLst>
                  <a:ext uri="{FF2B5EF4-FFF2-40B4-BE49-F238E27FC236}">
                    <a16:creationId xmlns:a16="http://schemas.microsoft.com/office/drawing/2014/main" id="{355314C7-D386-0320-2B5A-800DCF10C7E3}"/>
                  </a:ext>
                </a:extLst>
              </p:cNvPr>
              <p:cNvSpPr/>
              <p:nvPr/>
            </p:nvSpPr>
            <p:spPr>
              <a:xfrm>
                <a:off x="1655344" y="4515339"/>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48" name="Oval 647">
                <a:extLst>
                  <a:ext uri="{FF2B5EF4-FFF2-40B4-BE49-F238E27FC236}">
                    <a16:creationId xmlns:a16="http://schemas.microsoft.com/office/drawing/2014/main" id="{0567A0F4-19E1-F872-1611-19FC3E417F4A}"/>
                  </a:ext>
                </a:extLst>
              </p:cNvPr>
              <p:cNvSpPr/>
              <p:nvPr/>
            </p:nvSpPr>
            <p:spPr>
              <a:xfrm>
                <a:off x="2121985" y="458742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49" name="Oval 648">
                <a:extLst>
                  <a:ext uri="{FF2B5EF4-FFF2-40B4-BE49-F238E27FC236}">
                    <a16:creationId xmlns:a16="http://schemas.microsoft.com/office/drawing/2014/main" id="{D512F91A-F17B-D5E1-3E0E-C08D6272FA24}"/>
                  </a:ext>
                </a:extLst>
              </p:cNvPr>
              <p:cNvSpPr/>
              <p:nvPr/>
            </p:nvSpPr>
            <p:spPr>
              <a:xfrm>
                <a:off x="2522598" y="475286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50" name="Oval 649">
                <a:extLst>
                  <a:ext uri="{FF2B5EF4-FFF2-40B4-BE49-F238E27FC236}">
                    <a16:creationId xmlns:a16="http://schemas.microsoft.com/office/drawing/2014/main" id="{B5EFC705-80DC-D14E-C0CE-50AD4F039A07}"/>
                  </a:ext>
                </a:extLst>
              </p:cNvPr>
              <p:cNvSpPr/>
              <p:nvPr/>
            </p:nvSpPr>
            <p:spPr>
              <a:xfrm>
                <a:off x="2870658" y="50345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51" name="Oval 650">
                <a:extLst>
                  <a:ext uri="{FF2B5EF4-FFF2-40B4-BE49-F238E27FC236}">
                    <a16:creationId xmlns:a16="http://schemas.microsoft.com/office/drawing/2014/main" id="{1D718916-D138-9AE7-0A5C-80D682B5257C}"/>
                  </a:ext>
                </a:extLst>
              </p:cNvPr>
              <p:cNvSpPr/>
              <p:nvPr/>
            </p:nvSpPr>
            <p:spPr>
              <a:xfrm>
                <a:off x="2448198" y="5116277"/>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52" name="Oval 651">
                <a:extLst>
                  <a:ext uri="{FF2B5EF4-FFF2-40B4-BE49-F238E27FC236}">
                    <a16:creationId xmlns:a16="http://schemas.microsoft.com/office/drawing/2014/main" id="{9666F26E-8F59-CF60-E0C9-0FCC8FD55C1A}"/>
                  </a:ext>
                </a:extLst>
              </p:cNvPr>
              <p:cNvSpPr/>
              <p:nvPr/>
            </p:nvSpPr>
            <p:spPr>
              <a:xfrm>
                <a:off x="3493478" y="4048847"/>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53" name="Oval 652">
                <a:extLst>
                  <a:ext uri="{FF2B5EF4-FFF2-40B4-BE49-F238E27FC236}">
                    <a16:creationId xmlns:a16="http://schemas.microsoft.com/office/drawing/2014/main" id="{53300B34-BC78-4BA5-C77E-AEEEEE40FF52}"/>
                  </a:ext>
                </a:extLst>
              </p:cNvPr>
              <p:cNvSpPr/>
              <p:nvPr/>
            </p:nvSpPr>
            <p:spPr>
              <a:xfrm>
                <a:off x="3225807" y="484104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54" name="Oval 653">
                <a:extLst>
                  <a:ext uri="{FF2B5EF4-FFF2-40B4-BE49-F238E27FC236}">
                    <a16:creationId xmlns:a16="http://schemas.microsoft.com/office/drawing/2014/main" id="{ACDB61D9-3768-8DA5-1F21-F661D3E1447E}"/>
                  </a:ext>
                </a:extLst>
              </p:cNvPr>
              <p:cNvSpPr/>
              <p:nvPr/>
            </p:nvSpPr>
            <p:spPr>
              <a:xfrm>
                <a:off x="2027715" y="5034533"/>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55" name="Oval 654">
                <a:extLst>
                  <a:ext uri="{FF2B5EF4-FFF2-40B4-BE49-F238E27FC236}">
                    <a16:creationId xmlns:a16="http://schemas.microsoft.com/office/drawing/2014/main" id="{4B175470-E498-9ED5-4784-19C5E4D2AF05}"/>
                  </a:ext>
                </a:extLst>
              </p:cNvPr>
              <p:cNvSpPr/>
              <p:nvPr/>
            </p:nvSpPr>
            <p:spPr>
              <a:xfrm>
                <a:off x="1587003" y="496244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56" name="Oval 655">
                <a:extLst>
                  <a:ext uri="{FF2B5EF4-FFF2-40B4-BE49-F238E27FC236}">
                    <a16:creationId xmlns:a16="http://schemas.microsoft.com/office/drawing/2014/main" id="{436FF953-E584-A881-7949-1D95CE5F161E}"/>
                  </a:ext>
                </a:extLst>
              </p:cNvPr>
              <p:cNvSpPr/>
              <p:nvPr/>
            </p:nvSpPr>
            <p:spPr>
              <a:xfrm>
                <a:off x="1151681" y="509185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57" name="Oval 656">
                <a:extLst>
                  <a:ext uri="{FF2B5EF4-FFF2-40B4-BE49-F238E27FC236}">
                    <a16:creationId xmlns:a16="http://schemas.microsoft.com/office/drawing/2014/main" id="{AD6AD946-E872-C07E-F388-7F2CD16D3749}"/>
                  </a:ext>
                </a:extLst>
              </p:cNvPr>
              <p:cNvSpPr/>
              <p:nvPr/>
            </p:nvSpPr>
            <p:spPr>
              <a:xfrm>
                <a:off x="1457694" y="3988310"/>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58" name="Oval 657">
                <a:extLst>
                  <a:ext uri="{FF2B5EF4-FFF2-40B4-BE49-F238E27FC236}">
                    <a16:creationId xmlns:a16="http://schemas.microsoft.com/office/drawing/2014/main" id="{FB1CF306-7AA3-1AFF-0C51-FE1298D4B43D}"/>
                  </a:ext>
                </a:extLst>
              </p:cNvPr>
              <p:cNvSpPr/>
              <p:nvPr/>
            </p:nvSpPr>
            <p:spPr>
              <a:xfrm>
                <a:off x="2024969" y="534718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59" name="Oval 658">
                <a:extLst>
                  <a:ext uri="{FF2B5EF4-FFF2-40B4-BE49-F238E27FC236}">
                    <a16:creationId xmlns:a16="http://schemas.microsoft.com/office/drawing/2014/main" id="{A8BE9923-EE92-2BEA-1158-4A703C8D2510}"/>
                  </a:ext>
                </a:extLst>
              </p:cNvPr>
              <p:cNvSpPr/>
              <p:nvPr/>
            </p:nvSpPr>
            <p:spPr>
              <a:xfrm>
                <a:off x="1628859" y="5123156"/>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60" name="Oval 659">
                <a:extLst>
                  <a:ext uri="{FF2B5EF4-FFF2-40B4-BE49-F238E27FC236}">
                    <a16:creationId xmlns:a16="http://schemas.microsoft.com/office/drawing/2014/main" id="{77B9516D-2F59-F4D9-4AA0-61EEE0B299A3}"/>
                  </a:ext>
                </a:extLst>
              </p:cNvPr>
              <p:cNvSpPr/>
              <p:nvPr/>
            </p:nvSpPr>
            <p:spPr>
              <a:xfrm>
                <a:off x="731340" y="4515686"/>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61" name="Oval 660">
                <a:extLst>
                  <a:ext uri="{FF2B5EF4-FFF2-40B4-BE49-F238E27FC236}">
                    <a16:creationId xmlns:a16="http://schemas.microsoft.com/office/drawing/2014/main" id="{C19B14E3-B828-8A14-D339-F1261C17576B}"/>
                  </a:ext>
                </a:extLst>
              </p:cNvPr>
              <p:cNvSpPr/>
              <p:nvPr/>
            </p:nvSpPr>
            <p:spPr>
              <a:xfrm>
                <a:off x="347725" y="4143208"/>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62" name="Oval 661">
                <a:extLst>
                  <a:ext uri="{FF2B5EF4-FFF2-40B4-BE49-F238E27FC236}">
                    <a16:creationId xmlns:a16="http://schemas.microsoft.com/office/drawing/2014/main" id="{D52A103C-56B0-6AD2-52FE-444E92C2E5EC}"/>
                  </a:ext>
                </a:extLst>
              </p:cNvPr>
              <p:cNvSpPr/>
              <p:nvPr/>
            </p:nvSpPr>
            <p:spPr>
              <a:xfrm>
                <a:off x="881340" y="260355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63" name="Oval 662">
                <a:extLst>
                  <a:ext uri="{FF2B5EF4-FFF2-40B4-BE49-F238E27FC236}">
                    <a16:creationId xmlns:a16="http://schemas.microsoft.com/office/drawing/2014/main" id="{439C477A-DE9A-9DAB-B4A5-A16F3C357DA9}"/>
                  </a:ext>
                </a:extLst>
              </p:cNvPr>
              <p:cNvSpPr/>
              <p:nvPr/>
            </p:nvSpPr>
            <p:spPr>
              <a:xfrm>
                <a:off x="784721" y="3036534"/>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64" name="Oval 663">
                <a:extLst>
                  <a:ext uri="{FF2B5EF4-FFF2-40B4-BE49-F238E27FC236}">
                    <a16:creationId xmlns:a16="http://schemas.microsoft.com/office/drawing/2014/main" id="{3894D55D-692D-D42A-77C1-609E1FD27308}"/>
                  </a:ext>
                </a:extLst>
              </p:cNvPr>
              <p:cNvSpPr/>
              <p:nvPr/>
            </p:nvSpPr>
            <p:spPr>
              <a:xfrm rot="17994063">
                <a:off x="592264" y="3345592"/>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65" name="Oval 664">
                <a:extLst>
                  <a:ext uri="{FF2B5EF4-FFF2-40B4-BE49-F238E27FC236}">
                    <a16:creationId xmlns:a16="http://schemas.microsoft.com/office/drawing/2014/main" id="{04CFAB85-9047-70C2-B305-7FF4672CB177}"/>
                  </a:ext>
                </a:extLst>
              </p:cNvPr>
              <p:cNvSpPr/>
              <p:nvPr/>
            </p:nvSpPr>
            <p:spPr>
              <a:xfrm>
                <a:off x="312895" y="3060810"/>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66" name="Oval 665">
                <a:extLst>
                  <a:ext uri="{FF2B5EF4-FFF2-40B4-BE49-F238E27FC236}">
                    <a16:creationId xmlns:a16="http://schemas.microsoft.com/office/drawing/2014/main" id="{E6B61863-3483-7D7E-C227-FD8AB2E4C655}"/>
                  </a:ext>
                </a:extLst>
              </p:cNvPr>
              <p:cNvSpPr/>
              <p:nvPr/>
            </p:nvSpPr>
            <p:spPr>
              <a:xfrm>
                <a:off x="2615903" y="3315190"/>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67" name="Oval 666">
                <a:extLst>
                  <a:ext uri="{FF2B5EF4-FFF2-40B4-BE49-F238E27FC236}">
                    <a16:creationId xmlns:a16="http://schemas.microsoft.com/office/drawing/2014/main" id="{0AE74FB4-DB50-0F87-35EE-4C01D0C35BEA}"/>
                  </a:ext>
                </a:extLst>
              </p:cNvPr>
              <p:cNvSpPr/>
              <p:nvPr/>
            </p:nvSpPr>
            <p:spPr>
              <a:xfrm>
                <a:off x="3147031" y="4057061"/>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68" name="Oval 667">
                <a:extLst>
                  <a:ext uri="{FF2B5EF4-FFF2-40B4-BE49-F238E27FC236}">
                    <a16:creationId xmlns:a16="http://schemas.microsoft.com/office/drawing/2014/main" id="{D963CD12-747E-AE21-968A-406DCF953E03}"/>
                  </a:ext>
                </a:extLst>
              </p:cNvPr>
              <p:cNvSpPr/>
              <p:nvPr/>
            </p:nvSpPr>
            <p:spPr>
              <a:xfrm>
                <a:off x="3148720" y="5278863"/>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69" name="Oval 668">
                <a:extLst>
                  <a:ext uri="{FF2B5EF4-FFF2-40B4-BE49-F238E27FC236}">
                    <a16:creationId xmlns:a16="http://schemas.microsoft.com/office/drawing/2014/main" id="{24DB1FA7-C0C4-6503-498A-116DC34C1E40}"/>
                  </a:ext>
                </a:extLst>
              </p:cNvPr>
              <p:cNvSpPr/>
              <p:nvPr/>
            </p:nvSpPr>
            <p:spPr>
              <a:xfrm>
                <a:off x="409504" y="261912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70" name="Oval 669">
                <a:extLst>
                  <a:ext uri="{FF2B5EF4-FFF2-40B4-BE49-F238E27FC236}">
                    <a16:creationId xmlns:a16="http://schemas.microsoft.com/office/drawing/2014/main" id="{0A8D047B-B88E-DD1A-0215-0EF0F231E9A0}"/>
                  </a:ext>
                </a:extLst>
              </p:cNvPr>
              <p:cNvSpPr/>
              <p:nvPr/>
            </p:nvSpPr>
            <p:spPr>
              <a:xfrm>
                <a:off x="705092" y="4404491"/>
                <a:ext cx="519193" cy="519193"/>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71" name="Oval 670">
                <a:extLst>
                  <a:ext uri="{FF2B5EF4-FFF2-40B4-BE49-F238E27FC236}">
                    <a16:creationId xmlns:a16="http://schemas.microsoft.com/office/drawing/2014/main" id="{3DA699CE-1614-A3B0-0A28-5FDD9C90F80A}"/>
                  </a:ext>
                </a:extLst>
              </p:cNvPr>
              <p:cNvSpPr/>
              <p:nvPr/>
            </p:nvSpPr>
            <p:spPr>
              <a:xfrm>
                <a:off x="453266" y="3709415"/>
                <a:ext cx="519194" cy="519194"/>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sp>
          <p:nvSpPr>
            <p:cNvPr id="603" name="Oval 602">
              <a:extLst>
                <a:ext uri="{FF2B5EF4-FFF2-40B4-BE49-F238E27FC236}">
                  <a16:creationId xmlns:a16="http://schemas.microsoft.com/office/drawing/2014/main" id="{45AD73D0-99E6-2D90-AE9A-B59B8E7B9B6E}"/>
                </a:ext>
              </a:extLst>
            </p:cNvPr>
            <p:cNvSpPr/>
            <p:nvPr/>
          </p:nvSpPr>
          <p:spPr>
            <a:xfrm rot="1788244">
              <a:off x="1398590" y="3731607"/>
              <a:ext cx="260752" cy="260752"/>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04" name="Oval 603">
              <a:extLst>
                <a:ext uri="{FF2B5EF4-FFF2-40B4-BE49-F238E27FC236}">
                  <a16:creationId xmlns:a16="http://schemas.microsoft.com/office/drawing/2014/main" id="{AE3D92EB-9B8D-D964-2C9D-11929F00D013}"/>
                </a:ext>
              </a:extLst>
            </p:cNvPr>
            <p:cNvSpPr/>
            <p:nvPr/>
          </p:nvSpPr>
          <p:spPr>
            <a:xfrm rot="1788244">
              <a:off x="1385144" y="2755079"/>
              <a:ext cx="260752" cy="260752"/>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05" name="Oval 604">
              <a:extLst>
                <a:ext uri="{FF2B5EF4-FFF2-40B4-BE49-F238E27FC236}">
                  <a16:creationId xmlns:a16="http://schemas.microsoft.com/office/drawing/2014/main" id="{D8DC710A-FA12-5550-D740-9C67CF00919F}"/>
                </a:ext>
              </a:extLst>
            </p:cNvPr>
            <p:cNvSpPr/>
            <p:nvPr/>
          </p:nvSpPr>
          <p:spPr>
            <a:xfrm>
              <a:off x="1459107" y="2503377"/>
              <a:ext cx="260752" cy="260752"/>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06" name="Oval 605">
              <a:extLst>
                <a:ext uri="{FF2B5EF4-FFF2-40B4-BE49-F238E27FC236}">
                  <a16:creationId xmlns:a16="http://schemas.microsoft.com/office/drawing/2014/main" id="{C89AE9BC-E000-8D8F-60A3-EECACA8C3289}"/>
                </a:ext>
              </a:extLst>
            </p:cNvPr>
            <p:cNvSpPr/>
            <p:nvPr/>
          </p:nvSpPr>
          <p:spPr>
            <a:xfrm rot="1788244">
              <a:off x="1847833" y="2062485"/>
              <a:ext cx="260752" cy="260752"/>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07" name="Oval 606">
              <a:extLst>
                <a:ext uri="{FF2B5EF4-FFF2-40B4-BE49-F238E27FC236}">
                  <a16:creationId xmlns:a16="http://schemas.microsoft.com/office/drawing/2014/main" id="{8F2115D4-D4A1-46C7-9CC7-C7B23277628C}"/>
                </a:ext>
              </a:extLst>
            </p:cNvPr>
            <p:cNvSpPr/>
            <p:nvPr/>
          </p:nvSpPr>
          <p:spPr>
            <a:xfrm rot="1788244">
              <a:off x="2253774" y="2366280"/>
              <a:ext cx="260752" cy="260752"/>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08" name="Oval 607">
              <a:extLst>
                <a:ext uri="{FF2B5EF4-FFF2-40B4-BE49-F238E27FC236}">
                  <a16:creationId xmlns:a16="http://schemas.microsoft.com/office/drawing/2014/main" id="{89994CFC-1F09-98E8-8851-F05AE2059572}"/>
                </a:ext>
              </a:extLst>
            </p:cNvPr>
            <p:cNvSpPr/>
            <p:nvPr/>
          </p:nvSpPr>
          <p:spPr>
            <a:xfrm rot="1788244">
              <a:off x="2041215" y="2138293"/>
              <a:ext cx="260752" cy="260752"/>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sp>
        <p:nvSpPr>
          <p:cNvPr id="672" name="Oval 671">
            <a:extLst>
              <a:ext uri="{FF2B5EF4-FFF2-40B4-BE49-F238E27FC236}">
                <a16:creationId xmlns:a16="http://schemas.microsoft.com/office/drawing/2014/main" id="{D7E0A7DC-A347-2326-5987-75C6EBC58BED}"/>
              </a:ext>
            </a:extLst>
          </p:cNvPr>
          <p:cNvSpPr/>
          <p:nvPr/>
        </p:nvSpPr>
        <p:spPr>
          <a:xfrm rot="73723">
            <a:off x="9663754" y="3895136"/>
            <a:ext cx="260752" cy="260752"/>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73" name="Oval 672">
            <a:extLst>
              <a:ext uri="{FF2B5EF4-FFF2-40B4-BE49-F238E27FC236}">
                <a16:creationId xmlns:a16="http://schemas.microsoft.com/office/drawing/2014/main" id="{526B427F-FC5F-A10F-5471-C2C6EF5E5A97}"/>
              </a:ext>
            </a:extLst>
          </p:cNvPr>
          <p:cNvSpPr/>
          <p:nvPr/>
        </p:nvSpPr>
        <p:spPr>
          <a:xfrm rot="73723">
            <a:off x="9606583" y="3694161"/>
            <a:ext cx="260752" cy="260752"/>
          </a:xfrm>
          <a:prstGeom prst="ellipse">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74" name="TextBox 673">
            <a:extLst>
              <a:ext uri="{FF2B5EF4-FFF2-40B4-BE49-F238E27FC236}">
                <a16:creationId xmlns:a16="http://schemas.microsoft.com/office/drawing/2014/main" id="{3E5D94CD-4304-B149-4DB1-D47966F4B0BC}"/>
              </a:ext>
            </a:extLst>
          </p:cNvPr>
          <p:cNvSpPr txBox="1"/>
          <p:nvPr/>
        </p:nvSpPr>
        <p:spPr>
          <a:xfrm>
            <a:off x="1243832" y="4235506"/>
            <a:ext cx="2516901" cy="954107"/>
          </a:xfrm>
          <a:prstGeom prst="rect">
            <a:avLst/>
          </a:prstGeom>
          <a:noFill/>
        </p:spPr>
        <p:txBody>
          <a:bodyPr wrap="square">
            <a:spAutoFit/>
          </a:bodyPr>
          <a:lstStyle/>
          <a:p>
            <a:pPr algn="ctr"/>
            <a:r>
              <a:rPr lang="en-US" sz="2800" b="1" dirty="0">
                <a:highlight>
                  <a:srgbClr val="FFFF00"/>
                </a:highlight>
                <a:cs typeface="Arial" pitchFamily="34" charset="0"/>
              </a:rPr>
              <a:t>Microsphere/Spherical</a:t>
            </a:r>
            <a:endParaRPr lang="en-ID" sz="2800" dirty="0">
              <a:highlight>
                <a:srgbClr val="FFFF00"/>
              </a:highlight>
            </a:endParaRPr>
          </a:p>
        </p:txBody>
      </p:sp>
      <p:sp>
        <p:nvSpPr>
          <p:cNvPr id="675" name="TextBox 674">
            <a:extLst>
              <a:ext uri="{FF2B5EF4-FFF2-40B4-BE49-F238E27FC236}">
                <a16:creationId xmlns:a16="http://schemas.microsoft.com/office/drawing/2014/main" id="{F048E1BD-5D89-2AE7-AA90-9EC1411DD87F}"/>
              </a:ext>
            </a:extLst>
          </p:cNvPr>
          <p:cNvSpPr txBox="1"/>
          <p:nvPr/>
        </p:nvSpPr>
        <p:spPr>
          <a:xfrm>
            <a:off x="3760733" y="4241997"/>
            <a:ext cx="2680340" cy="954107"/>
          </a:xfrm>
          <a:prstGeom prst="rect">
            <a:avLst/>
          </a:prstGeom>
          <a:noFill/>
        </p:spPr>
        <p:txBody>
          <a:bodyPr wrap="square">
            <a:spAutoFit/>
          </a:bodyPr>
          <a:lstStyle/>
          <a:p>
            <a:pPr algn="ctr"/>
            <a:r>
              <a:rPr lang="en-US" sz="2800" b="1" dirty="0">
                <a:highlight>
                  <a:srgbClr val="FFFF00"/>
                </a:highlight>
                <a:cs typeface="Arial" pitchFamily="34" charset="0"/>
              </a:rPr>
              <a:t>Quasi/Pseudo Spherical</a:t>
            </a:r>
            <a:endParaRPr lang="en-ID" sz="2800" dirty="0">
              <a:highlight>
                <a:srgbClr val="FFFF00"/>
              </a:highlight>
            </a:endParaRPr>
          </a:p>
        </p:txBody>
      </p:sp>
      <p:sp>
        <p:nvSpPr>
          <p:cNvPr id="676" name="TextBox 675">
            <a:extLst>
              <a:ext uri="{FF2B5EF4-FFF2-40B4-BE49-F238E27FC236}">
                <a16:creationId xmlns:a16="http://schemas.microsoft.com/office/drawing/2014/main" id="{BE0AB6C9-3043-CBD3-296B-BAF0672704CA}"/>
              </a:ext>
            </a:extLst>
          </p:cNvPr>
          <p:cNvSpPr txBox="1"/>
          <p:nvPr/>
        </p:nvSpPr>
        <p:spPr>
          <a:xfrm>
            <a:off x="6316481" y="4250115"/>
            <a:ext cx="2680340" cy="954107"/>
          </a:xfrm>
          <a:prstGeom prst="rect">
            <a:avLst/>
          </a:prstGeom>
          <a:noFill/>
        </p:spPr>
        <p:txBody>
          <a:bodyPr wrap="square">
            <a:spAutoFit/>
          </a:bodyPr>
          <a:lstStyle/>
          <a:p>
            <a:pPr algn="ctr"/>
            <a:r>
              <a:rPr lang="en-US" sz="2800" b="1" dirty="0">
                <a:highlight>
                  <a:srgbClr val="FFFF00"/>
                </a:highlight>
                <a:cs typeface="Arial" pitchFamily="34" charset="0"/>
              </a:rPr>
              <a:t>Hollow Spherical</a:t>
            </a:r>
            <a:endParaRPr lang="en-ID" sz="2800" dirty="0">
              <a:highlight>
                <a:srgbClr val="FFFF00"/>
              </a:highlight>
            </a:endParaRPr>
          </a:p>
        </p:txBody>
      </p:sp>
      <p:sp>
        <p:nvSpPr>
          <p:cNvPr id="677" name="TextBox 676">
            <a:extLst>
              <a:ext uri="{FF2B5EF4-FFF2-40B4-BE49-F238E27FC236}">
                <a16:creationId xmlns:a16="http://schemas.microsoft.com/office/drawing/2014/main" id="{5AC64ABD-60CE-6FEE-92C0-7A62A1953DBB}"/>
              </a:ext>
            </a:extLst>
          </p:cNvPr>
          <p:cNvSpPr txBox="1"/>
          <p:nvPr/>
        </p:nvSpPr>
        <p:spPr>
          <a:xfrm>
            <a:off x="8596669" y="4198551"/>
            <a:ext cx="2680340" cy="954107"/>
          </a:xfrm>
          <a:prstGeom prst="rect">
            <a:avLst/>
          </a:prstGeom>
          <a:noFill/>
        </p:spPr>
        <p:txBody>
          <a:bodyPr wrap="square">
            <a:spAutoFit/>
          </a:bodyPr>
          <a:lstStyle/>
          <a:p>
            <a:pPr algn="ctr"/>
            <a:r>
              <a:rPr lang="en-US" sz="2800" b="1" dirty="0">
                <a:highlight>
                  <a:srgbClr val="FFFF00"/>
                </a:highlight>
                <a:cs typeface="Arial" pitchFamily="34" charset="0"/>
              </a:rPr>
              <a:t>Non-spherical/</a:t>
            </a:r>
          </a:p>
          <a:p>
            <a:pPr algn="ctr"/>
            <a:r>
              <a:rPr lang="en-US" sz="2800" b="1" dirty="0">
                <a:highlight>
                  <a:srgbClr val="FFFF00"/>
                </a:highlight>
                <a:cs typeface="Arial" pitchFamily="34" charset="0"/>
              </a:rPr>
              <a:t>Agglomerated </a:t>
            </a:r>
            <a:endParaRPr lang="en-ID" sz="2800" dirty="0">
              <a:highlight>
                <a:srgbClr val="FFFF00"/>
              </a:highlight>
            </a:endParaRPr>
          </a:p>
        </p:txBody>
      </p:sp>
    </p:spTree>
    <p:extLst>
      <p:ext uri="{BB962C8B-B14F-4D97-AF65-F5344CB8AC3E}">
        <p14:creationId xmlns:p14="http://schemas.microsoft.com/office/powerpoint/2010/main" val="6862102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85000"/>
              </a:schemeClr>
            </a:gs>
            <a:gs pos="74000">
              <a:schemeClr val="bg1">
                <a:lumMod val="95000"/>
              </a:schemeClr>
            </a:gs>
            <a:gs pos="83000">
              <a:schemeClr val="bg1">
                <a:lumMod val="95000"/>
              </a:schemeClr>
            </a:gs>
            <a:gs pos="100000">
              <a:schemeClr val="bg1">
                <a:lumMod val="95000"/>
              </a:schemeClr>
            </a:gs>
          </a:gsLst>
          <a:lin ang="0" scaled="1"/>
        </a:gra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17769A7-67C4-1C76-0C9F-2F124F8543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1980" y="883920"/>
            <a:ext cx="7185660" cy="4790440"/>
          </a:xfrm>
          <a:prstGeom prst="rect">
            <a:avLst/>
          </a:prstGeom>
        </p:spPr>
      </p:pic>
      <p:sp>
        <p:nvSpPr>
          <p:cNvPr id="6" name="Rectangle 5">
            <a:extLst>
              <a:ext uri="{FF2B5EF4-FFF2-40B4-BE49-F238E27FC236}">
                <a16:creationId xmlns:a16="http://schemas.microsoft.com/office/drawing/2014/main" id="{AB1A76F8-81DB-4079-8C8D-FD1598C384FD}"/>
              </a:ext>
            </a:extLst>
          </p:cNvPr>
          <p:cNvSpPr/>
          <p:nvPr/>
        </p:nvSpPr>
        <p:spPr>
          <a:xfrm>
            <a:off x="6095999" y="3824652"/>
            <a:ext cx="6095999" cy="1362807"/>
          </a:xfrm>
          <a:prstGeom prst="rect">
            <a:avLst/>
          </a:prstGeom>
          <a:gradFill flip="none" rotWithShape="1">
            <a:gsLst>
              <a:gs pos="0">
                <a:schemeClr val="accent1">
                  <a:alpha val="80000"/>
                </a:schemeClr>
              </a:gs>
              <a:gs pos="100000">
                <a:schemeClr val="accent1">
                  <a:lumMod val="50000"/>
                  <a:alpha val="8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1" name="Group 10">
            <a:extLst>
              <a:ext uri="{FF2B5EF4-FFF2-40B4-BE49-F238E27FC236}">
                <a16:creationId xmlns:a16="http://schemas.microsoft.com/office/drawing/2014/main" id="{508E303C-058E-4C36-BDFB-44AFC7F9F21B}"/>
              </a:ext>
            </a:extLst>
          </p:cNvPr>
          <p:cNvGrpSpPr/>
          <p:nvPr/>
        </p:nvGrpSpPr>
        <p:grpSpPr>
          <a:xfrm>
            <a:off x="6523891" y="4119350"/>
            <a:ext cx="5591909" cy="937524"/>
            <a:chOff x="6523891" y="4079785"/>
            <a:chExt cx="5688183" cy="937524"/>
          </a:xfrm>
        </p:grpSpPr>
        <p:sp>
          <p:nvSpPr>
            <p:cNvPr id="8" name="TextBox 7">
              <a:extLst>
                <a:ext uri="{FF2B5EF4-FFF2-40B4-BE49-F238E27FC236}">
                  <a16:creationId xmlns:a16="http://schemas.microsoft.com/office/drawing/2014/main" id="{5CF5BDA4-10C7-46A6-AC30-523A3FC438AC}"/>
                </a:ext>
              </a:extLst>
            </p:cNvPr>
            <p:cNvSpPr txBox="1"/>
            <p:nvPr/>
          </p:nvSpPr>
          <p:spPr>
            <a:xfrm>
              <a:off x="6523891" y="4079785"/>
              <a:ext cx="5688183" cy="461665"/>
            </a:xfrm>
            <a:prstGeom prst="rect">
              <a:avLst/>
            </a:prstGeom>
            <a:noFill/>
          </p:spPr>
          <p:txBody>
            <a:bodyPr wrap="square" rtlCol="0" anchor="ctr">
              <a:spAutoFit/>
            </a:bodyPr>
            <a:lstStyle/>
            <a:p>
              <a:r>
                <a:rPr lang="en-US" altLang="ko-KR" sz="2400" dirty="0">
                  <a:solidFill>
                    <a:schemeClr val="bg1"/>
                  </a:solidFill>
                  <a:latin typeface="+mj-lt"/>
                  <a:cs typeface="Arial" pitchFamily="34" charset="0"/>
                </a:rPr>
                <a:t>Nickel as the Future of Energy Storage</a:t>
              </a:r>
              <a:endParaRPr lang="ko-KR" altLang="en-US" sz="2400" dirty="0">
                <a:solidFill>
                  <a:schemeClr val="bg1"/>
                </a:solidFill>
                <a:latin typeface="+mj-lt"/>
                <a:cs typeface="Arial" pitchFamily="34" charset="0"/>
              </a:endParaRPr>
            </a:p>
          </p:txBody>
        </p:sp>
        <p:sp>
          <p:nvSpPr>
            <p:cNvPr id="9" name="TextBox 8">
              <a:extLst>
                <a:ext uri="{FF2B5EF4-FFF2-40B4-BE49-F238E27FC236}">
                  <a16:creationId xmlns:a16="http://schemas.microsoft.com/office/drawing/2014/main" id="{C062103B-F514-4BE9-B5B2-C13878D2FE7C}"/>
                </a:ext>
              </a:extLst>
            </p:cNvPr>
            <p:cNvSpPr txBox="1"/>
            <p:nvPr/>
          </p:nvSpPr>
          <p:spPr>
            <a:xfrm>
              <a:off x="6523957" y="4678755"/>
              <a:ext cx="5688117" cy="338554"/>
            </a:xfrm>
            <a:prstGeom prst="rect">
              <a:avLst/>
            </a:prstGeom>
            <a:noFill/>
          </p:spPr>
          <p:txBody>
            <a:bodyPr wrap="square" rtlCol="0" anchor="ctr">
              <a:spAutoFit/>
            </a:bodyPr>
            <a:lstStyle/>
            <a:p>
              <a:r>
                <a:rPr lang="en-US" altLang="ko-KR" sz="1600" dirty="0">
                  <a:solidFill>
                    <a:schemeClr val="bg1"/>
                  </a:solidFill>
                  <a:cs typeface="Arial" pitchFamily="34" charset="0"/>
                </a:rPr>
                <a:t>Effect of morphology toward the performance of materials</a:t>
              </a:r>
              <a:endParaRPr lang="ko-KR" altLang="en-US" sz="1600" dirty="0">
                <a:solidFill>
                  <a:schemeClr val="bg1"/>
                </a:solidFill>
                <a:cs typeface="Arial" pitchFamily="34" charset="0"/>
              </a:endParaRPr>
            </a:p>
          </p:txBody>
        </p:sp>
      </p:grpSp>
    </p:spTree>
    <p:extLst>
      <p:ext uri="{BB962C8B-B14F-4D97-AF65-F5344CB8AC3E}">
        <p14:creationId xmlns:p14="http://schemas.microsoft.com/office/powerpoint/2010/main" val="20111186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38BF9F99-BDCC-4FE7-AA93-8176F69365D2}"/>
              </a:ext>
            </a:extLst>
          </p:cNvPr>
          <p:cNvSpPr>
            <a:spLocks/>
          </p:cNvSpPr>
          <p:nvPr/>
        </p:nvSpPr>
        <p:spPr bwMode="auto">
          <a:xfrm>
            <a:off x="0"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bg2"/>
          </a:solidFill>
          <a:ln>
            <a:noFill/>
          </a:ln>
        </p:spPr>
        <p:txBody>
          <a:bodyPr vert="horz" wrap="square" lIns="91440" tIns="45720" rIns="91440" bIns="45720" numCol="1" anchor="t" anchorCtr="0" compatLnSpc="1">
            <a:prstTxWarp prst="textNoShape">
              <a:avLst/>
            </a:prstTxWarp>
            <a:noAutofit/>
          </a:bodyPr>
          <a:lstStyle/>
          <a:p>
            <a:endParaRPr lang="ko-KR" altLang="en-US" sz="2700" dirty="0"/>
          </a:p>
        </p:txBody>
      </p:sp>
      <p:sp>
        <p:nvSpPr>
          <p:cNvPr id="17" name="Freeform: Shape 16">
            <a:extLst>
              <a:ext uri="{FF2B5EF4-FFF2-40B4-BE49-F238E27FC236}">
                <a16:creationId xmlns:a16="http://schemas.microsoft.com/office/drawing/2014/main" id="{7AEFEB4C-A7B1-4010-A4EF-74621940F127}"/>
              </a:ext>
            </a:extLst>
          </p:cNvPr>
          <p:cNvSpPr>
            <a:spLocks/>
          </p:cNvSpPr>
          <p:nvPr/>
        </p:nvSpPr>
        <p:spPr bwMode="auto">
          <a:xfrm>
            <a:off x="5577327"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noAutofit/>
          </a:bodyPr>
          <a:lstStyle/>
          <a:p>
            <a:endParaRPr lang="ko-KR" altLang="en-US" sz="2700" dirty="0"/>
          </a:p>
        </p:txBody>
      </p:sp>
      <p:graphicFrame>
        <p:nvGraphicFramePr>
          <p:cNvPr id="6" name="Table 5">
            <a:extLst>
              <a:ext uri="{FF2B5EF4-FFF2-40B4-BE49-F238E27FC236}">
                <a16:creationId xmlns:a16="http://schemas.microsoft.com/office/drawing/2014/main" id="{1EE76291-3176-E6C6-1F9F-CDF2071D56CF}"/>
              </a:ext>
            </a:extLst>
          </p:cNvPr>
          <p:cNvGraphicFramePr>
            <a:graphicFrameLocks noGrp="1"/>
          </p:cNvGraphicFramePr>
          <p:nvPr>
            <p:extLst>
              <p:ext uri="{D42A27DB-BD31-4B8C-83A1-F6EECF244321}">
                <p14:modId xmlns:p14="http://schemas.microsoft.com/office/powerpoint/2010/main" val="3411557873"/>
              </p:ext>
            </p:extLst>
          </p:nvPr>
        </p:nvGraphicFramePr>
        <p:xfrm>
          <a:off x="35937" y="135957"/>
          <a:ext cx="12120125" cy="6584435"/>
        </p:xfrm>
        <a:graphic>
          <a:graphicData uri="http://schemas.openxmlformats.org/drawingml/2006/table">
            <a:tbl>
              <a:tblPr firstRow="1" firstCol="1" bandRow="1">
                <a:tableStyleId>{5C22544A-7EE6-4342-B048-85BDC9FD1C3A}</a:tableStyleId>
              </a:tblPr>
              <a:tblGrid>
                <a:gridCol w="1700555">
                  <a:extLst>
                    <a:ext uri="{9D8B030D-6E8A-4147-A177-3AD203B41FA5}">
                      <a16:colId xmlns:a16="http://schemas.microsoft.com/office/drawing/2014/main" val="2318302398"/>
                    </a:ext>
                  </a:extLst>
                </a:gridCol>
                <a:gridCol w="1700555">
                  <a:extLst>
                    <a:ext uri="{9D8B030D-6E8A-4147-A177-3AD203B41FA5}">
                      <a16:colId xmlns:a16="http://schemas.microsoft.com/office/drawing/2014/main" val="3671027643"/>
                    </a:ext>
                  </a:extLst>
                </a:gridCol>
                <a:gridCol w="1850340">
                  <a:extLst>
                    <a:ext uri="{9D8B030D-6E8A-4147-A177-3AD203B41FA5}">
                      <a16:colId xmlns:a16="http://schemas.microsoft.com/office/drawing/2014/main" val="1692605557"/>
                    </a:ext>
                  </a:extLst>
                </a:gridCol>
                <a:gridCol w="2660077">
                  <a:extLst>
                    <a:ext uri="{9D8B030D-6E8A-4147-A177-3AD203B41FA5}">
                      <a16:colId xmlns:a16="http://schemas.microsoft.com/office/drawing/2014/main" val="291140805"/>
                    </a:ext>
                  </a:extLst>
                </a:gridCol>
                <a:gridCol w="2660077">
                  <a:extLst>
                    <a:ext uri="{9D8B030D-6E8A-4147-A177-3AD203B41FA5}">
                      <a16:colId xmlns:a16="http://schemas.microsoft.com/office/drawing/2014/main" val="4033621007"/>
                    </a:ext>
                  </a:extLst>
                </a:gridCol>
                <a:gridCol w="1548521">
                  <a:extLst>
                    <a:ext uri="{9D8B030D-6E8A-4147-A177-3AD203B41FA5}">
                      <a16:colId xmlns:a16="http://schemas.microsoft.com/office/drawing/2014/main" val="3123685451"/>
                    </a:ext>
                  </a:extLst>
                </a:gridCol>
              </a:tblGrid>
              <a:tr h="257979">
                <a:tc>
                  <a:txBody>
                    <a:bodyPr/>
                    <a:lstStyle/>
                    <a:p>
                      <a:pPr lvl="0" algn="ctr">
                        <a:lnSpc>
                          <a:spcPct val="115000"/>
                        </a:lnSpc>
                        <a:spcAft>
                          <a:spcPts val="800"/>
                        </a:spcAft>
                      </a:pPr>
                      <a:r>
                        <a:rPr lang="en-ID" sz="1100" dirty="0">
                          <a:effectLst/>
                        </a:rPr>
                        <a:t>Cathode materials</a:t>
                      </a:r>
                      <a:endParaRPr lang="en-ID"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ctr">
                        <a:lnSpc>
                          <a:spcPct val="115000"/>
                        </a:lnSpc>
                        <a:spcAft>
                          <a:spcPts val="800"/>
                        </a:spcAft>
                      </a:pPr>
                      <a:r>
                        <a:rPr lang="en-ID" sz="1100">
                          <a:effectLst/>
                        </a:rPr>
                        <a:t>Methods</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ctr">
                        <a:lnSpc>
                          <a:spcPct val="115000"/>
                        </a:lnSpc>
                        <a:spcAft>
                          <a:spcPts val="800"/>
                        </a:spcAft>
                      </a:pPr>
                      <a:r>
                        <a:rPr lang="en-ID" sz="1100">
                          <a:effectLst/>
                        </a:rPr>
                        <a:t>Chelating agents/ Additives</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ctr">
                        <a:lnSpc>
                          <a:spcPct val="115000"/>
                        </a:lnSpc>
                        <a:spcAft>
                          <a:spcPts val="800"/>
                        </a:spcAft>
                      </a:pPr>
                      <a:r>
                        <a:rPr lang="en-ID" sz="1100">
                          <a:effectLst/>
                        </a:rPr>
                        <a:t>Morphological feature</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ctr">
                        <a:lnSpc>
                          <a:spcPct val="115000"/>
                        </a:lnSpc>
                        <a:spcAft>
                          <a:spcPts val="800"/>
                        </a:spcAft>
                      </a:pPr>
                      <a:r>
                        <a:rPr lang="en-ID" sz="1100">
                          <a:effectLst/>
                        </a:rPr>
                        <a:t>Electrochemical Performance (Capacity/Cycle/Rate)</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ctr">
                        <a:lnSpc>
                          <a:spcPct val="115000"/>
                        </a:lnSpc>
                        <a:spcAft>
                          <a:spcPts val="800"/>
                        </a:spcAft>
                      </a:pPr>
                      <a:r>
                        <a:rPr lang="en-ID" sz="1100">
                          <a:effectLst/>
                        </a:rPr>
                        <a:t>Reference</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extLst>
                  <a:ext uri="{0D108BD9-81ED-4DB2-BD59-A6C34878D82A}">
                    <a16:rowId xmlns:a16="http://schemas.microsoft.com/office/drawing/2014/main" val="2021216658"/>
                  </a:ext>
                </a:extLst>
              </a:tr>
              <a:tr h="174496">
                <a:tc rowSpan="10">
                  <a:txBody>
                    <a:bodyPr/>
                    <a:lstStyle/>
                    <a:p>
                      <a:pPr lvl="0" algn="ctr">
                        <a:lnSpc>
                          <a:spcPct val="115000"/>
                        </a:lnSpc>
                        <a:spcAft>
                          <a:spcPts val="800"/>
                        </a:spcAft>
                      </a:pPr>
                      <a:r>
                        <a:rPr lang="en-ID" sz="1400" dirty="0">
                          <a:effectLst/>
                        </a:rPr>
                        <a:t>NCA</a:t>
                      </a:r>
                      <a:endParaRPr lang="en-ID"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Coprecipitation</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Ammonia </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Dense spherical particles, 5–12 µm</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dirty="0">
                          <a:effectLst/>
                        </a:rPr>
                        <a:t>196 mAh/g/95% after 50 cycles/150 mAh/g at 2 C</a:t>
                      </a:r>
                      <a:endParaRPr lang="en-ID"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(Hu et al., 2012)</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extLst>
                  <a:ext uri="{0D108BD9-81ED-4DB2-BD59-A6C34878D82A}">
                    <a16:rowId xmlns:a16="http://schemas.microsoft.com/office/drawing/2014/main" val="468579333"/>
                  </a:ext>
                </a:extLst>
              </a:tr>
              <a:tr h="257979">
                <a:tc vMerge="1">
                  <a:txBody>
                    <a:bodyPr/>
                    <a:lstStyle/>
                    <a:p>
                      <a:endParaRPr lang="en-ID"/>
                    </a:p>
                  </a:txBody>
                  <a:tcPr/>
                </a:tc>
                <a:tc>
                  <a:txBody>
                    <a:bodyPr/>
                    <a:lstStyle/>
                    <a:p>
                      <a:pPr algn="just">
                        <a:lnSpc>
                          <a:spcPct val="115000"/>
                        </a:lnSpc>
                        <a:spcAft>
                          <a:spcPts val="800"/>
                        </a:spcAft>
                      </a:pPr>
                      <a:r>
                        <a:rPr lang="en-ID" sz="1100">
                          <a:effectLst/>
                        </a:rPr>
                        <a:t>Coprecipitation</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Ammonia</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Dense spherical particle, 4–6 µm</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dirty="0">
                          <a:effectLst/>
                        </a:rPr>
                        <a:t>206 mAh/g/80% after 50 cycles at 55 ℃/~130 mAh/g at 5 C 55 ℃</a:t>
                      </a:r>
                      <a:endParaRPr lang="en-ID"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dirty="0">
                          <a:effectLst/>
                        </a:rPr>
                        <a:t>(Kim et al., 2014)</a:t>
                      </a:r>
                      <a:endParaRPr lang="en-ID"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extLst>
                  <a:ext uri="{0D108BD9-81ED-4DB2-BD59-A6C34878D82A}">
                    <a16:rowId xmlns:a16="http://schemas.microsoft.com/office/drawing/2014/main" val="3964035655"/>
                  </a:ext>
                </a:extLst>
              </a:tr>
              <a:tr h="257979">
                <a:tc vMerge="1">
                  <a:txBody>
                    <a:bodyPr/>
                    <a:lstStyle/>
                    <a:p>
                      <a:endParaRPr lang="en-ID"/>
                    </a:p>
                  </a:txBody>
                  <a:tcPr/>
                </a:tc>
                <a:tc>
                  <a:txBody>
                    <a:bodyPr/>
                    <a:lstStyle/>
                    <a:p>
                      <a:pPr algn="just">
                        <a:lnSpc>
                          <a:spcPct val="115000"/>
                        </a:lnSpc>
                        <a:spcAft>
                          <a:spcPts val="800"/>
                        </a:spcAft>
                      </a:pPr>
                      <a:r>
                        <a:rPr lang="en-ID" sz="1100">
                          <a:effectLst/>
                        </a:rPr>
                        <a:t>Coprecipitation </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5-sulfosalicylic acid</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Dense spherical particles, ~4–8 µm</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dirty="0">
                          <a:effectLst/>
                        </a:rPr>
                        <a:t>203 mAh/g/90% after 200 cycles at 1 C/174 mAh/g at 1 C</a:t>
                      </a:r>
                      <a:endParaRPr lang="en-ID"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(Xie et al., 2015)</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extLst>
                  <a:ext uri="{0D108BD9-81ED-4DB2-BD59-A6C34878D82A}">
                    <a16:rowId xmlns:a16="http://schemas.microsoft.com/office/drawing/2014/main" val="4249323593"/>
                  </a:ext>
                </a:extLst>
              </a:tr>
              <a:tr h="174496">
                <a:tc vMerge="1">
                  <a:txBody>
                    <a:bodyPr/>
                    <a:lstStyle/>
                    <a:p>
                      <a:endParaRPr lang="en-ID"/>
                    </a:p>
                  </a:txBody>
                  <a:tcPr/>
                </a:tc>
                <a:tc>
                  <a:txBody>
                    <a:bodyPr/>
                    <a:lstStyle/>
                    <a:p>
                      <a:pPr algn="just">
                        <a:lnSpc>
                          <a:spcPct val="115000"/>
                        </a:lnSpc>
                        <a:spcAft>
                          <a:spcPts val="800"/>
                        </a:spcAft>
                      </a:pPr>
                      <a:r>
                        <a:rPr lang="en-ID" sz="1100">
                          <a:effectLst/>
                        </a:rPr>
                        <a:t>Coprecipitation</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EDTA</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Dense spherical particles, ~10 µm</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dirty="0">
                          <a:effectLst/>
                        </a:rPr>
                        <a:t>193 mAh/g/90% after 100 cycles at 1 C/-</a:t>
                      </a:r>
                      <a:endParaRPr lang="en-ID"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(Xie et al., 2016)</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extLst>
                  <a:ext uri="{0D108BD9-81ED-4DB2-BD59-A6C34878D82A}">
                    <a16:rowId xmlns:a16="http://schemas.microsoft.com/office/drawing/2014/main" val="3288107400"/>
                  </a:ext>
                </a:extLst>
              </a:tr>
              <a:tr h="257979">
                <a:tc vMerge="1">
                  <a:txBody>
                    <a:bodyPr/>
                    <a:lstStyle/>
                    <a:p>
                      <a:endParaRPr lang="en-ID"/>
                    </a:p>
                  </a:txBody>
                  <a:tcPr/>
                </a:tc>
                <a:tc>
                  <a:txBody>
                    <a:bodyPr/>
                    <a:lstStyle/>
                    <a:p>
                      <a:pPr algn="just">
                        <a:lnSpc>
                          <a:spcPct val="115000"/>
                        </a:lnSpc>
                        <a:spcAft>
                          <a:spcPts val="800"/>
                        </a:spcAft>
                      </a:pPr>
                      <a:r>
                        <a:rPr lang="en-ID" sz="1100">
                          <a:effectLst/>
                        </a:rPr>
                        <a:t>Coprecipitation</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Ammonia</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Dense spherical particles, ~10 µm</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dirty="0">
                          <a:effectLst/>
                        </a:rPr>
                        <a:t>183 mAh/g/91% after 100 cycles at 1 C/140 mAh/g at 5 C</a:t>
                      </a:r>
                      <a:endParaRPr lang="en-ID"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(Seo and Lee, 2017)</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extLst>
                  <a:ext uri="{0D108BD9-81ED-4DB2-BD59-A6C34878D82A}">
                    <a16:rowId xmlns:a16="http://schemas.microsoft.com/office/drawing/2014/main" val="3223163371"/>
                  </a:ext>
                </a:extLst>
              </a:tr>
              <a:tr h="174496">
                <a:tc vMerge="1">
                  <a:txBody>
                    <a:bodyPr/>
                    <a:lstStyle/>
                    <a:p>
                      <a:endParaRPr lang="en-ID"/>
                    </a:p>
                  </a:txBody>
                  <a:tcPr/>
                </a:tc>
                <a:tc>
                  <a:txBody>
                    <a:bodyPr/>
                    <a:lstStyle/>
                    <a:p>
                      <a:pPr algn="just">
                        <a:lnSpc>
                          <a:spcPct val="115000"/>
                        </a:lnSpc>
                        <a:spcAft>
                          <a:spcPts val="800"/>
                        </a:spcAft>
                      </a:pPr>
                      <a:r>
                        <a:rPr lang="en-ID" sz="1100">
                          <a:effectLst/>
                        </a:rPr>
                        <a:t>Spray Pyrolysis</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Citric acid-Ethylene glycol-DCCA</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Spherical particles, ~1 µm</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dirty="0">
                          <a:effectLst/>
                        </a:rPr>
                        <a:t>218 mAh/g/100% after 20 cycles at 0.1 C/- </a:t>
                      </a:r>
                      <a:endParaRPr lang="en-ID"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(Ju et al., 2010)</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extLst>
                  <a:ext uri="{0D108BD9-81ED-4DB2-BD59-A6C34878D82A}">
                    <a16:rowId xmlns:a16="http://schemas.microsoft.com/office/drawing/2014/main" val="1423989702"/>
                  </a:ext>
                </a:extLst>
              </a:tr>
              <a:tr h="257979">
                <a:tc vMerge="1">
                  <a:txBody>
                    <a:bodyPr/>
                    <a:lstStyle/>
                    <a:p>
                      <a:endParaRPr lang="en-ID"/>
                    </a:p>
                  </a:txBody>
                  <a:tcPr/>
                </a:tc>
                <a:tc>
                  <a:txBody>
                    <a:bodyPr/>
                    <a:lstStyle/>
                    <a:p>
                      <a:pPr algn="just">
                        <a:lnSpc>
                          <a:spcPct val="115000"/>
                        </a:lnSpc>
                        <a:spcAft>
                          <a:spcPts val="800"/>
                        </a:spcAft>
                      </a:pPr>
                      <a:r>
                        <a:rPr lang="en-ID" sz="1100">
                          <a:effectLst/>
                        </a:rPr>
                        <a:t>Spray pyrolysis</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 </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Spherical/yolk shell particles, 1.1–1.6 µm</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dirty="0">
                          <a:effectLst/>
                        </a:rPr>
                        <a:t>225 mAh/g/89% after 49 cycles at 0.2 C/129 mAh/g at 1 C</a:t>
                      </a:r>
                      <a:endParaRPr lang="en-ID"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(Yang et al., 2014)</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extLst>
                  <a:ext uri="{0D108BD9-81ED-4DB2-BD59-A6C34878D82A}">
                    <a16:rowId xmlns:a16="http://schemas.microsoft.com/office/drawing/2014/main" val="2258949012"/>
                  </a:ext>
                </a:extLst>
              </a:tr>
              <a:tr h="174496">
                <a:tc vMerge="1">
                  <a:txBody>
                    <a:bodyPr/>
                    <a:lstStyle/>
                    <a:p>
                      <a:endParaRPr lang="en-ID"/>
                    </a:p>
                  </a:txBody>
                  <a:tcPr/>
                </a:tc>
                <a:tc>
                  <a:txBody>
                    <a:bodyPr/>
                    <a:lstStyle/>
                    <a:p>
                      <a:pPr algn="just">
                        <a:lnSpc>
                          <a:spcPct val="115000"/>
                        </a:lnSpc>
                        <a:spcAft>
                          <a:spcPts val="800"/>
                        </a:spcAft>
                      </a:pPr>
                      <a:r>
                        <a:rPr lang="en-ID" sz="1100">
                          <a:effectLst/>
                        </a:rPr>
                        <a:t>Flame spray pyrolysis</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Urea</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Quasi-spherical</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dirty="0">
                          <a:effectLst/>
                        </a:rPr>
                        <a:t>124 mAh/g/81% after 200 cycle at 0.5 C/-</a:t>
                      </a:r>
                      <a:endParaRPr lang="en-ID"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(Nurcahyani et al., 2020)</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extLst>
                  <a:ext uri="{0D108BD9-81ED-4DB2-BD59-A6C34878D82A}">
                    <a16:rowId xmlns:a16="http://schemas.microsoft.com/office/drawing/2014/main" val="3400716431"/>
                  </a:ext>
                </a:extLst>
              </a:tr>
              <a:tr h="257979">
                <a:tc vMerge="1">
                  <a:txBody>
                    <a:bodyPr/>
                    <a:lstStyle/>
                    <a:p>
                      <a:endParaRPr lang="en-ID"/>
                    </a:p>
                  </a:txBody>
                  <a:tcPr/>
                </a:tc>
                <a:tc>
                  <a:txBody>
                    <a:bodyPr/>
                    <a:lstStyle/>
                    <a:p>
                      <a:pPr algn="just">
                        <a:lnSpc>
                          <a:spcPct val="115000"/>
                        </a:lnSpc>
                        <a:spcAft>
                          <a:spcPts val="800"/>
                        </a:spcAft>
                      </a:pPr>
                      <a:r>
                        <a:rPr lang="en-ID" sz="1100">
                          <a:effectLst/>
                        </a:rPr>
                        <a:t>Spray drying</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Glycerol</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Spherical, 10–20 µm</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dirty="0">
                          <a:effectLst/>
                        </a:rPr>
                        <a:t>200 mAh/g/91% after 200 cycles at 1 C/130 mAh/g at 5 C</a:t>
                      </a:r>
                      <a:endParaRPr lang="en-ID"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(J. Zhang et al., 2020)</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extLst>
                  <a:ext uri="{0D108BD9-81ED-4DB2-BD59-A6C34878D82A}">
                    <a16:rowId xmlns:a16="http://schemas.microsoft.com/office/drawing/2014/main" val="3697670368"/>
                  </a:ext>
                </a:extLst>
              </a:tr>
              <a:tr h="174496">
                <a:tc vMerge="1">
                  <a:txBody>
                    <a:bodyPr/>
                    <a:lstStyle/>
                    <a:p>
                      <a:endParaRPr lang="en-ID"/>
                    </a:p>
                  </a:txBody>
                  <a:tcPr/>
                </a:tc>
                <a:tc>
                  <a:txBody>
                    <a:bodyPr/>
                    <a:lstStyle/>
                    <a:p>
                      <a:pPr algn="just">
                        <a:lnSpc>
                          <a:spcPct val="115000"/>
                        </a:lnSpc>
                        <a:spcAft>
                          <a:spcPts val="800"/>
                        </a:spcAft>
                      </a:pPr>
                      <a:r>
                        <a:rPr lang="en-ID" sz="1100">
                          <a:effectLst/>
                        </a:rPr>
                        <a:t>Spray drying</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Citric acid</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Spherical and hollow particles, 10–50 µm</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dirty="0">
                          <a:effectLst/>
                        </a:rPr>
                        <a:t>188 mAh/g/94% after 100 cycles at 0.5 C/-</a:t>
                      </a:r>
                      <a:endParaRPr lang="en-ID"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(Park and Chan Kang, 2014)</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extLst>
                  <a:ext uri="{0D108BD9-81ED-4DB2-BD59-A6C34878D82A}">
                    <a16:rowId xmlns:a16="http://schemas.microsoft.com/office/drawing/2014/main" val="4109243677"/>
                  </a:ext>
                </a:extLst>
              </a:tr>
              <a:tr h="257979">
                <a:tc rowSpan="6">
                  <a:txBody>
                    <a:bodyPr/>
                    <a:lstStyle/>
                    <a:p>
                      <a:pPr lvl="0" algn="ctr">
                        <a:lnSpc>
                          <a:spcPct val="115000"/>
                        </a:lnSpc>
                        <a:spcAft>
                          <a:spcPts val="800"/>
                        </a:spcAft>
                      </a:pPr>
                      <a:r>
                        <a:rPr lang="en-ID" sz="1400" dirty="0">
                          <a:effectLst/>
                        </a:rPr>
                        <a:t>NMC622</a:t>
                      </a:r>
                    </a:p>
                    <a:p>
                      <a:pPr lvl="0" algn="ctr">
                        <a:lnSpc>
                          <a:spcPct val="115000"/>
                        </a:lnSpc>
                        <a:spcAft>
                          <a:spcPts val="800"/>
                        </a:spcAft>
                      </a:pPr>
                      <a:r>
                        <a:rPr lang="en-ID" sz="1400" dirty="0">
                          <a:effectLst/>
                        </a:rPr>
                        <a:t> </a:t>
                      </a:r>
                      <a:endParaRPr lang="en-ID"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Coprecipitation</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Ammonia</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Dense spherical particles, 10–20 µm</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dirty="0">
                          <a:effectLst/>
                        </a:rPr>
                        <a:t>172 mAh/g/94% after 100 cycles at 1 C/143 mAh/g at 10 C</a:t>
                      </a:r>
                      <a:endParaRPr lang="en-ID"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(Liang et al., 2014)</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extLst>
                  <a:ext uri="{0D108BD9-81ED-4DB2-BD59-A6C34878D82A}">
                    <a16:rowId xmlns:a16="http://schemas.microsoft.com/office/drawing/2014/main" val="3098663255"/>
                  </a:ext>
                </a:extLst>
              </a:tr>
              <a:tr h="257979">
                <a:tc vMerge="1">
                  <a:txBody>
                    <a:bodyPr/>
                    <a:lstStyle/>
                    <a:p>
                      <a:endParaRPr lang="en-ID"/>
                    </a:p>
                  </a:txBody>
                  <a:tcPr/>
                </a:tc>
                <a:tc>
                  <a:txBody>
                    <a:bodyPr/>
                    <a:lstStyle/>
                    <a:p>
                      <a:pPr algn="just">
                        <a:lnSpc>
                          <a:spcPct val="115000"/>
                        </a:lnSpc>
                        <a:spcAft>
                          <a:spcPts val="800"/>
                        </a:spcAft>
                      </a:pPr>
                      <a:r>
                        <a:rPr lang="en-ID" sz="1100">
                          <a:effectLst/>
                        </a:rPr>
                        <a:t>Coprecipitation</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Sodium Lactate</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Quasi-spherical particles, ~4 µm</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dirty="0">
                          <a:effectLst/>
                        </a:rPr>
                        <a:t>201 mAh/g/78% after 100 cycles at 0.1 C/~120 mAh/g at 5 C</a:t>
                      </a:r>
                      <a:endParaRPr lang="en-ID"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(Xu et al., 2018)</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extLst>
                  <a:ext uri="{0D108BD9-81ED-4DB2-BD59-A6C34878D82A}">
                    <a16:rowId xmlns:a16="http://schemas.microsoft.com/office/drawing/2014/main" val="2778679044"/>
                  </a:ext>
                </a:extLst>
              </a:tr>
              <a:tr h="174496">
                <a:tc vMerge="1">
                  <a:txBody>
                    <a:bodyPr/>
                    <a:lstStyle/>
                    <a:p>
                      <a:endParaRPr lang="en-ID"/>
                    </a:p>
                  </a:txBody>
                  <a:tcPr/>
                </a:tc>
                <a:tc>
                  <a:txBody>
                    <a:bodyPr/>
                    <a:lstStyle/>
                    <a:p>
                      <a:pPr algn="just">
                        <a:lnSpc>
                          <a:spcPct val="115000"/>
                        </a:lnSpc>
                        <a:spcAft>
                          <a:spcPts val="800"/>
                        </a:spcAft>
                      </a:pPr>
                      <a:r>
                        <a:rPr lang="en-ID" sz="1100">
                          <a:effectLst/>
                        </a:rPr>
                        <a:t>Coprecipitation</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Ammonia</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Quasi-spherical particles, &lt;8 µm</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dirty="0">
                          <a:effectLst/>
                        </a:rPr>
                        <a:t>155 mAh/g/96% after 30 cycles at 0.5 C/-</a:t>
                      </a:r>
                      <a:endParaRPr lang="en-ID"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(Fu et al., 2011)</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extLst>
                  <a:ext uri="{0D108BD9-81ED-4DB2-BD59-A6C34878D82A}">
                    <a16:rowId xmlns:a16="http://schemas.microsoft.com/office/drawing/2014/main" val="3723355854"/>
                  </a:ext>
                </a:extLst>
              </a:tr>
              <a:tr h="257979">
                <a:tc vMerge="1">
                  <a:txBody>
                    <a:bodyPr/>
                    <a:lstStyle/>
                    <a:p>
                      <a:endParaRPr lang="en-ID"/>
                    </a:p>
                  </a:txBody>
                  <a:tcPr/>
                </a:tc>
                <a:tc>
                  <a:txBody>
                    <a:bodyPr/>
                    <a:lstStyle/>
                    <a:p>
                      <a:pPr algn="just">
                        <a:lnSpc>
                          <a:spcPct val="115000"/>
                        </a:lnSpc>
                        <a:spcAft>
                          <a:spcPts val="800"/>
                        </a:spcAft>
                      </a:pPr>
                      <a:r>
                        <a:rPr lang="en-ID" sz="1100">
                          <a:effectLst/>
                        </a:rPr>
                        <a:t>Coprecipitation</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Ammonia</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Quasi-spherical particles, &lt;1.2 µm</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dirty="0">
                          <a:effectLst/>
                        </a:rPr>
                        <a:t>186 mAh/g/95% after 10 cycles at 0.5 C/~50 mAh/g at 5 C</a:t>
                      </a:r>
                      <a:endParaRPr lang="en-ID"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(Ronduda et al., 2020)</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extLst>
                  <a:ext uri="{0D108BD9-81ED-4DB2-BD59-A6C34878D82A}">
                    <a16:rowId xmlns:a16="http://schemas.microsoft.com/office/drawing/2014/main" val="298325765"/>
                  </a:ext>
                </a:extLst>
              </a:tr>
              <a:tr h="257979">
                <a:tc vMerge="1">
                  <a:txBody>
                    <a:bodyPr/>
                    <a:lstStyle/>
                    <a:p>
                      <a:endParaRPr lang="en-ID"/>
                    </a:p>
                  </a:txBody>
                  <a:tcPr/>
                </a:tc>
                <a:tc>
                  <a:txBody>
                    <a:bodyPr/>
                    <a:lstStyle/>
                    <a:p>
                      <a:pPr algn="just">
                        <a:lnSpc>
                          <a:spcPct val="115000"/>
                        </a:lnSpc>
                        <a:spcAft>
                          <a:spcPts val="800"/>
                        </a:spcAft>
                      </a:pPr>
                      <a:r>
                        <a:rPr lang="en-ID" sz="1100">
                          <a:effectLst/>
                        </a:rPr>
                        <a:t>Sol-gel </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Citric acid</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Spherical particles, 800 nm</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dirty="0">
                          <a:effectLst/>
                        </a:rPr>
                        <a:t>174 mAh/g/87% after 100 cycles at 1 C/~70 mAh/g at 10 C</a:t>
                      </a:r>
                      <a:endParaRPr lang="en-ID"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(Lee et al., 2016)</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extLst>
                  <a:ext uri="{0D108BD9-81ED-4DB2-BD59-A6C34878D82A}">
                    <a16:rowId xmlns:a16="http://schemas.microsoft.com/office/drawing/2014/main" val="306598475"/>
                  </a:ext>
                </a:extLst>
              </a:tr>
              <a:tr h="170102">
                <a:tc vMerge="1">
                  <a:txBody>
                    <a:bodyPr/>
                    <a:lstStyle/>
                    <a:p>
                      <a:endParaRPr lang="en-ID"/>
                    </a:p>
                  </a:txBody>
                  <a:tcPr/>
                </a:tc>
                <a:tc>
                  <a:txBody>
                    <a:bodyPr/>
                    <a:lstStyle/>
                    <a:p>
                      <a:pPr algn="just">
                        <a:lnSpc>
                          <a:spcPct val="115000"/>
                        </a:lnSpc>
                        <a:spcAft>
                          <a:spcPts val="800"/>
                        </a:spcAft>
                      </a:pPr>
                      <a:r>
                        <a:rPr lang="en-ID" sz="1100">
                          <a:effectLst/>
                        </a:rPr>
                        <a:t>Spray pyrolysis</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 </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Spherical particles, 5–13 µm </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(Tian et al., 2018)</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extLst>
                  <a:ext uri="{0D108BD9-81ED-4DB2-BD59-A6C34878D82A}">
                    <a16:rowId xmlns:a16="http://schemas.microsoft.com/office/drawing/2014/main" val="2489938311"/>
                  </a:ext>
                </a:extLst>
              </a:tr>
              <a:tr h="174496">
                <a:tc rowSpan="2">
                  <a:txBody>
                    <a:bodyPr/>
                    <a:lstStyle/>
                    <a:p>
                      <a:pPr lvl="0" algn="ctr">
                        <a:lnSpc>
                          <a:spcPct val="115000"/>
                        </a:lnSpc>
                        <a:spcAft>
                          <a:spcPts val="800"/>
                        </a:spcAft>
                      </a:pPr>
                      <a:r>
                        <a:rPr lang="en-ID" sz="1400">
                          <a:effectLst/>
                        </a:rPr>
                        <a:t>NMC7 1.5 1.5</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Coprecipitation</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Ammonia</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Dense spherical particles, 6–21 µm</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dirty="0">
                          <a:effectLst/>
                        </a:rPr>
                        <a:t>185 mAh/g/95% after 50 cycles at 0.2 C/-</a:t>
                      </a:r>
                      <a:endParaRPr lang="en-ID"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(Lu et al., 2014)</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extLst>
                  <a:ext uri="{0D108BD9-81ED-4DB2-BD59-A6C34878D82A}">
                    <a16:rowId xmlns:a16="http://schemas.microsoft.com/office/drawing/2014/main" val="3242040554"/>
                  </a:ext>
                </a:extLst>
              </a:tr>
              <a:tr h="174496">
                <a:tc vMerge="1">
                  <a:txBody>
                    <a:bodyPr/>
                    <a:lstStyle/>
                    <a:p>
                      <a:endParaRPr lang="en-ID"/>
                    </a:p>
                  </a:txBody>
                  <a:tcPr/>
                </a:tc>
                <a:tc>
                  <a:txBody>
                    <a:bodyPr/>
                    <a:lstStyle/>
                    <a:p>
                      <a:pPr algn="just">
                        <a:lnSpc>
                          <a:spcPct val="115000"/>
                        </a:lnSpc>
                        <a:spcAft>
                          <a:spcPts val="800"/>
                        </a:spcAft>
                      </a:pPr>
                      <a:r>
                        <a:rPr lang="en-ID" sz="1100">
                          <a:effectLst/>
                        </a:rPr>
                        <a:t>Coprecipitation</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Ammonia</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near-spherical particles, 200–500 nm</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dirty="0">
                          <a:effectLst/>
                        </a:rPr>
                        <a:t>164 mAh/g/-/- </a:t>
                      </a:r>
                      <a:endParaRPr lang="en-ID"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(Zhang et al., 2012)</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extLst>
                  <a:ext uri="{0D108BD9-81ED-4DB2-BD59-A6C34878D82A}">
                    <a16:rowId xmlns:a16="http://schemas.microsoft.com/office/drawing/2014/main" val="2899996255"/>
                  </a:ext>
                </a:extLst>
              </a:tr>
              <a:tr h="459406">
                <a:tc>
                  <a:txBody>
                    <a:bodyPr/>
                    <a:lstStyle/>
                    <a:p>
                      <a:pPr lvl="0" algn="ctr">
                        <a:lnSpc>
                          <a:spcPct val="115000"/>
                        </a:lnSpc>
                        <a:spcAft>
                          <a:spcPts val="800"/>
                        </a:spcAft>
                      </a:pPr>
                      <a:r>
                        <a:rPr lang="en-ID" sz="1400" dirty="0">
                          <a:effectLst/>
                        </a:rPr>
                        <a:t>NMC712</a:t>
                      </a:r>
                      <a:endParaRPr lang="en-ID"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Sol-gel</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Citric acid</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a:effectLst/>
                        </a:rPr>
                        <a:t>Quasi-spherical with 300–800 nm primary particle</a:t>
                      </a:r>
                      <a:endParaRPr lang="en-ID" sz="1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dirty="0">
                          <a:effectLst/>
                        </a:rPr>
                        <a:t>205 mAh/g/86.24% after 100 cycles/137 mAh/g at 5 C</a:t>
                      </a:r>
                      <a:endParaRPr lang="en-ID"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just">
                        <a:lnSpc>
                          <a:spcPct val="115000"/>
                        </a:lnSpc>
                        <a:spcAft>
                          <a:spcPts val="800"/>
                        </a:spcAft>
                      </a:pPr>
                      <a:r>
                        <a:rPr lang="en-ID" sz="1100" dirty="0">
                          <a:effectLst/>
                        </a:rPr>
                        <a:t>(Dong et al., 2019)</a:t>
                      </a:r>
                      <a:endParaRPr lang="en-ID"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extLst>
                  <a:ext uri="{0D108BD9-81ED-4DB2-BD59-A6C34878D82A}">
                    <a16:rowId xmlns:a16="http://schemas.microsoft.com/office/drawing/2014/main" val="2318556568"/>
                  </a:ext>
                </a:extLst>
              </a:tr>
            </a:tbl>
          </a:graphicData>
        </a:graphic>
      </p:graphicFrame>
    </p:spTree>
    <p:extLst>
      <p:ext uri="{BB962C8B-B14F-4D97-AF65-F5344CB8AC3E}">
        <p14:creationId xmlns:p14="http://schemas.microsoft.com/office/powerpoint/2010/main" val="15406746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38BF9F99-BDCC-4FE7-AA93-8176F69365D2}"/>
              </a:ext>
            </a:extLst>
          </p:cNvPr>
          <p:cNvSpPr>
            <a:spLocks/>
          </p:cNvSpPr>
          <p:nvPr/>
        </p:nvSpPr>
        <p:spPr bwMode="auto">
          <a:xfrm>
            <a:off x="0"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bg2"/>
          </a:solidFill>
          <a:ln>
            <a:noFill/>
          </a:ln>
        </p:spPr>
        <p:txBody>
          <a:bodyPr vert="horz" wrap="square" lIns="91440" tIns="45720" rIns="91440" bIns="45720" numCol="1" anchor="t" anchorCtr="0" compatLnSpc="1">
            <a:prstTxWarp prst="textNoShape">
              <a:avLst/>
            </a:prstTxWarp>
            <a:noAutofit/>
          </a:bodyPr>
          <a:lstStyle/>
          <a:p>
            <a:endParaRPr lang="ko-KR" altLang="en-US" sz="2700" dirty="0"/>
          </a:p>
        </p:txBody>
      </p:sp>
      <p:sp>
        <p:nvSpPr>
          <p:cNvPr id="17" name="Freeform: Shape 16">
            <a:extLst>
              <a:ext uri="{FF2B5EF4-FFF2-40B4-BE49-F238E27FC236}">
                <a16:creationId xmlns:a16="http://schemas.microsoft.com/office/drawing/2014/main" id="{7AEFEB4C-A7B1-4010-A4EF-74621940F127}"/>
              </a:ext>
            </a:extLst>
          </p:cNvPr>
          <p:cNvSpPr>
            <a:spLocks/>
          </p:cNvSpPr>
          <p:nvPr/>
        </p:nvSpPr>
        <p:spPr bwMode="auto">
          <a:xfrm>
            <a:off x="5577327"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noAutofit/>
          </a:bodyPr>
          <a:lstStyle/>
          <a:p>
            <a:endParaRPr lang="ko-KR" altLang="en-US" sz="2700" dirty="0"/>
          </a:p>
        </p:txBody>
      </p:sp>
      <p:graphicFrame>
        <p:nvGraphicFramePr>
          <p:cNvPr id="6" name="Table 5">
            <a:extLst>
              <a:ext uri="{FF2B5EF4-FFF2-40B4-BE49-F238E27FC236}">
                <a16:creationId xmlns:a16="http://schemas.microsoft.com/office/drawing/2014/main" id="{1EE76291-3176-E6C6-1F9F-CDF2071D56CF}"/>
              </a:ext>
            </a:extLst>
          </p:cNvPr>
          <p:cNvGraphicFramePr>
            <a:graphicFrameLocks noGrp="1"/>
          </p:cNvGraphicFramePr>
          <p:nvPr>
            <p:extLst>
              <p:ext uri="{D42A27DB-BD31-4B8C-83A1-F6EECF244321}">
                <p14:modId xmlns:p14="http://schemas.microsoft.com/office/powerpoint/2010/main" val="1171520148"/>
              </p:ext>
            </p:extLst>
          </p:nvPr>
        </p:nvGraphicFramePr>
        <p:xfrm>
          <a:off x="131188" y="431988"/>
          <a:ext cx="11929624" cy="6266184"/>
        </p:xfrm>
        <a:graphic>
          <a:graphicData uri="http://schemas.openxmlformats.org/drawingml/2006/table">
            <a:tbl>
              <a:tblPr firstRow="1" firstCol="1" bandRow="1">
                <a:tableStyleId>{5C22544A-7EE6-4342-B048-85BDC9FD1C3A}</a:tableStyleId>
              </a:tblPr>
              <a:tblGrid>
                <a:gridCol w="1673827">
                  <a:extLst>
                    <a:ext uri="{9D8B030D-6E8A-4147-A177-3AD203B41FA5}">
                      <a16:colId xmlns:a16="http://schemas.microsoft.com/office/drawing/2014/main" val="2318302398"/>
                    </a:ext>
                  </a:extLst>
                </a:gridCol>
                <a:gridCol w="1673827">
                  <a:extLst>
                    <a:ext uri="{9D8B030D-6E8A-4147-A177-3AD203B41FA5}">
                      <a16:colId xmlns:a16="http://schemas.microsoft.com/office/drawing/2014/main" val="3671027643"/>
                    </a:ext>
                  </a:extLst>
                </a:gridCol>
                <a:gridCol w="1821257">
                  <a:extLst>
                    <a:ext uri="{9D8B030D-6E8A-4147-A177-3AD203B41FA5}">
                      <a16:colId xmlns:a16="http://schemas.microsoft.com/office/drawing/2014/main" val="1692605557"/>
                    </a:ext>
                  </a:extLst>
                </a:gridCol>
                <a:gridCol w="2618266">
                  <a:extLst>
                    <a:ext uri="{9D8B030D-6E8A-4147-A177-3AD203B41FA5}">
                      <a16:colId xmlns:a16="http://schemas.microsoft.com/office/drawing/2014/main" val="291140805"/>
                    </a:ext>
                  </a:extLst>
                </a:gridCol>
                <a:gridCol w="2618266">
                  <a:extLst>
                    <a:ext uri="{9D8B030D-6E8A-4147-A177-3AD203B41FA5}">
                      <a16:colId xmlns:a16="http://schemas.microsoft.com/office/drawing/2014/main" val="4033621007"/>
                    </a:ext>
                  </a:extLst>
                </a:gridCol>
                <a:gridCol w="1524181">
                  <a:extLst>
                    <a:ext uri="{9D8B030D-6E8A-4147-A177-3AD203B41FA5}">
                      <a16:colId xmlns:a16="http://schemas.microsoft.com/office/drawing/2014/main" val="3123685451"/>
                    </a:ext>
                  </a:extLst>
                </a:gridCol>
              </a:tblGrid>
              <a:tr h="257979">
                <a:tc>
                  <a:txBody>
                    <a:bodyPr/>
                    <a:lstStyle/>
                    <a:p>
                      <a:pPr lvl="0" algn="ctr">
                        <a:lnSpc>
                          <a:spcPct val="115000"/>
                        </a:lnSpc>
                        <a:spcAft>
                          <a:spcPts val="800"/>
                        </a:spcAft>
                      </a:pPr>
                      <a:r>
                        <a:rPr lang="en-ID" sz="1800" dirty="0">
                          <a:effectLst/>
                        </a:rPr>
                        <a:t>Cathode materials</a:t>
                      </a:r>
                      <a:endParaRPr lang="en-ID"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ctr">
                        <a:lnSpc>
                          <a:spcPct val="115000"/>
                        </a:lnSpc>
                        <a:spcAft>
                          <a:spcPts val="800"/>
                        </a:spcAft>
                      </a:pPr>
                      <a:r>
                        <a:rPr lang="en-ID" sz="1800">
                          <a:effectLst/>
                        </a:rPr>
                        <a:t>Methods</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ctr">
                        <a:lnSpc>
                          <a:spcPct val="115000"/>
                        </a:lnSpc>
                        <a:spcAft>
                          <a:spcPts val="800"/>
                        </a:spcAft>
                      </a:pPr>
                      <a:r>
                        <a:rPr lang="en-ID" sz="1800">
                          <a:effectLst/>
                        </a:rPr>
                        <a:t>Chelating agents/ Additives</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ctr">
                        <a:lnSpc>
                          <a:spcPct val="115000"/>
                        </a:lnSpc>
                        <a:spcAft>
                          <a:spcPts val="800"/>
                        </a:spcAft>
                      </a:pPr>
                      <a:r>
                        <a:rPr lang="en-ID" sz="1800">
                          <a:effectLst/>
                        </a:rPr>
                        <a:t>Morphological feature</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ctr">
                        <a:lnSpc>
                          <a:spcPct val="115000"/>
                        </a:lnSpc>
                        <a:spcAft>
                          <a:spcPts val="800"/>
                        </a:spcAft>
                      </a:pPr>
                      <a:r>
                        <a:rPr lang="en-ID" sz="1800">
                          <a:effectLst/>
                        </a:rPr>
                        <a:t>Electrochemical Performance (Capacity/Cycle/Rate)</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tc>
                  <a:txBody>
                    <a:bodyPr/>
                    <a:lstStyle/>
                    <a:p>
                      <a:pPr algn="ctr">
                        <a:lnSpc>
                          <a:spcPct val="115000"/>
                        </a:lnSpc>
                        <a:spcAft>
                          <a:spcPts val="800"/>
                        </a:spcAft>
                      </a:pPr>
                      <a:r>
                        <a:rPr lang="en-ID" sz="1800" dirty="0">
                          <a:effectLst/>
                        </a:rPr>
                        <a:t>Reference</a:t>
                      </a:r>
                      <a:endParaRPr lang="en-ID"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35069" marR="35069" marT="0" marB="0"/>
                </a:tc>
                <a:extLst>
                  <a:ext uri="{0D108BD9-81ED-4DB2-BD59-A6C34878D82A}">
                    <a16:rowId xmlns:a16="http://schemas.microsoft.com/office/drawing/2014/main" val="2021216658"/>
                  </a:ext>
                </a:extLst>
              </a:tr>
              <a:tr h="174496">
                <a:tc rowSpan="6">
                  <a:txBody>
                    <a:bodyPr/>
                    <a:lstStyle/>
                    <a:p>
                      <a:pPr lvl="0" algn="ctr">
                        <a:lnSpc>
                          <a:spcPct val="115000"/>
                        </a:lnSpc>
                        <a:spcAft>
                          <a:spcPts val="800"/>
                        </a:spcAft>
                      </a:pPr>
                      <a:r>
                        <a:rPr lang="en-ID" sz="1800" dirty="0">
                          <a:effectLst/>
                          <a:latin typeface="HP Simplified" panose="020B0604020204020204"/>
                          <a:ea typeface="Calibri" panose="020F0502020204030204" pitchFamily="34" charset="0"/>
                          <a:cs typeface="Times New Roman" panose="02020603050405020304" pitchFamily="18" charset="0"/>
                        </a:rPr>
                        <a:t>NMC811</a:t>
                      </a:r>
                      <a:endParaRPr lang="en-ID"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Coprecipitation</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Ammonia</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Dense spherical particles, 14–16 µm</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dirty="0">
                          <a:effectLst/>
                          <a:latin typeface="HP Simplified" panose="020B0604020204020204"/>
                          <a:ea typeface="Calibri" panose="020F0502020204030204" pitchFamily="34" charset="0"/>
                          <a:cs typeface="Times New Roman" panose="02020603050405020304" pitchFamily="18" charset="0"/>
                        </a:rPr>
                        <a:t>202 mAh/g/96% after 200 cycles at 1 C/~54 mAh/g at 10 C</a:t>
                      </a:r>
                      <a:endParaRPr lang="en-ID"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(Duan et al., 2020)</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68579333"/>
                  </a:ext>
                </a:extLst>
              </a:tr>
              <a:tr h="257979">
                <a:tc vMerge="1">
                  <a:txBody>
                    <a:bodyPr/>
                    <a:lstStyle/>
                    <a:p>
                      <a:endParaRPr lang="en-ID"/>
                    </a:p>
                  </a:txBody>
                  <a:tcPr/>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Coprecipitation</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Ammonia + NH</a:t>
                      </a:r>
                      <a:r>
                        <a:rPr lang="en-ID" sz="1400" baseline="-25000">
                          <a:effectLst/>
                          <a:latin typeface="HP Simplified" panose="020B0604020204020204"/>
                          <a:ea typeface="Calibri" panose="020F0502020204030204" pitchFamily="34" charset="0"/>
                          <a:cs typeface="Times New Roman" panose="02020603050405020304" pitchFamily="18" charset="0"/>
                        </a:rPr>
                        <a:t>4</a:t>
                      </a:r>
                      <a:r>
                        <a:rPr lang="en-ID" sz="1400">
                          <a:effectLst/>
                          <a:latin typeface="HP Simplified" panose="020B0604020204020204"/>
                          <a:ea typeface="Calibri" panose="020F0502020204030204" pitchFamily="34" charset="0"/>
                          <a:cs typeface="Times New Roman" panose="02020603050405020304" pitchFamily="18" charset="0"/>
                        </a:rPr>
                        <a:t>F</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Dense spherical particles, ~10 µm</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dirty="0">
                          <a:effectLst/>
                          <a:latin typeface="HP Simplified" panose="020B0604020204020204"/>
                          <a:ea typeface="Calibri" panose="020F0502020204030204" pitchFamily="34" charset="0"/>
                          <a:cs typeface="Times New Roman" panose="02020603050405020304" pitchFamily="18" charset="0"/>
                        </a:rPr>
                        <a:t>202 mAh/g/94% after 100 cycles at 2 C/~141 mAh/g at 10 C</a:t>
                      </a:r>
                      <a:endParaRPr lang="en-ID"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(Yue et al., 2013)</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64035655"/>
                  </a:ext>
                </a:extLst>
              </a:tr>
              <a:tr h="257979">
                <a:tc vMerge="1">
                  <a:txBody>
                    <a:bodyPr/>
                    <a:lstStyle/>
                    <a:p>
                      <a:endParaRPr lang="en-ID"/>
                    </a:p>
                  </a:txBody>
                  <a:tcPr/>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Coprecipitation-Spray Dry</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Ammonia</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Dense spherical particles, ~12 µm</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dirty="0">
                          <a:effectLst/>
                          <a:latin typeface="HP Simplified" panose="020B0604020204020204"/>
                          <a:ea typeface="Calibri" panose="020F0502020204030204" pitchFamily="34" charset="0"/>
                          <a:cs typeface="Times New Roman" panose="02020603050405020304" pitchFamily="18" charset="0"/>
                        </a:rPr>
                        <a:t>~175 mAh/g/86% after 100 cycles at 1 C/~130 mAh/g at 10 C</a:t>
                      </a:r>
                      <a:endParaRPr lang="en-ID"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dirty="0">
                          <a:effectLst/>
                          <a:latin typeface="HP Simplified" panose="020B0604020204020204"/>
                          <a:ea typeface="Calibri" panose="020F0502020204030204" pitchFamily="34" charset="0"/>
                          <a:cs typeface="Times New Roman" panose="02020603050405020304" pitchFamily="18" charset="0"/>
                        </a:rPr>
                        <a:t>(Huang et al., 2019)</a:t>
                      </a:r>
                      <a:endParaRPr lang="en-ID"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49323593"/>
                  </a:ext>
                </a:extLst>
              </a:tr>
              <a:tr h="174496">
                <a:tc vMerge="1">
                  <a:txBody>
                    <a:bodyPr/>
                    <a:lstStyle/>
                    <a:p>
                      <a:endParaRPr lang="en-ID"/>
                    </a:p>
                  </a:txBody>
                  <a:tcPr/>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Flame spray pyrolysis</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 </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Spherical particles, 1 µm</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dirty="0">
                          <a:effectLst/>
                          <a:latin typeface="HP Simplified" panose="020B0604020204020204"/>
                          <a:ea typeface="Calibri" panose="020F0502020204030204" pitchFamily="34" charset="0"/>
                          <a:cs typeface="Times New Roman" panose="02020603050405020304" pitchFamily="18" charset="0"/>
                        </a:rPr>
                        <a:t>178 mAh/g/85% after 25 cycles at 1 C/-</a:t>
                      </a:r>
                      <a:endParaRPr lang="en-ID"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dirty="0">
                          <a:effectLst/>
                          <a:latin typeface="HP Simplified" panose="020B0604020204020204"/>
                          <a:ea typeface="Calibri" panose="020F0502020204030204" pitchFamily="34" charset="0"/>
                          <a:cs typeface="Times New Roman" panose="02020603050405020304" pitchFamily="18" charset="0"/>
                        </a:rPr>
                        <a:t>(Abram et al., 2019)</a:t>
                      </a:r>
                      <a:endParaRPr lang="en-ID"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88107400"/>
                  </a:ext>
                </a:extLst>
              </a:tr>
              <a:tr h="257979">
                <a:tc vMerge="1">
                  <a:txBody>
                    <a:bodyPr/>
                    <a:lstStyle/>
                    <a:p>
                      <a:endParaRPr lang="en-ID"/>
                    </a:p>
                  </a:txBody>
                  <a:tcPr/>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Hydro/</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Solvothermal</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Ethylene glycol</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Spherical particles, 6–8 µm</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dirty="0">
                          <a:effectLst/>
                          <a:latin typeface="HP Simplified" panose="020B0604020204020204"/>
                          <a:ea typeface="Calibri" panose="020F0502020204030204" pitchFamily="34" charset="0"/>
                          <a:cs typeface="Times New Roman" panose="02020603050405020304" pitchFamily="18" charset="0"/>
                        </a:rPr>
                        <a:t>201 mAh/g/81% after 100 cycles at 0.1 C/142 mAh/g at 10 C </a:t>
                      </a:r>
                      <a:endParaRPr lang="en-ID"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dirty="0">
                          <a:effectLst/>
                          <a:latin typeface="HP Simplified" panose="020B0604020204020204"/>
                          <a:ea typeface="Calibri" panose="020F0502020204030204" pitchFamily="34" charset="0"/>
                          <a:cs typeface="Times New Roman" panose="02020603050405020304" pitchFamily="18" charset="0"/>
                        </a:rPr>
                        <a:t>(Gu et al., 2021)</a:t>
                      </a:r>
                      <a:endParaRPr lang="en-ID"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23163371"/>
                  </a:ext>
                </a:extLst>
              </a:tr>
              <a:tr h="174496">
                <a:tc vMerge="1">
                  <a:txBody>
                    <a:bodyPr/>
                    <a:lstStyle/>
                    <a:p>
                      <a:endParaRPr lang="en-ID"/>
                    </a:p>
                  </a:txBody>
                  <a:tcPr/>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Spray pyrolysis</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 </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Submicron particles from spherical particle breakage</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dirty="0">
                          <a:effectLst/>
                          <a:latin typeface="HP Simplified" panose="020B0604020204020204"/>
                          <a:ea typeface="Calibri" panose="020F0502020204030204" pitchFamily="34" charset="0"/>
                          <a:cs typeface="Times New Roman" panose="02020603050405020304" pitchFamily="18" charset="0"/>
                        </a:rPr>
                        <a:t>197 mAh/g/93% after 80 cycles at 1 C/173 mAh/g at 5 C</a:t>
                      </a:r>
                      <a:endParaRPr lang="en-ID"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dirty="0">
                          <a:effectLst/>
                          <a:latin typeface="HP Simplified" panose="020B0604020204020204"/>
                          <a:ea typeface="Calibri" panose="020F0502020204030204" pitchFamily="34" charset="0"/>
                          <a:cs typeface="Times New Roman" panose="02020603050405020304" pitchFamily="18" charset="0"/>
                        </a:rPr>
                        <a:t>(Yan Li et al., 2017)</a:t>
                      </a:r>
                      <a:endParaRPr lang="en-ID"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23989702"/>
                  </a:ext>
                </a:extLst>
              </a:tr>
              <a:tr h="257979">
                <a:tc>
                  <a:txBody>
                    <a:bodyPr/>
                    <a:lstStyle/>
                    <a:p>
                      <a:pPr lvl="0" algn="ctr">
                        <a:lnSpc>
                          <a:spcPct val="115000"/>
                        </a:lnSpc>
                        <a:spcAft>
                          <a:spcPts val="800"/>
                        </a:spcAft>
                      </a:pPr>
                      <a:r>
                        <a:rPr lang="en-ID" sz="1800" dirty="0">
                          <a:effectLst/>
                          <a:latin typeface="HP Simplified" panose="020B0604020204020204"/>
                          <a:ea typeface="Calibri" panose="020F0502020204030204" pitchFamily="34" charset="0"/>
                          <a:cs typeface="Times New Roman" panose="02020603050405020304" pitchFamily="18" charset="0"/>
                        </a:rPr>
                        <a:t>NFA</a:t>
                      </a:r>
                      <a:endParaRPr lang="en-ID" sz="1800" dirty="0">
                        <a:effectLst/>
                        <a:latin typeface="Calibri" panose="020F0502020204030204" pitchFamily="34" charset="0"/>
                        <a:ea typeface="Calibri" panose="020F0502020204030204" pitchFamily="34" charset="0"/>
                        <a:cs typeface="Times New Roman" panose="02020603050405020304" pitchFamily="18" charset="0"/>
                      </a:endParaRPr>
                    </a:p>
                    <a:p>
                      <a:pPr lvl="0" algn="ctr">
                        <a:lnSpc>
                          <a:spcPct val="115000"/>
                        </a:lnSpc>
                        <a:spcAft>
                          <a:spcPts val="800"/>
                        </a:spcAft>
                      </a:pPr>
                      <a:r>
                        <a:rPr lang="en-ID" sz="1800" dirty="0">
                          <a:effectLst/>
                          <a:latin typeface="HP Simplified" panose="020B0604020204020204"/>
                          <a:ea typeface="Calibri" panose="020F0502020204030204" pitchFamily="34" charset="0"/>
                          <a:cs typeface="Times New Roman" panose="02020603050405020304" pitchFamily="18" charset="0"/>
                        </a:rPr>
                        <a:t>F=Fe</a:t>
                      </a:r>
                      <a:endParaRPr lang="en-ID"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Coprecipitation</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Ammonia</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Spherical particle, ~8–10 µm </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dirty="0">
                          <a:effectLst/>
                          <a:latin typeface="HP Simplified" panose="020B0604020204020204"/>
                          <a:ea typeface="Calibri" panose="020F0502020204030204" pitchFamily="34" charset="0"/>
                          <a:cs typeface="Times New Roman" panose="02020603050405020304" pitchFamily="18" charset="0"/>
                        </a:rPr>
                        <a:t>190 mAh/g/88% after 30 100 cycles at 0.33 C/110 mAh/g at 1 C</a:t>
                      </a:r>
                      <a:endParaRPr lang="en-ID"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dirty="0">
                          <a:effectLst/>
                          <a:latin typeface="HP Simplified" panose="020B0604020204020204"/>
                          <a:ea typeface="Calibri" panose="020F0502020204030204" pitchFamily="34" charset="0"/>
                          <a:cs typeface="Times New Roman" panose="02020603050405020304" pitchFamily="18" charset="0"/>
                        </a:rPr>
                        <a:t>(Muralidharan et al., 2020)</a:t>
                      </a:r>
                      <a:endParaRPr lang="en-ID"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58949012"/>
                  </a:ext>
                </a:extLst>
              </a:tr>
              <a:tr h="174496">
                <a:tc rowSpan="2">
                  <a:txBody>
                    <a:bodyPr/>
                    <a:lstStyle/>
                    <a:p>
                      <a:pPr lvl="0" algn="ctr">
                        <a:lnSpc>
                          <a:spcPct val="115000"/>
                        </a:lnSpc>
                        <a:spcAft>
                          <a:spcPts val="800"/>
                        </a:spcAft>
                      </a:pPr>
                      <a:r>
                        <a:rPr lang="en-ID" sz="1800">
                          <a:effectLst/>
                          <a:latin typeface="HP Simplified" panose="020B0604020204020204"/>
                          <a:ea typeface="Calibri" panose="020F0502020204030204" pitchFamily="34" charset="0"/>
                          <a:cs typeface="Times New Roman" panose="02020603050405020304" pitchFamily="18" charset="0"/>
                        </a:rPr>
                        <a:t>LNMO</a:t>
                      </a:r>
                      <a:endParaRPr lang="en-ID" sz="1800">
                        <a:effectLst/>
                        <a:latin typeface="Calibri" panose="020F0502020204030204" pitchFamily="34" charset="0"/>
                        <a:ea typeface="Calibri" panose="020F0502020204030204" pitchFamily="34" charset="0"/>
                        <a:cs typeface="Times New Roman" panose="02020603050405020304" pitchFamily="18" charset="0"/>
                      </a:endParaRPr>
                    </a:p>
                    <a:p>
                      <a:pPr lvl="0" algn="ctr">
                        <a:lnSpc>
                          <a:spcPct val="115000"/>
                        </a:lnSpc>
                        <a:spcAft>
                          <a:spcPts val="800"/>
                        </a:spcAft>
                      </a:pPr>
                      <a:r>
                        <a:rPr lang="en-ID" sz="1800">
                          <a:effectLst/>
                          <a:latin typeface="HP Simplified" panose="020B0604020204020204"/>
                          <a:ea typeface="Calibri" panose="020F0502020204030204" pitchFamily="34" charset="0"/>
                          <a:cs typeface="Times New Roman" panose="02020603050405020304" pitchFamily="18" charset="0"/>
                        </a:rPr>
                        <a:t> </a:t>
                      </a:r>
                      <a:endParaRPr lang="en-ID"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Coprecipitation</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Ammonia</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Spherical particle, ~10 µm</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dirty="0">
                          <a:effectLst/>
                          <a:latin typeface="HP Simplified" panose="020B0604020204020204"/>
                          <a:ea typeface="Calibri" panose="020F0502020204030204" pitchFamily="34" charset="0"/>
                          <a:cs typeface="Times New Roman" panose="02020603050405020304" pitchFamily="18" charset="0"/>
                        </a:rPr>
                        <a:t>~220 mAh/g/86% after 100 cycles at 0.5 C/~145 mAh/g at 10 C</a:t>
                      </a:r>
                      <a:endParaRPr lang="en-ID"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(Sun et al., 2013)</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400716431"/>
                  </a:ext>
                </a:extLst>
              </a:tr>
              <a:tr h="257979">
                <a:tc vMerge="1">
                  <a:txBody>
                    <a:bodyPr/>
                    <a:lstStyle/>
                    <a:p>
                      <a:endParaRPr lang="en-ID"/>
                    </a:p>
                  </a:txBody>
                  <a:tcPr/>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Coprecipitation</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Ammonia</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Spherical particle, ~3 µm</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dirty="0">
                          <a:effectLst/>
                          <a:latin typeface="HP Simplified" panose="020B0604020204020204"/>
                          <a:ea typeface="Calibri" panose="020F0502020204030204" pitchFamily="34" charset="0"/>
                          <a:cs typeface="Times New Roman" panose="02020603050405020304" pitchFamily="18" charset="0"/>
                        </a:rPr>
                        <a:t>197 mAh/g/94% after 100 cycles at 0.2 C/-</a:t>
                      </a:r>
                      <a:endParaRPr lang="en-ID"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(Ma et al., 2020)</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97670368"/>
                  </a:ext>
                </a:extLst>
              </a:tr>
              <a:tr h="174496">
                <a:tc>
                  <a:txBody>
                    <a:bodyPr/>
                    <a:lstStyle/>
                    <a:p>
                      <a:pPr lvl="0" algn="ctr">
                        <a:lnSpc>
                          <a:spcPct val="115000"/>
                        </a:lnSpc>
                        <a:spcAft>
                          <a:spcPts val="800"/>
                        </a:spcAft>
                      </a:pPr>
                      <a:r>
                        <a:rPr lang="en-ID" sz="1800" dirty="0">
                          <a:effectLst/>
                          <a:latin typeface="HP Simplified" panose="020B0604020204020204"/>
                          <a:ea typeface="Calibri" panose="020F0502020204030204" pitchFamily="34" charset="0"/>
                          <a:cs typeface="Times New Roman" panose="02020603050405020304" pitchFamily="18" charset="0"/>
                        </a:rPr>
                        <a:t>LNO</a:t>
                      </a:r>
                      <a:endParaRPr lang="en-ID" sz="1800" dirty="0">
                        <a:effectLst/>
                        <a:latin typeface="Calibri" panose="020F0502020204030204" pitchFamily="34" charset="0"/>
                        <a:ea typeface="Calibri" panose="020F0502020204030204" pitchFamily="34" charset="0"/>
                        <a:cs typeface="Times New Roman" panose="02020603050405020304" pitchFamily="18" charset="0"/>
                      </a:endParaRPr>
                    </a:p>
                    <a:p>
                      <a:pPr lvl="0" algn="ctr">
                        <a:lnSpc>
                          <a:spcPct val="115000"/>
                        </a:lnSpc>
                        <a:spcAft>
                          <a:spcPts val="800"/>
                        </a:spcAft>
                      </a:pPr>
                      <a:r>
                        <a:rPr lang="en-ID" sz="1800" dirty="0">
                          <a:effectLst/>
                          <a:latin typeface="HP Simplified" panose="020B0604020204020204"/>
                          <a:ea typeface="Calibri" panose="020F0502020204030204" pitchFamily="34" charset="0"/>
                          <a:cs typeface="Times New Roman" panose="02020603050405020304" pitchFamily="18" charset="0"/>
                        </a:rPr>
                        <a:t> </a:t>
                      </a:r>
                      <a:endParaRPr lang="en-ID"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Coprecipitation</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Ammonia</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latin typeface="HP Simplified" panose="020B0604020204020204"/>
                          <a:ea typeface="Calibri" panose="020F0502020204030204" pitchFamily="34" charset="0"/>
                          <a:cs typeface="Times New Roman" panose="02020603050405020304" pitchFamily="18" charset="0"/>
                        </a:rPr>
                        <a:t>Spherical particle</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dirty="0">
                          <a:effectLst/>
                          <a:latin typeface="HP Simplified" panose="020B0604020204020204"/>
                          <a:ea typeface="Calibri" panose="020F0502020204030204" pitchFamily="34" charset="0"/>
                          <a:cs typeface="Times New Roman" panose="02020603050405020304" pitchFamily="18" charset="0"/>
                        </a:rPr>
                        <a:t>216 mAh/g/80% after 200 cycles at 1 C/121 mAh/g at 5 C </a:t>
                      </a:r>
                      <a:endParaRPr lang="en-ID"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dirty="0">
                          <a:effectLst/>
                          <a:latin typeface="HP Simplified" panose="020B0604020204020204"/>
                          <a:ea typeface="Calibri" panose="020F0502020204030204" pitchFamily="34" charset="0"/>
                          <a:cs typeface="Times New Roman" panose="02020603050405020304" pitchFamily="18" charset="0"/>
                        </a:rPr>
                        <a:t>(Mu et al., 2020)</a:t>
                      </a:r>
                      <a:endParaRPr lang="en-ID"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09243677"/>
                  </a:ext>
                </a:extLst>
              </a:tr>
            </a:tbl>
          </a:graphicData>
        </a:graphic>
      </p:graphicFrame>
    </p:spTree>
    <p:extLst>
      <p:ext uri="{BB962C8B-B14F-4D97-AF65-F5344CB8AC3E}">
        <p14:creationId xmlns:p14="http://schemas.microsoft.com/office/powerpoint/2010/main" val="24576664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C17DB71-A295-53B5-DC37-BECE3E869B26}"/>
              </a:ext>
            </a:extLst>
          </p:cNvPr>
          <p:cNvSpPr/>
          <p:nvPr/>
        </p:nvSpPr>
        <p:spPr>
          <a:xfrm>
            <a:off x="0" y="289560"/>
            <a:ext cx="12192000" cy="1283973"/>
          </a:xfrm>
          <a:prstGeom prst="rect">
            <a:avLst/>
          </a:prstGeom>
          <a:solidFill>
            <a:schemeClr val="bg2">
              <a:lumMod val="90000"/>
            </a:schemeClr>
          </a:solidFill>
          <a:ln>
            <a:noFill/>
          </a:ln>
        </p:spPr>
        <p:style>
          <a:lnRef idx="1">
            <a:schemeClr val="dk1"/>
          </a:lnRef>
          <a:fillRef idx="2">
            <a:schemeClr val="dk1"/>
          </a:fillRef>
          <a:effectRef idx="1">
            <a:schemeClr val="dk1"/>
          </a:effectRef>
          <a:fontRef idx="minor">
            <a:schemeClr val="dk1"/>
          </a:fontRef>
        </p:style>
        <p:txBody>
          <a:bodyPr rtlCol="0" anchor="ctr"/>
          <a:lstStyle/>
          <a:p>
            <a:endParaRPr lang="en-ID" sz="4800" dirty="0"/>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116130" y="566987"/>
            <a:ext cx="11350188" cy="724247"/>
          </a:xfrm>
        </p:spPr>
        <p:txBody>
          <a:bodyPr/>
          <a:lstStyle/>
          <a:p>
            <a:r>
              <a:rPr lang="en-US" altLang="ko-KR" sz="4000" b="1" dirty="0">
                <a:solidFill>
                  <a:schemeClr val="tx1"/>
                </a:solidFill>
                <a:cs typeface="Arial" pitchFamily="34" charset="0"/>
              </a:rPr>
              <a:t>Nickel-Rich Cathode Materials : Microcracking of Agglomerated Particles</a:t>
            </a:r>
          </a:p>
        </p:txBody>
      </p:sp>
      <p:pic>
        <p:nvPicPr>
          <p:cNvPr id="3" name="Picture 2">
            <a:extLst>
              <a:ext uri="{FF2B5EF4-FFF2-40B4-BE49-F238E27FC236}">
                <a16:creationId xmlns:a16="http://schemas.microsoft.com/office/drawing/2014/main" id="{57115888-2737-A95E-0043-74F34006675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456" t="7632" r="1008" b="11245"/>
          <a:stretch/>
        </p:blipFill>
        <p:spPr bwMode="auto">
          <a:xfrm>
            <a:off x="196949" y="1850960"/>
            <a:ext cx="11269369" cy="2185670"/>
          </a:xfrm>
          <a:prstGeom prst="rect">
            <a:avLst/>
          </a:prstGeom>
          <a:noFill/>
          <a:ln>
            <a:noFill/>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AE1D5309-249E-01CC-8BAF-6FC27868E78F}"/>
              </a:ext>
            </a:extLst>
          </p:cNvPr>
          <p:cNvSpPr txBox="1"/>
          <p:nvPr/>
        </p:nvSpPr>
        <p:spPr>
          <a:xfrm>
            <a:off x="344714" y="4314057"/>
            <a:ext cx="5649686" cy="1938992"/>
          </a:xfrm>
          <a:prstGeom prst="rect">
            <a:avLst/>
          </a:prstGeom>
          <a:noFill/>
        </p:spPr>
        <p:txBody>
          <a:bodyPr wrap="square">
            <a:spAutoFit/>
          </a:bodyPr>
          <a:lstStyle/>
          <a:p>
            <a:r>
              <a:rPr lang="en-ID" sz="2400" dirty="0">
                <a:solidFill>
                  <a:schemeClr val="bg1"/>
                </a:solidFill>
              </a:rPr>
              <a:t>(</a:t>
            </a:r>
            <a:r>
              <a:rPr lang="en-ID" sz="2400" dirty="0" err="1">
                <a:solidFill>
                  <a:schemeClr val="bg1"/>
                </a:solidFill>
              </a:rPr>
              <a:t>a,b</a:t>
            </a:r>
            <a:r>
              <a:rPr lang="en-ID" sz="2400" dirty="0">
                <a:solidFill>
                  <a:schemeClr val="bg1"/>
                </a:solidFill>
              </a:rPr>
              <a:t>) Silkworm like NMC811 particles before cycles and (c) after 100 cycles, reprinted with permission from Ref. (Lei et al., 2019b) Copyright (2019) Elsevier B.V</a:t>
            </a:r>
          </a:p>
        </p:txBody>
      </p:sp>
      <p:sp>
        <p:nvSpPr>
          <p:cNvPr id="7" name="TextBox 6">
            <a:extLst>
              <a:ext uri="{FF2B5EF4-FFF2-40B4-BE49-F238E27FC236}">
                <a16:creationId xmlns:a16="http://schemas.microsoft.com/office/drawing/2014/main" id="{396C4080-4C93-DDA3-47F3-163002EA21FA}"/>
              </a:ext>
            </a:extLst>
          </p:cNvPr>
          <p:cNvSpPr txBox="1"/>
          <p:nvPr/>
        </p:nvSpPr>
        <p:spPr>
          <a:xfrm>
            <a:off x="6897947" y="4158312"/>
            <a:ext cx="4949339" cy="2554545"/>
          </a:xfrm>
          <a:prstGeom prst="rect">
            <a:avLst/>
          </a:prstGeom>
          <a:solidFill>
            <a:schemeClr val="bg2">
              <a:lumMod val="90000"/>
            </a:schemeClr>
          </a:solidFill>
          <a:ln>
            <a:noFill/>
          </a:ln>
        </p:spPr>
        <p:txBody>
          <a:bodyPr wrap="square" rtlCol="0">
            <a:spAutoFit/>
          </a:bodyPr>
          <a:lstStyle/>
          <a:p>
            <a:r>
              <a:rPr lang="en-US" sz="2000" dirty="0">
                <a:solidFill>
                  <a:schemeClr val="tx2">
                    <a:lumMod val="75000"/>
                  </a:schemeClr>
                </a:solidFill>
                <a:highlight>
                  <a:srgbClr val="FFFFCC"/>
                </a:highlight>
                <a:latin typeface="Arial" panose="020B0604020202020204" pitchFamily="34" charset="0"/>
                <a:cs typeface="Arial" panose="020B0604020202020204" pitchFamily="34" charset="0"/>
              </a:rPr>
              <a:t>Microcracking :</a:t>
            </a:r>
          </a:p>
          <a:p>
            <a:pPr marL="457200" indent="-457200">
              <a:buAutoNum type="arabicPeriod"/>
            </a:pPr>
            <a:r>
              <a:rPr lang="en-US" sz="2000" dirty="0">
                <a:solidFill>
                  <a:schemeClr val="tx2">
                    <a:lumMod val="75000"/>
                  </a:schemeClr>
                </a:solidFill>
                <a:highlight>
                  <a:srgbClr val="FFFFCC"/>
                </a:highlight>
                <a:latin typeface="Arial" panose="020B0604020202020204" pitchFamily="34" charset="0"/>
                <a:cs typeface="Arial" panose="020B0604020202020204" pitchFamily="34" charset="0"/>
              </a:rPr>
              <a:t>Disintegration of Secondary Particle</a:t>
            </a:r>
          </a:p>
          <a:p>
            <a:pPr marL="457200" indent="-457200">
              <a:buAutoNum type="arabicPeriod"/>
            </a:pPr>
            <a:r>
              <a:rPr lang="en-US" sz="2000" dirty="0">
                <a:solidFill>
                  <a:schemeClr val="tx2">
                    <a:lumMod val="75000"/>
                  </a:schemeClr>
                </a:solidFill>
                <a:highlight>
                  <a:srgbClr val="FFFFCC"/>
                </a:highlight>
                <a:latin typeface="Arial" panose="020B0604020202020204" pitchFamily="34" charset="0"/>
                <a:cs typeface="Arial" panose="020B0604020202020204" pitchFamily="34" charset="0"/>
              </a:rPr>
              <a:t>Caused by expansion-shrinkage of particles during insertion and deinsertion of Li ions</a:t>
            </a:r>
          </a:p>
          <a:p>
            <a:pPr marL="457200" indent="-457200">
              <a:buAutoNum type="arabicPeriod"/>
            </a:pPr>
            <a:r>
              <a:rPr lang="en-US" sz="2000" dirty="0">
                <a:solidFill>
                  <a:schemeClr val="tx2">
                    <a:lumMod val="75000"/>
                  </a:schemeClr>
                </a:solidFill>
                <a:highlight>
                  <a:srgbClr val="FFFFCC"/>
                </a:highlight>
                <a:latin typeface="Arial" panose="020B0604020202020204" pitchFamily="34" charset="0"/>
                <a:cs typeface="Arial" panose="020B0604020202020204" pitchFamily="34" charset="0"/>
              </a:rPr>
              <a:t>Resulting in rapid capacity decay due to : excessive electrolyte exposure and passivation layer formation </a:t>
            </a:r>
          </a:p>
        </p:txBody>
      </p:sp>
    </p:spTree>
    <p:extLst>
      <p:ext uri="{BB962C8B-B14F-4D97-AF65-F5344CB8AC3E}">
        <p14:creationId xmlns:p14="http://schemas.microsoft.com/office/powerpoint/2010/main" val="36820273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C17DB71-A295-53B5-DC37-BECE3E869B26}"/>
              </a:ext>
            </a:extLst>
          </p:cNvPr>
          <p:cNvSpPr/>
          <p:nvPr/>
        </p:nvSpPr>
        <p:spPr>
          <a:xfrm>
            <a:off x="0" y="289560"/>
            <a:ext cx="12192000" cy="1283973"/>
          </a:xfrm>
          <a:prstGeom prst="rect">
            <a:avLst/>
          </a:prstGeom>
          <a:solidFill>
            <a:schemeClr val="bg2">
              <a:lumMod val="90000"/>
            </a:schemeClr>
          </a:solidFill>
          <a:ln>
            <a:noFill/>
          </a:ln>
        </p:spPr>
        <p:style>
          <a:lnRef idx="1">
            <a:schemeClr val="dk1"/>
          </a:lnRef>
          <a:fillRef idx="2">
            <a:schemeClr val="dk1"/>
          </a:fillRef>
          <a:effectRef idx="1">
            <a:schemeClr val="dk1"/>
          </a:effectRef>
          <a:fontRef idx="minor">
            <a:schemeClr val="dk1"/>
          </a:fontRef>
        </p:style>
        <p:txBody>
          <a:bodyPr rtlCol="0" anchor="ctr"/>
          <a:lstStyle/>
          <a:p>
            <a:endParaRPr lang="en-ID" sz="4800" dirty="0"/>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116130" y="566987"/>
            <a:ext cx="11350188" cy="724247"/>
          </a:xfrm>
        </p:spPr>
        <p:txBody>
          <a:bodyPr/>
          <a:lstStyle/>
          <a:p>
            <a:r>
              <a:rPr lang="en-US" altLang="ko-KR" sz="4000" b="1" dirty="0">
                <a:solidFill>
                  <a:schemeClr val="tx1"/>
                </a:solidFill>
                <a:cs typeface="Arial" pitchFamily="34" charset="0"/>
              </a:rPr>
              <a:t>Nickel-Rich Cathode Materials : Single Crystal Particle (Solution to Microcracking)</a:t>
            </a:r>
          </a:p>
        </p:txBody>
      </p:sp>
      <p:sp>
        <p:nvSpPr>
          <p:cNvPr id="8" name="Rectangle 2">
            <a:extLst>
              <a:ext uri="{FF2B5EF4-FFF2-40B4-BE49-F238E27FC236}">
                <a16:creationId xmlns:a16="http://schemas.microsoft.com/office/drawing/2014/main" id="{7D957DC3-249F-817E-BDBF-AEAAEE418680}"/>
              </a:ext>
            </a:extLst>
          </p:cNvPr>
          <p:cNvSpPr>
            <a:spLocks noChangeArrowheads="1"/>
          </p:cNvSpPr>
          <p:nvPr/>
        </p:nvSpPr>
        <p:spPr bwMode="auto">
          <a:xfrm>
            <a:off x="319314" y="1752600"/>
            <a:ext cx="17255124"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D"/>
          </a:p>
        </p:txBody>
      </p:sp>
      <p:graphicFrame>
        <p:nvGraphicFramePr>
          <p:cNvPr id="9" name="Object 8">
            <a:extLst>
              <a:ext uri="{FF2B5EF4-FFF2-40B4-BE49-F238E27FC236}">
                <a16:creationId xmlns:a16="http://schemas.microsoft.com/office/drawing/2014/main" id="{805A005B-0A11-0055-85A0-7F65A4BC2C57}"/>
              </a:ext>
            </a:extLst>
          </p:cNvPr>
          <p:cNvGraphicFramePr>
            <a:graphicFrameLocks noChangeAspect="1"/>
          </p:cNvGraphicFramePr>
          <p:nvPr>
            <p:extLst>
              <p:ext uri="{D42A27DB-BD31-4B8C-83A1-F6EECF244321}">
                <p14:modId xmlns:p14="http://schemas.microsoft.com/office/powerpoint/2010/main" val="3631379588"/>
              </p:ext>
            </p:extLst>
          </p:nvPr>
        </p:nvGraphicFramePr>
        <p:xfrm>
          <a:off x="319313" y="1752599"/>
          <a:ext cx="11645405" cy="2979057"/>
        </p:xfrm>
        <a:graphic>
          <a:graphicData uri="http://schemas.openxmlformats.org/presentationml/2006/ole">
            <mc:AlternateContent xmlns:mc="http://schemas.openxmlformats.org/markup-compatibility/2006">
              <mc:Choice xmlns:v="urn:schemas-microsoft-com:vml" Requires="v">
                <p:oleObj spid="_x0000_s1033" r:id="rId3" imgW="5052166" imgH="1287741" progId="Visio.Drawing.15">
                  <p:embed/>
                </p:oleObj>
              </mc:Choice>
              <mc:Fallback>
                <p:oleObj r:id="rId3" imgW="5052166" imgH="1287741"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9313" y="1752599"/>
                        <a:ext cx="11645405" cy="2979057"/>
                      </a:xfrm>
                      <a:prstGeom prst="rect">
                        <a:avLst/>
                      </a:prstGeom>
                      <a:noFill/>
                    </p:spPr>
                  </p:pic>
                </p:oleObj>
              </mc:Fallback>
            </mc:AlternateContent>
          </a:graphicData>
        </a:graphic>
      </p:graphicFrame>
      <p:sp>
        <p:nvSpPr>
          <p:cNvPr id="11" name="TextBox 10">
            <a:extLst>
              <a:ext uri="{FF2B5EF4-FFF2-40B4-BE49-F238E27FC236}">
                <a16:creationId xmlns:a16="http://schemas.microsoft.com/office/drawing/2014/main" id="{6FEFB562-0591-084E-FF7D-62736D45D05F}"/>
              </a:ext>
            </a:extLst>
          </p:cNvPr>
          <p:cNvSpPr txBox="1"/>
          <p:nvPr/>
        </p:nvSpPr>
        <p:spPr>
          <a:xfrm>
            <a:off x="562427" y="4873098"/>
            <a:ext cx="4038601" cy="1984902"/>
          </a:xfrm>
          <a:prstGeom prst="rect">
            <a:avLst/>
          </a:prstGeom>
          <a:noFill/>
        </p:spPr>
        <p:txBody>
          <a:bodyPr wrap="square">
            <a:spAutoFit/>
          </a:bodyPr>
          <a:lstStyle/>
          <a:p>
            <a:pPr marL="270510" indent="-270510" algn="just">
              <a:lnSpc>
                <a:spcPct val="115000"/>
              </a:lnSpc>
              <a:spcAft>
                <a:spcPts val="800"/>
              </a:spcAft>
            </a:pPr>
            <a:r>
              <a:rPr lang="en-US" sz="1800" dirty="0">
                <a:solidFill>
                  <a:schemeClr val="bg1"/>
                </a:solidFill>
                <a:effectLst/>
                <a:highlight>
                  <a:srgbClr val="C0C0C0"/>
                </a:highlight>
                <a:latin typeface="HP Simplified" panose="020B0604020204020204"/>
                <a:ea typeface="Calibri" panose="020F0502020204030204" pitchFamily="34" charset="0"/>
                <a:cs typeface="Times New Roman" panose="02020603050405020304" pitchFamily="18" charset="0"/>
              </a:rPr>
              <a:t>Morphology distribution in single crystal NMC. SEM images of (a) precursor and (b, c) sintered single crystal NMC, reprinted with permission from Ref. (Fan et al., 2020) Copyright (2020) Elsevier B.V.</a:t>
            </a:r>
            <a:endParaRPr lang="en-ID" sz="2400" dirty="0">
              <a:solidFill>
                <a:schemeClr val="bg1"/>
              </a:solidFill>
              <a:effectLst/>
              <a:highlight>
                <a:srgbClr val="C0C0C0"/>
              </a:highligh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001355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C17DB71-A295-53B5-DC37-BECE3E869B26}"/>
              </a:ext>
            </a:extLst>
          </p:cNvPr>
          <p:cNvSpPr/>
          <p:nvPr/>
        </p:nvSpPr>
        <p:spPr>
          <a:xfrm>
            <a:off x="0" y="289560"/>
            <a:ext cx="12192000" cy="1283973"/>
          </a:xfrm>
          <a:prstGeom prst="rect">
            <a:avLst/>
          </a:prstGeom>
          <a:solidFill>
            <a:schemeClr val="bg2">
              <a:lumMod val="90000"/>
            </a:schemeClr>
          </a:solidFill>
          <a:ln>
            <a:noFill/>
          </a:ln>
        </p:spPr>
        <p:style>
          <a:lnRef idx="1">
            <a:schemeClr val="dk1"/>
          </a:lnRef>
          <a:fillRef idx="2">
            <a:schemeClr val="dk1"/>
          </a:fillRef>
          <a:effectRef idx="1">
            <a:schemeClr val="dk1"/>
          </a:effectRef>
          <a:fontRef idx="minor">
            <a:schemeClr val="dk1"/>
          </a:fontRef>
        </p:style>
        <p:txBody>
          <a:bodyPr rtlCol="0" anchor="ctr"/>
          <a:lstStyle/>
          <a:p>
            <a:endParaRPr lang="en-ID" sz="4800" dirty="0"/>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116130" y="566987"/>
            <a:ext cx="11350188" cy="724247"/>
          </a:xfrm>
        </p:spPr>
        <p:txBody>
          <a:bodyPr/>
          <a:lstStyle/>
          <a:p>
            <a:r>
              <a:rPr lang="en-US" altLang="ko-KR" sz="4000" b="1" dirty="0">
                <a:solidFill>
                  <a:schemeClr val="tx1"/>
                </a:solidFill>
                <a:cs typeface="Arial" pitchFamily="34" charset="0"/>
              </a:rPr>
              <a:t>Nickel-Rich Cathode Materials : Single Crystal Particle (Solution to Microcracking)</a:t>
            </a:r>
          </a:p>
        </p:txBody>
      </p:sp>
      <p:sp>
        <p:nvSpPr>
          <p:cNvPr id="8" name="Rectangle 2">
            <a:extLst>
              <a:ext uri="{FF2B5EF4-FFF2-40B4-BE49-F238E27FC236}">
                <a16:creationId xmlns:a16="http://schemas.microsoft.com/office/drawing/2014/main" id="{7D957DC3-249F-817E-BDBF-AEAAEE418680}"/>
              </a:ext>
            </a:extLst>
          </p:cNvPr>
          <p:cNvSpPr>
            <a:spLocks noChangeArrowheads="1"/>
          </p:cNvSpPr>
          <p:nvPr/>
        </p:nvSpPr>
        <p:spPr bwMode="auto">
          <a:xfrm>
            <a:off x="319314" y="1752600"/>
            <a:ext cx="17255124"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D"/>
          </a:p>
        </p:txBody>
      </p:sp>
      <p:graphicFrame>
        <p:nvGraphicFramePr>
          <p:cNvPr id="4" name="Table 3">
            <a:extLst>
              <a:ext uri="{FF2B5EF4-FFF2-40B4-BE49-F238E27FC236}">
                <a16:creationId xmlns:a16="http://schemas.microsoft.com/office/drawing/2014/main" id="{6582D910-A39C-BDB7-5F71-8BD3BA5C6E20}"/>
              </a:ext>
            </a:extLst>
          </p:cNvPr>
          <p:cNvGraphicFramePr>
            <a:graphicFrameLocks noGrp="1"/>
          </p:cNvGraphicFramePr>
          <p:nvPr>
            <p:extLst>
              <p:ext uri="{D42A27DB-BD31-4B8C-83A1-F6EECF244321}">
                <p14:modId xmlns:p14="http://schemas.microsoft.com/office/powerpoint/2010/main" val="2214454227"/>
              </p:ext>
            </p:extLst>
          </p:nvPr>
        </p:nvGraphicFramePr>
        <p:xfrm>
          <a:off x="319314" y="2434771"/>
          <a:ext cx="10726055" cy="4028889"/>
        </p:xfrm>
        <a:graphic>
          <a:graphicData uri="http://schemas.openxmlformats.org/drawingml/2006/table">
            <a:tbl>
              <a:tblPr firstRow="1" firstCol="1" bandRow="1">
                <a:tableStyleId>{8EC20E35-A176-4012-BC5E-935CFFF8708E}</a:tableStyleId>
              </a:tblPr>
              <a:tblGrid>
                <a:gridCol w="1336027">
                  <a:extLst>
                    <a:ext uri="{9D8B030D-6E8A-4147-A177-3AD203B41FA5}">
                      <a16:colId xmlns:a16="http://schemas.microsoft.com/office/drawing/2014/main" val="2579801518"/>
                    </a:ext>
                  </a:extLst>
                </a:gridCol>
                <a:gridCol w="2533300">
                  <a:extLst>
                    <a:ext uri="{9D8B030D-6E8A-4147-A177-3AD203B41FA5}">
                      <a16:colId xmlns:a16="http://schemas.microsoft.com/office/drawing/2014/main" val="3776661563"/>
                    </a:ext>
                  </a:extLst>
                </a:gridCol>
                <a:gridCol w="1947803">
                  <a:extLst>
                    <a:ext uri="{9D8B030D-6E8A-4147-A177-3AD203B41FA5}">
                      <a16:colId xmlns:a16="http://schemas.microsoft.com/office/drawing/2014/main" val="1519670196"/>
                    </a:ext>
                  </a:extLst>
                </a:gridCol>
                <a:gridCol w="599163">
                  <a:extLst>
                    <a:ext uri="{9D8B030D-6E8A-4147-A177-3AD203B41FA5}">
                      <a16:colId xmlns:a16="http://schemas.microsoft.com/office/drawing/2014/main" val="1837094225"/>
                    </a:ext>
                  </a:extLst>
                </a:gridCol>
                <a:gridCol w="979683">
                  <a:extLst>
                    <a:ext uri="{9D8B030D-6E8A-4147-A177-3AD203B41FA5}">
                      <a16:colId xmlns:a16="http://schemas.microsoft.com/office/drawing/2014/main" val="3438844160"/>
                    </a:ext>
                  </a:extLst>
                </a:gridCol>
                <a:gridCol w="1715495">
                  <a:extLst>
                    <a:ext uri="{9D8B030D-6E8A-4147-A177-3AD203B41FA5}">
                      <a16:colId xmlns:a16="http://schemas.microsoft.com/office/drawing/2014/main" val="2769859040"/>
                    </a:ext>
                  </a:extLst>
                </a:gridCol>
                <a:gridCol w="1614584">
                  <a:extLst>
                    <a:ext uri="{9D8B030D-6E8A-4147-A177-3AD203B41FA5}">
                      <a16:colId xmlns:a16="http://schemas.microsoft.com/office/drawing/2014/main" val="1682008081"/>
                    </a:ext>
                  </a:extLst>
                </a:gridCol>
              </a:tblGrid>
              <a:tr h="0">
                <a:tc>
                  <a:txBody>
                    <a:bodyPr/>
                    <a:lstStyle/>
                    <a:p>
                      <a:pPr algn="ctr">
                        <a:lnSpc>
                          <a:spcPct val="115000"/>
                        </a:lnSpc>
                        <a:spcAft>
                          <a:spcPts val="800"/>
                        </a:spcAft>
                      </a:pPr>
                      <a:r>
                        <a:rPr lang="en-ID" sz="1400">
                          <a:effectLst/>
                        </a:rPr>
                        <a:t>Sample</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dirty="0">
                          <a:effectLst/>
                        </a:rPr>
                        <a:t>Synthesis Method</a:t>
                      </a:r>
                      <a:endParaRPr lang="en-ID"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Precursor</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T (°C)</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Particle Size (µm)</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Specific Capacity</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Ref.</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34375529"/>
                  </a:ext>
                </a:extLst>
              </a:tr>
              <a:tr h="0">
                <a:tc>
                  <a:txBody>
                    <a:bodyPr/>
                    <a:lstStyle/>
                    <a:p>
                      <a:pPr algn="just">
                        <a:lnSpc>
                          <a:spcPct val="115000"/>
                        </a:lnSpc>
                        <a:spcAft>
                          <a:spcPts val="800"/>
                        </a:spcAft>
                      </a:pPr>
                      <a:r>
                        <a:rPr lang="en-ID" sz="1400">
                          <a:effectLst/>
                        </a:rPr>
                        <a:t>NMC 761410</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rPr>
                        <a:t>Coprecipitation and molten salt</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rPr>
                        <a:t>Hydroxide precursor</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900</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3</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dirty="0">
                          <a:effectLst/>
                        </a:rPr>
                        <a:t>182.3 mAh/g at 0.1 C</a:t>
                      </a:r>
                      <a:endParaRPr lang="en-ID"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(Bi et al., 2020)</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49244740"/>
                  </a:ext>
                </a:extLst>
              </a:tr>
              <a:tr h="0">
                <a:tc>
                  <a:txBody>
                    <a:bodyPr/>
                    <a:lstStyle/>
                    <a:p>
                      <a:pPr algn="just">
                        <a:lnSpc>
                          <a:spcPct val="115000"/>
                        </a:lnSpc>
                        <a:spcAft>
                          <a:spcPts val="800"/>
                        </a:spcAft>
                      </a:pPr>
                      <a:r>
                        <a:rPr lang="en-ID" sz="1400">
                          <a:effectLst/>
                        </a:rPr>
                        <a:t>NMC 811</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rPr>
                        <a:t>Coprecipitation</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rPr>
                        <a:t>Hydroxide precursor</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740</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dirty="0">
                          <a:effectLst/>
                        </a:rPr>
                        <a:t>197.9 mAh/g at 0.1 C</a:t>
                      </a:r>
                      <a:endParaRPr lang="en-ID"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(Xu et al., 2019)</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20893995"/>
                  </a:ext>
                </a:extLst>
              </a:tr>
              <a:tr h="0">
                <a:tc>
                  <a:txBody>
                    <a:bodyPr/>
                    <a:lstStyle/>
                    <a:p>
                      <a:pPr algn="just">
                        <a:lnSpc>
                          <a:spcPct val="115000"/>
                        </a:lnSpc>
                        <a:spcAft>
                          <a:spcPts val="800"/>
                        </a:spcAft>
                      </a:pPr>
                      <a:r>
                        <a:rPr lang="en-ID" sz="1400">
                          <a:effectLst/>
                        </a:rPr>
                        <a:t>NMC 811</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rPr>
                        <a:t>Spray pyrolysis</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rPr>
                        <a:t>Oxide precursor</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900</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1–5</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dirty="0">
                          <a:effectLst/>
                        </a:rPr>
                        <a:t>211 mAh/g at 0.1 C</a:t>
                      </a:r>
                      <a:endParaRPr lang="en-ID"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(Zhu et al., 2020)</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75922258"/>
                  </a:ext>
                </a:extLst>
              </a:tr>
              <a:tr h="0">
                <a:tc>
                  <a:txBody>
                    <a:bodyPr/>
                    <a:lstStyle/>
                    <a:p>
                      <a:pPr algn="just">
                        <a:lnSpc>
                          <a:spcPct val="115000"/>
                        </a:lnSpc>
                        <a:spcAft>
                          <a:spcPts val="800"/>
                        </a:spcAft>
                      </a:pPr>
                      <a:r>
                        <a:rPr lang="en-ID" sz="1400">
                          <a:effectLst/>
                        </a:rPr>
                        <a:t>NMC 811</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rPr>
                        <a:t>Coprecipitation or molten salt</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tabLst>
                          <a:tab pos="438785" algn="l"/>
                        </a:tabLst>
                      </a:pPr>
                      <a:r>
                        <a:rPr lang="en-ID" sz="1400">
                          <a:effectLst/>
                        </a:rPr>
                        <a:t>	</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850</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1</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(Zhu and Chen, 2019)</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20027549"/>
                  </a:ext>
                </a:extLst>
              </a:tr>
              <a:tr h="0">
                <a:tc>
                  <a:txBody>
                    <a:bodyPr/>
                    <a:lstStyle/>
                    <a:p>
                      <a:pPr algn="just">
                        <a:lnSpc>
                          <a:spcPct val="115000"/>
                        </a:lnSpc>
                        <a:spcAft>
                          <a:spcPts val="800"/>
                        </a:spcAft>
                      </a:pPr>
                      <a:r>
                        <a:rPr lang="en-ID" sz="1400">
                          <a:effectLst/>
                        </a:rPr>
                        <a:t>NMC 811</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rPr>
                        <a:t>Coprecipitation</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rPr>
                        <a:t>Hydroxide precursor</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830</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1–4</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(C. Yang et al., 2020)</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3025728"/>
                  </a:ext>
                </a:extLst>
              </a:tr>
              <a:tr h="0">
                <a:tc>
                  <a:txBody>
                    <a:bodyPr/>
                    <a:lstStyle/>
                    <a:p>
                      <a:pPr algn="just">
                        <a:lnSpc>
                          <a:spcPct val="115000"/>
                        </a:lnSpc>
                        <a:spcAft>
                          <a:spcPts val="800"/>
                        </a:spcAft>
                      </a:pPr>
                      <a:r>
                        <a:rPr lang="en-ID" sz="1400">
                          <a:effectLst/>
                        </a:rPr>
                        <a:t>NMC 811</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rPr>
                        <a:t>Commercial</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rPr>
                        <a:t>Hydroxide precursor</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800–960</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1–1.5</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dirty="0">
                          <a:effectLst/>
                        </a:rPr>
                        <a:t>194 mAh/g at 0.1 C</a:t>
                      </a:r>
                      <a:endParaRPr lang="en-ID"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(Zhao et al., 2019)</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94534058"/>
                  </a:ext>
                </a:extLst>
              </a:tr>
              <a:tr h="0">
                <a:tc>
                  <a:txBody>
                    <a:bodyPr/>
                    <a:lstStyle/>
                    <a:p>
                      <a:pPr algn="just">
                        <a:lnSpc>
                          <a:spcPct val="115000"/>
                        </a:lnSpc>
                        <a:spcAft>
                          <a:spcPts val="800"/>
                        </a:spcAft>
                      </a:pPr>
                      <a:r>
                        <a:rPr lang="en-ID" sz="1400">
                          <a:effectLst/>
                        </a:rPr>
                        <a:t>NMC 910603</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rPr>
                        <a:t>Coprecipitation</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rPr>
                        <a:t>Hydroxide precursor</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820</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1–2.5</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dirty="0">
                          <a:effectLst/>
                        </a:rPr>
                        <a:t>203.8 mAh/g at 0.1 C</a:t>
                      </a:r>
                      <a:endParaRPr lang="en-ID"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(Lee et al., 2020)</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99512676"/>
                  </a:ext>
                </a:extLst>
              </a:tr>
              <a:tr h="0">
                <a:tc>
                  <a:txBody>
                    <a:bodyPr/>
                    <a:lstStyle/>
                    <a:p>
                      <a:pPr algn="just">
                        <a:lnSpc>
                          <a:spcPct val="115000"/>
                        </a:lnSpc>
                        <a:spcAft>
                          <a:spcPts val="800"/>
                        </a:spcAft>
                      </a:pPr>
                      <a:r>
                        <a:rPr lang="en-ID" sz="1400">
                          <a:effectLst/>
                        </a:rPr>
                        <a:t>NCA 880903</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rPr>
                        <a:t>Coprecipitation</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en-ID" sz="1400">
                          <a:effectLst/>
                        </a:rPr>
                        <a:t>Hydroxide precursor</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840</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a:effectLst/>
                        </a:rPr>
                        <a:t>4–5</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dirty="0">
                          <a:effectLst/>
                        </a:rPr>
                        <a:t>240 mAh/g at 0.1 C</a:t>
                      </a:r>
                      <a:endParaRPr lang="en-ID"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pPr>
                      <a:r>
                        <a:rPr lang="en-ID" sz="1400" dirty="0">
                          <a:effectLst/>
                        </a:rPr>
                        <a:t>(H. Zhang et al., 2020)</a:t>
                      </a:r>
                      <a:endParaRPr lang="en-ID"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58570690"/>
                  </a:ext>
                </a:extLst>
              </a:tr>
            </a:tbl>
          </a:graphicData>
        </a:graphic>
      </p:graphicFrame>
      <p:sp>
        <p:nvSpPr>
          <p:cNvPr id="7" name="TextBox 6">
            <a:extLst>
              <a:ext uri="{FF2B5EF4-FFF2-40B4-BE49-F238E27FC236}">
                <a16:creationId xmlns:a16="http://schemas.microsoft.com/office/drawing/2014/main" id="{0B4E1399-8B17-8102-7D9D-45AB45256EE5}"/>
              </a:ext>
            </a:extLst>
          </p:cNvPr>
          <p:cNvSpPr txBox="1"/>
          <p:nvPr/>
        </p:nvSpPr>
        <p:spPr>
          <a:xfrm>
            <a:off x="460829" y="1801298"/>
            <a:ext cx="8146142" cy="584775"/>
          </a:xfrm>
          <a:prstGeom prst="rect">
            <a:avLst/>
          </a:prstGeom>
          <a:noFill/>
        </p:spPr>
        <p:txBody>
          <a:bodyPr wrap="square">
            <a:spAutoFit/>
          </a:bodyPr>
          <a:lstStyle/>
          <a:p>
            <a:r>
              <a:rPr lang="en-US" sz="3200" dirty="0">
                <a:highlight>
                  <a:srgbClr val="C0C0C0"/>
                </a:highlight>
              </a:rPr>
              <a:t>Single crystal nickel-rich cathode materials</a:t>
            </a:r>
            <a:endParaRPr lang="en-ID" sz="3200" dirty="0">
              <a:highlight>
                <a:srgbClr val="C0C0C0"/>
              </a:highlight>
            </a:endParaRPr>
          </a:p>
        </p:txBody>
      </p:sp>
    </p:spTree>
    <p:extLst>
      <p:ext uri="{BB962C8B-B14F-4D97-AF65-F5344CB8AC3E}">
        <p14:creationId xmlns:p14="http://schemas.microsoft.com/office/powerpoint/2010/main" val="20308288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C17DB71-A295-53B5-DC37-BECE3E869B26}"/>
              </a:ext>
            </a:extLst>
          </p:cNvPr>
          <p:cNvSpPr/>
          <p:nvPr/>
        </p:nvSpPr>
        <p:spPr>
          <a:xfrm>
            <a:off x="0" y="289560"/>
            <a:ext cx="12192000" cy="1283973"/>
          </a:xfrm>
          <a:prstGeom prst="rect">
            <a:avLst/>
          </a:prstGeom>
          <a:solidFill>
            <a:schemeClr val="bg2">
              <a:lumMod val="90000"/>
            </a:schemeClr>
          </a:solidFill>
          <a:ln>
            <a:noFill/>
          </a:ln>
        </p:spPr>
        <p:style>
          <a:lnRef idx="1">
            <a:schemeClr val="dk1"/>
          </a:lnRef>
          <a:fillRef idx="2">
            <a:schemeClr val="dk1"/>
          </a:fillRef>
          <a:effectRef idx="1">
            <a:schemeClr val="dk1"/>
          </a:effectRef>
          <a:fontRef idx="minor">
            <a:schemeClr val="dk1"/>
          </a:fontRef>
        </p:style>
        <p:txBody>
          <a:bodyPr rtlCol="0" anchor="ctr"/>
          <a:lstStyle/>
          <a:p>
            <a:endParaRPr lang="en-ID" sz="4800" dirty="0"/>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116130" y="566987"/>
            <a:ext cx="11350188" cy="724247"/>
          </a:xfrm>
        </p:spPr>
        <p:txBody>
          <a:bodyPr/>
          <a:lstStyle/>
          <a:p>
            <a:r>
              <a:rPr lang="en-US" altLang="ko-KR" sz="4000" b="1" dirty="0">
                <a:solidFill>
                  <a:schemeClr val="tx1"/>
                </a:solidFill>
                <a:cs typeface="Arial" pitchFamily="34" charset="0"/>
              </a:rPr>
              <a:t>Nickel-Rich Cathode Materials : Comparison</a:t>
            </a:r>
          </a:p>
        </p:txBody>
      </p:sp>
      <p:sp>
        <p:nvSpPr>
          <p:cNvPr id="8" name="Rectangle 2">
            <a:extLst>
              <a:ext uri="{FF2B5EF4-FFF2-40B4-BE49-F238E27FC236}">
                <a16:creationId xmlns:a16="http://schemas.microsoft.com/office/drawing/2014/main" id="{7D957DC3-249F-817E-BDBF-AEAAEE418680}"/>
              </a:ext>
            </a:extLst>
          </p:cNvPr>
          <p:cNvSpPr>
            <a:spLocks noChangeArrowheads="1"/>
          </p:cNvSpPr>
          <p:nvPr/>
        </p:nvSpPr>
        <p:spPr bwMode="auto">
          <a:xfrm>
            <a:off x="319314" y="1752600"/>
            <a:ext cx="17255124"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D"/>
          </a:p>
        </p:txBody>
      </p:sp>
      <p:sp>
        <p:nvSpPr>
          <p:cNvPr id="9" name="TextBox 8">
            <a:extLst>
              <a:ext uri="{FF2B5EF4-FFF2-40B4-BE49-F238E27FC236}">
                <a16:creationId xmlns:a16="http://schemas.microsoft.com/office/drawing/2014/main" id="{AF08A319-D44E-0B29-EBBB-7C3B0EBE8BB6}"/>
              </a:ext>
            </a:extLst>
          </p:cNvPr>
          <p:cNvSpPr txBox="1"/>
          <p:nvPr/>
        </p:nvSpPr>
        <p:spPr>
          <a:xfrm>
            <a:off x="6299201" y="2151727"/>
            <a:ext cx="4949339" cy="2215415"/>
          </a:xfrm>
          <a:prstGeom prst="rect">
            <a:avLst/>
          </a:prstGeom>
          <a:solidFill>
            <a:schemeClr val="bg2">
              <a:lumMod val="90000"/>
            </a:schemeClr>
          </a:solidFill>
          <a:ln>
            <a:noFill/>
          </a:ln>
        </p:spPr>
        <p:txBody>
          <a:bodyPr wrap="square" rtlCol="0">
            <a:spAutoFit/>
          </a:bodyPr>
          <a:lstStyle/>
          <a:p>
            <a:pPr>
              <a:lnSpc>
                <a:spcPts val="2800"/>
              </a:lnSpc>
              <a:spcBef>
                <a:spcPts val="1000"/>
              </a:spcBef>
            </a:pPr>
            <a:r>
              <a:rPr lang="en-US" sz="2000" dirty="0">
                <a:latin typeface="Arial" panose="020B0604020202020204" pitchFamily="34" charset="0"/>
                <a:cs typeface="Arial" panose="020B0604020202020204" pitchFamily="34" charset="0"/>
              </a:rPr>
              <a:t>The Morphology of Pre Cycle and Post Cycling of Nickel Rich Cathode Material : </a:t>
            </a:r>
            <a:r>
              <a:rPr lang="en-US" sz="2000" dirty="0"/>
              <a:t> </a:t>
            </a:r>
            <a:br>
              <a:rPr lang="en-US" sz="2000" dirty="0"/>
            </a:br>
            <a:r>
              <a:rPr lang="en-US" sz="2000" dirty="0">
                <a:highlight>
                  <a:srgbClr val="FFFF00"/>
                </a:highlight>
              </a:rPr>
              <a:t>the effect of morphology of nickel-rich cathode towards its likability to pulverized during the prolonged charge-discharge process</a:t>
            </a:r>
            <a:endParaRPr lang="en-US" sz="2000" dirty="0">
              <a:highlight>
                <a:srgbClr val="FFFF00"/>
              </a:highlight>
              <a:latin typeface="Arial" panose="020B0604020202020204" pitchFamily="34" charset="0"/>
              <a:cs typeface="Arial" panose="020B0604020202020204" pitchFamily="34" charset="0"/>
            </a:endParaRPr>
          </a:p>
        </p:txBody>
      </p:sp>
      <p:pic>
        <p:nvPicPr>
          <p:cNvPr id="4098" name="Picture 2" descr="https://www.jstage.jst.go.jp/article/kona/39/0/39_2022015/_figures/39_2022015_07.jpg">
            <a:extLst>
              <a:ext uri="{FF2B5EF4-FFF2-40B4-BE49-F238E27FC236}">
                <a16:creationId xmlns:a16="http://schemas.microsoft.com/office/drawing/2014/main" id="{3A36AB03-CADE-4C3E-A1FE-AA8CA3924D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507" y="1568661"/>
            <a:ext cx="5952493" cy="5228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58979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grpSp>
        <p:nvGrpSpPr>
          <p:cNvPr id="108" name="Group 107">
            <a:extLst>
              <a:ext uri="{FF2B5EF4-FFF2-40B4-BE49-F238E27FC236}">
                <a16:creationId xmlns:a16="http://schemas.microsoft.com/office/drawing/2014/main" id="{CC679EE5-0B24-585D-CA82-92239A387289}"/>
              </a:ext>
            </a:extLst>
          </p:cNvPr>
          <p:cNvGrpSpPr/>
          <p:nvPr/>
        </p:nvGrpSpPr>
        <p:grpSpPr>
          <a:xfrm>
            <a:off x="279232" y="1537045"/>
            <a:ext cx="11633536" cy="5225063"/>
            <a:chOff x="0" y="597736"/>
            <a:chExt cx="13198499" cy="6118024"/>
          </a:xfrm>
        </p:grpSpPr>
        <p:sp>
          <p:nvSpPr>
            <p:cNvPr id="5" name="TextBox 4">
              <a:extLst>
                <a:ext uri="{FF2B5EF4-FFF2-40B4-BE49-F238E27FC236}">
                  <a16:creationId xmlns:a16="http://schemas.microsoft.com/office/drawing/2014/main" id="{F75F6624-5260-19C7-5573-B9425EF0AEEC}"/>
                </a:ext>
              </a:extLst>
            </p:cNvPr>
            <p:cNvSpPr txBox="1"/>
            <p:nvPr/>
          </p:nvSpPr>
          <p:spPr>
            <a:xfrm>
              <a:off x="46698" y="597736"/>
              <a:ext cx="12882287" cy="756789"/>
            </a:xfrm>
            <a:prstGeom prst="rect">
              <a:avLst/>
            </a:prstGeom>
            <a:solidFill>
              <a:schemeClr val="bg2">
                <a:lumMod val="90000"/>
              </a:schemeClr>
            </a:solidFill>
          </p:spPr>
          <p:txBody>
            <a:bodyPr wrap="square" rtlCol="0">
              <a:spAutoFit/>
            </a:bodyPr>
            <a:lstStyle/>
            <a:p>
              <a:pPr algn="ctr"/>
              <a:r>
                <a:rPr lang="en-US" b="1" dirty="0">
                  <a:latin typeface="Arial" panose="020B0604020202020204" pitchFamily="34" charset="0"/>
                  <a:cs typeface="Arial" panose="020B0604020202020204" pitchFamily="34" charset="0"/>
                </a:rPr>
                <a:t>Overcoming the Capacity Fading and Improving the Electrochemical</a:t>
              </a:r>
            </a:p>
            <a:p>
              <a:pPr algn="ctr"/>
              <a:r>
                <a:rPr lang="en-US" b="1" dirty="0">
                  <a:latin typeface="Arial" panose="020B0604020202020204" pitchFamily="34" charset="0"/>
                  <a:cs typeface="Arial" panose="020B0604020202020204" pitchFamily="34" charset="0"/>
                </a:rPr>
                <a:t> Properties of Nickel Based Cathode</a:t>
              </a:r>
              <a:endParaRPr lang="en-ID" b="1" dirty="0">
                <a:latin typeface="Arial" panose="020B0604020202020204" pitchFamily="34" charset="0"/>
                <a:cs typeface="Arial" panose="020B0604020202020204" pitchFamily="34" charset="0"/>
              </a:endParaRPr>
            </a:p>
          </p:txBody>
        </p:sp>
        <p:grpSp>
          <p:nvGrpSpPr>
            <p:cNvPr id="80" name="Group 79">
              <a:extLst>
                <a:ext uri="{FF2B5EF4-FFF2-40B4-BE49-F238E27FC236}">
                  <a16:creationId xmlns:a16="http://schemas.microsoft.com/office/drawing/2014/main" id="{80D34EEF-862C-5C61-E5C6-DB9BDC463DD6}"/>
                </a:ext>
              </a:extLst>
            </p:cNvPr>
            <p:cNvGrpSpPr/>
            <p:nvPr/>
          </p:nvGrpSpPr>
          <p:grpSpPr>
            <a:xfrm>
              <a:off x="8884916" y="1244070"/>
              <a:ext cx="4313583" cy="5460826"/>
              <a:chOff x="0" y="1254934"/>
              <a:chExt cx="4313583" cy="5460826"/>
            </a:xfrm>
          </p:grpSpPr>
          <p:sp>
            <p:nvSpPr>
              <p:cNvPr id="81" name="Rectangle 80">
                <a:extLst>
                  <a:ext uri="{FF2B5EF4-FFF2-40B4-BE49-F238E27FC236}">
                    <a16:creationId xmlns:a16="http://schemas.microsoft.com/office/drawing/2014/main" id="{9E9A8AE4-73FD-5158-E56F-EB1969A06E88}"/>
                  </a:ext>
                </a:extLst>
              </p:cNvPr>
              <p:cNvSpPr/>
              <p:nvPr/>
            </p:nvSpPr>
            <p:spPr>
              <a:xfrm>
                <a:off x="0" y="1441174"/>
                <a:ext cx="4313583" cy="52745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2" name="Oval 81">
                <a:extLst>
                  <a:ext uri="{FF2B5EF4-FFF2-40B4-BE49-F238E27FC236}">
                    <a16:creationId xmlns:a16="http://schemas.microsoft.com/office/drawing/2014/main" id="{AE027921-BE63-B380-6075-572434BEC908}"/>
                  </a:ext>
                </a:extLst>
              </p:cNvPr>
              <p:cNvSpPr/>
              <p:nvPr/>
            </p:nvSpPr>
            <p:spPr>
              <a:xfrm>
                <a:off x="169129" y="2224973"/>
                <a:ext cx="1275296" cy="1275296"/>
              </a:xfrm>
              <a:prstGeom prst="ellipse">
                <a:avLst/>
              </a:prstGeom>
              <a:solidFill>
                <a:schemeClr val="accent6">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3" name="Rectangle 82">
                <a:extLst>
                  <a:ext uri="{FF2B5EF4-FFF2-40B4-BE49-F238E27FC236}">
                    <a16:creationId xmlns:a16="http://schemas.microsoft.com/office/drawing/2014/main" id="{DDDE10E7-0B0D-DE54-A06A-694E07A1B7F8}"/>
                  </a:ext>
                </a:extLst>
              </p:cNvPr>
              <p:cNvSpPr/>
              <p:nvPr/>
            </p:nvSpPr>
            <p:spPr>
              <a:xfrm>
                <a:off x="1040957" y="1254934"/>
                <a:ext cx="2136913" cy="45833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Arial" panose="020B0604020202020204" pitchFamily="34" charset="0"/>
                    <a:cs typeface="Arial" panose="020B0604020202020204" pitchFamily="34" charset="0"/>
                  </a:rPr>
                  <a:t>Development of Multilayer Particles</a:t>
                </a:r>
                <a:endParaRPr lang="en-ID" sz="1400" b="1" dirty="0">
                  <a:solidFill>
                    <a:schemeClr val="tx1"/>
                  </a:solidFill>
                  <a:latin typeface="Arial" panose="020B0604020202020204" pitchFamily="34" charset="0"/>
                  <a:cs typeface="Arial" panose="020B0604020202020204" pitchFamily="34" charset="0"/>
                </a:endParaRPr>
              </a:p>
            </p:txBody>
          </p:sp>
        </p:grpSp>
        <p:sp>
          <p:nvSpPr>
            <p:cNvPr id="102" name="Oval 101">
              <a:extLst>
                <a:ext uri="{FF2B5EF4-FFF2-40B4-BE49-F238E27FC236}">
                  <a16:creationId xmlns:a16="http://schemas.microsoft.com/office/drawing/2014/main" id="{653BA0E5-43DB-D482-2A24-CDE9654EBD09}"/>
                </a:ext>
              </a:extLst>
            </p:cNvPr>
            <p:cNvSpPr/>
            <p:nvPr/>
          </p:nvSpPr>
          <p:spPr>
            <a:xfrm>
              <a:off x="10777278" y="4725749"/>
              <a:ext cx="1501930" cy="1501930"/>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nvGrpSpPr>
            <p:cNvPr id="36" name="Group 35">
              <a:extLst>
                <a:ext uri="{FF2B5EF4-FFF2-40B4-BE49-F238E27FC236}">
                  <a16:creationId xmlns:a16="http://schemas.microsoft.com/office/drawing/2014/main" id="{0B902833-BBF5-EF59-CF55-489EFA239E97}"/>
                </a:ext>
              </a:extLst>
            </p:cNvPr>
            <p:cNvGrpSpPr/>
            <p:nvPr/>
          </p:nvGrpSpPr>
          <p:grpSpPr>
            <a:xfrm>
              <a:off x="0" y="1254934"/>
              <a:ext cx="4313583" cy="5460826"/>
              <a:chOff x="0" y="1254934"/>
              <a:chExt cx="4313583" cy="5460826"/>
            </a:xfrm>
          </p:grpSpPr>
          <p:sp>
            <p:nvSpPr>
              <p:cNvPr id="8" name="Rectangle 7">
                <a:extLst>
                  <a:ext uri="{FF2B5EF4-FFF2-40B4-BE49-F238E27FC236}">
                    <a16:creationId xmlns:a16="http://schemas.microsoft.com/office/drawing/2014/main" id="{31D50618-1E31-EA04-20A0-23C12360875D}"/>
                  </a:ext>
                </a:extLst>
              </p:cNvPr>
              <p:cNvSpPr/>
              <p:nvPr/>
            </p:nvSpPr>
            <p:spPr>
              <a:xfrm>
                <a:off x="0" y="1441174"/>
                <a:ext cx="4313583" cy="52745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 name="Oval 3">
                <a:extLst>
                  <a:ext uri="{FF2B5EF4-FFF2-40B4-BE49-F238E27FC236}">
                    <a16:creationId xmlns:a16="http://schemas.microsoft.com/office/drawing/2014/main" id="{EC07D418-89B0-A3CA-376A-711BCD991CC4}"/>
                  </a:ext>
                </a:extLst>
              </p:cNvPr>
              <p:cNvSpPr/>
              <p:nvPr/>
            </p:nvSpPr>
            <p:spPr>
              <a:xfrm>
                <a:off x="1040957" y="1803843"/>
                <a:ext cx="566531" cy="566531"/>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 name="Oval 5">
                <a:extLst>
                  <a:ext uri="{FF2B5EF4-FFF2-40B4-BE49-F238E27FC236}">
                    <a16:creationId xmlns:a16="http://schemas.microsoft.com/office/drawing/2014/main" id="{97E67288-FC93-4820-575F-6BC06392738F}"/>
                  </a:ext>
                </a:extLst>
              </p:cNvPr>
              <p:cNvSpPr/>
              <p:nvPr/>
            </p:nvSpPr>
            <p:spPr>
              <a:xfrm>
                <a:off x="1508095" y="2370374"/>
                <a:ext cx="566531" cy="566531"/>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 name="Oval 6">
                <a:extLst>
                  <a:ext uri="{FF2B5EF4-FFF2-40B4-BE49-F238E27FC236}">
                    <a16:creationId xmlns:a16="http://schemas.microsoft.com/office/drawing/2014/main" id="{2D996C60-16D0-3C4E-F612-80815740DEC5}"/>
                  </a:ext>
                </a:extLst>
              </p:cNvPr>
              <p:cNvSpPr/>
              <p:nvPr/>
            </p:nvSpPr>
            <p:spPr>
              <a:xfrm>
                <a:off x="787508" y="2568492"/>
                <a:ext cx="566531" cy="566531"/>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4" name="Oval 13">
                <a:extLst>
                  <a:ext uri="{FF2B5EF4-FFF2-40B4-BE49-F238E27FC236}">
                    <a16:creationId xmlns:a16="http://schemas.microsoft.com/office/drawing/2014/main" id="{A1EA0DDF-EA6A-7F21-F89E-7EA0601D8C38}"/>
                  </a:ext>
                </a:extLst>
              </p:cNvPr>
              <p:cNvSpPr/>
              <p:nvPr/>
            </p:nvSpPr>
            <p:spPr>
              <a:xfrm>
                <a:off x="2834970" y="2540002"/>
                <a:ext cx="646043" cy="646043"/>
              </a:xfrm>
              <a:prstGeom prst="ellips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nvGrpSpPr>
              <p:cNvPr id="15" name="Group 14">
                <a:extLst>
                  <a:ext uri="{FF2B5EF4-FFF2-40B4-BE49-F238E27FC236}">
                    <a16:creationId xmlns:a16="http://schemas.microsoft.com/office/drawing/2014/main" id="{2F1EB6BF-5E9B-9191-0AFE-8E2334E111B9}"/>
                  </a:ext>
                </a:extLst>
              </p:cNvPr>
              <p:cNvGrpSpPr/>
              <p:nvPr/>
            </p:nvGrpSpPr>
            <p:grpSpPr>
              <a:xfrm>
                <a:off x="2874727" y="1822889"/>
                <a:ext cx="1326873" cy="1333340"/>
                <a:chOff x="2539447" y="2087049"/>
                <a:chExt cx="1326873" cy="1333340"/>
              </a:xfrm>
            </p:grpSpPr>
            <p:sp>
              <p:nvSpPr>
                <p:cNvPr id="12" name="Oval 11">
                  <a:extLst>
                    <a:ext uri="{FF2B5EF4-FFF2-40B4-BE49-F238E27FC236}">
                      <a16:creationId xmlns:a16="http://schemas.microsoft.com/office/drawing/2014/main" id="{99C44C26-E4B5-71B2-B88D-A5A23CA30148}"/>
                    </a:ext>
                  </a:extLst>
                </p:cNvPr>
                <p:cNvSpPr/>
                <p:nvPr/>
              </p:nvSpPr>
              <p:spPr>
                <a:xfrm>
                  <a:off x="2792895" y="2087049"/>
                  <a:ext cx="646043" cy="646043"/>
                </a:xfrm>
                <a:prstGeom prst="ellips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 name="Oval 8">
                  <a:extLst>
                    <a:ext uri="{FF2B5EF4-FFF2-40B4-BE49-F238E27FC236}">
                      <a16:creationId xmlns:a16="http://schemas.microsoft.com/office/drawing/2014/main" id="{428411F6-5BAE-1570-9B25-E5E86E4D7732}"/>
                    </a:ext>
                  </a:extLst>
                </p:cNvPr>
                <p:cNvSpPr/>
                <p:nvPr/>
              </p:nvSpPr>
              <p:spPr>
                <a:xfrm>
                  <a:off x="2842590" y="2134599"/>
                  <a:ext cx="566531" cy="566531"/>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a:extLst>
                    <a:ext uri="{FF2B5EF4-FFF2-40B4-BE49-F238E27FC236}">
                      <a16:creationId xmlns:a16="http://schemas.microsoft.com/office/drawing/2014/main" id="{EE723A62-48AE-061A-456B-71681DEDEDF7}"/>
                    </a:ext>
                  </a:extLst>
                </p:cNvPr>
                <p:cNvSpPr/>
                <p:nvPr/>
              </p:nvSpPr>
              <p:spPr>
                <a:xfrm>
                  <a:off x="3220277" y="2606044"/>
                  <a:ext cx="646043" cy="646043"/>
                </a:xfrm>
                <a:prstGeom prst="ellips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 name="Oval 9">
                  <a:extLst>
                    <a:ext uri="{FF2B5EF4-FFF2-40B4-BE49-F238E27FC236}">
                      <a16:creationId xmlns:a16="http://schemas.microsoft.com/office/drawing/2014/main" id="{177AB64E-8AEE-49F2-1365-693C543F3AF2}"/>
                    </a:ext>
                  </a:extLst>
                </p:cNvPr>
                <p:cNvSpPr/>
                <p:nvPr/>
              </p:nvSpPr>
              <p:spPr>
                <a:xfrm>
                  <a:off x="3260034" y="2655740"/>
                  <a:ext cx="566531" cy="566531"/>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1" name="Oval 10">
                  <a:extLst>
                    <a:ext uri="{FF2B5EF4-FFF2-40B4-BE49-F238E27FC236}">
                      <a16:creationId xmlns:a16="http://schemas.microsoft.com/office/drawing/2014/main" id="{A55DD64A-1D03-5318-8C10-5AD9D670A5C2}"/>
                    </a:ext>
                  </a:extLst>
                </p:cNvPr>
                <p:cNvSpPr/>
                <p:nvPr/>
              </p:nvSpPr>
              <p:spPr>
                <a:xfrm>
                  <a:off x="2539447" y="2853858"/>
                  <a:ext cx="566531" cy="566531"/>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sp>
            <p:nvSpPr>
              <p:cNvPr id="16" name="Cylinder 15">
                <a:extLst>
                  <a:ext uri="{FF2B5EF4-FFF2-40B4-BE49-F238E27FC236}">
                    <a16:creationId xmlns:a16="http://schemas.microsoft.com/office/drawing/2014/main" id="{ED4FDDAC-49A7-4207-1DF6-46F8FDDBFFD6}"/>
                  </a:ext>
                </a:extLst>
              </p:cNvPr>
              <p:cNvSpPr/>
              <p:nvPr/>
            </p:nvSpPr>
            <p:spPr>
              <a:xfrm rot="1049607">
                <a:off x="1188719" y="3552843"/>
                <a:ext cx="165319" cy="843280"/>
              </a:xfrm>
              <a:prstGeom prst="can">
                <a:avLst/>
              </a:prstGeom>
              <a:solidFill>
                <a:schemeClr val="accent2">
                  <a:lumMod val="75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7" name="Cylinder 16">
                <a:extLst>
                  <a:ext uri="{FF2B5EF4-FFF2-40B4-BE49-F238E27FC236}">
                    <a16:creationId xmlns:a16="http://schemas.microsoft.com/office/drawing/2014/main" id="{1F038CB0-6228-FFD3-116A-FA08C4EA69E1}"/>
                  </a:ext>
                </a:extLst>
              </p:cNvPr>
              <p:cNvSpPr/>
              <p:nvPr/>
            </p:nvSpPr>
            <p:spPr>
              <a:xfrm rot="1049607">
                <a:off x="1394300" y="3763131"/>
                <a:ext cx="165319" cy="843280"/>
              </a:xfrm>
              <a:prstGeom prst="can">
                <a:avLst/>
              </a:prstGeom>
              <a:solidFill>
                <a:schemeClr val="accent2">
                  <a:lumMod val="75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8" name="Cylinder 17">
                <a:extLst>
                  <a:ext uri="{FF2B5EF4-FFF2-40B4-BE49-F238E27FC236}">
                    <a16:creationId xmlns:a16="http://schemas.microsoft.com/office/drawing/2014/main" id="{34B4F735-EB81-0366-A8CE-3E387C89F81E}"/>
                  </a:ext>
                </a:extLst>
              </p:cNvPr>
              <p:cNvSpPr/>
              <p:nvPr/>
            </p:nvSpPr>
            <p:spPr>
              <a:xfrm rot="1049607">
                <a:off x="1599880" y="4005802"/>
                <a:ext cx="165319" cy="843280"/>
              </a:xfrm>
              <a:prstGeom prst="can">
                <a:avLst/>
              </a:prstGeom>
              <a:solidFill>
                <a:schemeClr val="accent2">
                  <a:lumMod val="75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9" name="Arrow: Right 18">
                <a:extLst>
                  <a:ext uri="{FF2B5EF4-FFF2-40B4-BE49-F238E27FC236}">
                    <a16:creationId xmlns:a16="http://schemas.microsoft.com/office/drawing/2014/main" id="{87A9ECB4-0047-9C98-4ABE-3C05035F4660}"/>
                  </a:ext>
                </a:extLst>
              </p:cNvPr>
              <p:cNvSpPr/>
              <p:nvPr/>
            </p:nvSpPr>
            <p:spPr>
              <a:xfrm>
                <a:off x="2306320" y="2341884"/>
                <a:ext cx="374592" cy="391156"/>
              </a:xfrm>
              <a:prstGeom prst="rightArrow">
                <a:avLst/>
              </a:prstGeom>
              <a:solidFill>
                <a:schemeClr val="tx1"/>
              </a:solidFill>
              <a:ln>
                <a:no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0" name="Arrow: Right 19">
                <a:extLst>
                  <a:ext uri="{FF2B5EF4-FFF2-40B4-BE49-F238E27FC236}">
                    <a16:creationId xmlns:a16="http://schemas.microsoft.com/office/drawing/2014/main" id="{F4D6282F-E608-79FF-DA7A-4164C15DADEB}"/>
                  </a:ext>
                </a:extLst>
              </p:cNvPr>
              <p:cNvSpPr/>
              <p:nvPr/>
            </p:nvSpPr>
            <p:spPr>
              <a:xfrm>
                <a:off x="2302859" y="4038152"/>
                <a:ext cx="374592" cy="391156"/>
              </a:xfrm>
              <a:prstGeom prst="rightArrow">
                <a:avLst/>
              </a:prstGeom>
              <a:solidFill>
                <a:schemeClr val="tx1"/>
              </a:solidFill>
              <a:ln>
                <a:no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1" name="Cylinder 20">
                <a:extLst>
                  <a:ext uri="{FF2B5EF4-FFF2-40B4-BE49-F238E27FC236}">
                    <a16:creationId xmlns:a16="http://schemas.microsoft.com/office/drawing/2014/main" id="{6A1ED562-87A5-778A-0E31-F62413971D6C}"/>
                  </a:ext>
                </a:extLst>
              </p:cNvPr>
              <p:cNvSpPr/>
              <p:nvPr/>
            </p:nvSpPr>
            <p:spPr>
              <a:xfrm rot="1049607">
                <a:off x="3153675" y="3705186"/>
                <a:ext cx="165319" cy="843280"/>
              </a:xfrm>
              <a:prstGeom prst="can">
                <a:avLst/>
              </a:prstGeom>
              <a:solidFill>
                <a:schemeClr val="accent2">
                  <a:lumMod val="75000"/>
                </a:schemeClr>
              </a:solidFill>
              <a:ln>
                <a:solidFill>
                  <a:schemeClr val="bg2"/>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2" name="Cylinder 21">
                <a:extLst>
                  <a:ext uri="{FF2B5EF4-FFF2-40B4-BE49-F238E27FC236}">
                    <a16:creationId xmlns:a16="http://schemas.microsoft.com/office/drawing/2014/main" id="{2C8D20BF-726D-F317-4996-35DE3A6B42AD}"/>
                  </a:ext>
                </a:extLst>
              </p:cNvPr>
              <p:cNvSpPr/>
              <p:nvPr/>
            </p:nvSpPr>
            <p:spPr>
              <a:xfrm rot="1049607">
                <a:off x="3359256" y="3915474"/>
                <a:ext cx="165319" cy="843280"/>
              </a:xfrm>
              <a:prstGeom prst="can">
                <a:avLst/>
              </a:prstGeom>
              <a:solidFill>
                <a:schemeClr val="accent2">
                  <a:lumMod val="75000"/>
                </a:schemeClr>
              </a:solidFill>
              <a:ln>
                <a:solidFill>
                  <a:schemeClr val="bg2"/>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3" name="Cylinder 22">
                <a:extLst>
                  <a:ext uri="{FF2B5EF4-FFF2-40B4-BE49-F238E27FC236}">
                    <a16:creationId xmlns:a16="http://schemas.microsoft.com/office/drawing/2014/main" id="{F7510C50-0F38-E00B-E20D-179656B9FDE4}"/>
                  </a:ext>
                </a:extLst>
              </p:cNvPr>
              <p:cNvSpPr/>
              <p:nvPr/>
            </p:nvSpPr>
            <p:spPr>
              <a:xfrm rot="1049607">
                <a:off x="3564836" y="4158145"/>
                <a:ext cx="165319" cy="843280"/>
              </a:xfrm>
              <a:prstGeom prst="can">
                <a:avLst/>
              </a:prstGeom>
              <a:solidFill>
                <a:schemeClr val="accent2">
                  <a:lumMod val="75000"/>
                </a:schemeClr>
              </a:solidFill>
              <a:ln>
                <a:solidFill>
                  <a:schemeClr val="bg2"/>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nvGrpSpPr>
              <p:cNvPr id="28" name="Group 27">
                <a:extLst>
                  <a:ext uri="{FF2B5EF4-FFF2-40B4-BE49-F238E27FC236}">
                    <a16:creationId xmlns:a16="http://schemas.microsoft.com/office/drawing/2014/main" id="{03D4D9A5-55EB-BBB0-F5F1-B19DAF0FB72F}"/>
                  </a:ext>
                </a:extLst>
              </p:cNvPr>
              <p:cNvGrpSpPr/>
              <p:nvPr/>
            </p:nvGrpSpPr>
            <p:grpSpPr>
              <a:xfrm>
                <a:off x="1033692" y="5240786"/>
                <a:ext cx="866212" cy="1173390"/>
                <a:chOff x="698412" y="5504946"/>
                <a:chExt cx="866212" cy="1173390"/>
              </a:xfrm>
            </p:grpSpPr>
            <p:sp>
              <p:nvSpPr>
                <p:cNvPr id="24" name="Cube 23">
                  <a:extLst>
                    <a:ext uri="{FF2B5EF4-FFF2-40B4-BE49-F238E27FC236}">
                      <a16:creationId xmlns:a16="http://schemas.microsoft.com/office/drawing/2014/main" id="{FF1660AA-DF07-0EBB-D618-C883069AFDB6}"/>
                    </a:ext>
                  </a:extLst>
                </p:cNvPr>
                <p:cNvSpPr/>
                <p:nvPr/>
              </p:nvSpPr>
              <p:spPr>
                <a:xfrm rot="1305863">
                  <a:off x="698412" y="5504946"/>
                  <a:ext cx="205580" cy="992396"/>
                </a:xfrm>
                <a:prstGeom prst="cube">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Cube 24">
                  <a:extLst>
                    <a:ext uri="{FF2B5EF4-FFF2-40B4-BE49-F238E27FC236}">
                      <a16:creationId xmlns:a16="http://schemas.microsoft.com/office/drawing/2014/main" id="{64B9270C-70D3-84BC-3424-A224FA1E4EE8}"/>
                    </a:ext>
                  </a:extLst>
                </p:cNvPr>
                <p:cNvSpPr/>
                <p:nvPr/>
              </p:nvSpPr>
              <p:spPr>
                <a:xfrm rot="21375898">
                  <a:off x="1112757" y="5556842"/>
                  <a:ext cx="205580" cy="992396"/>
                </a:xfrm>
                <a:prstGeom prst="cube">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Cube 25">
                  <a:extLst>
                    <a:ext uri="{FF2B5EF4-FFF2-40B4-BE49-F238E27FC236}">
                      <a16:creationId xmlns:a16="http://schemas.microsoft.com/office/drawing/2014/main" id="{B2817217-9A58-DD8D-F2E4-499CEE43170E}"/>
                    </a:ext>
                  </a:extLst>
                </p:cNvPr>
                <p:cNvSpPr/>
                <p:nvPr/>
              </p:nvSpPr>
              <p:spPr>
                <a:xfrm rot="21375898">
                  <a:off x="1359044" y="5685940"/>
                  <a:ext cx="205580" cy="992396"/>
                </a:xfrm>
                <a:prstGeom prst="cube">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7" name="Cube 26">
                  <a:extLst>
                    <a:ext uri="{FF2B5EF4-FFF2-40B4-BE49-F238E27FC236}">
                      <a16:creationId xmlns:a16="http://schemas.microsoft.com/office/drawing/2014/main" id="{8DC20B97-43C8-8162-AA28-94D7D366D752}"/>
                    </a:ext>
                  </a:extLst>
                </p:cNvPr>
                <p:cNvSpPr/>
                <p:nvPr/>
              </p:nvSpPr>
              <p:spPr>
                <a:xfrm rot="1883113">
                  <a:off x="886855" y="5658366"/>
                  <a:ext cx="205580" cy="992396"/>
                </a:xfrm>
                <a:prstGeom prst="cube">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29" name="Group 28">
                <a:extLst>
                  <a:ext uri="{FF2B5EF4-FFF2-40B4-BE49-F238E27FC236}">
                    <a16:creationId xmlns:a16="http://schemas.microsoft.com/office/drawing/2014/main" id="{13AA686E-0CDB-6657-3E71-FBD5EC2E9140}"/>
                  </a:ext>
                </a:extLst>
              </p:cNvPr>
              <p:cNvGrpSpPr/>
              <p:nvPr/>
            </p:nvGrpSpPr>
            <p:grpSpPr>
              <a:xfrm>
                <a:off x="3028029" y="5152666"/>
                <a:ext cx="866212" cy="1173390"/>
                <a:chOff x="698412" y="5504946"/>
                <a:chExt cx="866212" cy="1173390"/>
              </a:xfrm>
            </p:grpSpPr>
            <p:sp>
              <p:nvSpPr>
                <p:cNvPr id="30" name="Cube 29">
                  <a:extLst>
                    <a:ext uri="{FF2B5EF4-FFF2-40B4-BE49-F238E27FC236}">
                      <a16:creationId xmlns:a16="http://schemas.microsoft.com/office/drawing/2014/main" id="{9B4A77A4-85D0-75F6-CD84-A7D7CA64AF65}"/>
                    </a:ext>
                  </a:extLst>
                </p:cNvPr>
                <p:cNvSpPr/>
                <p:nvPr/>
              </p:nvSpPr>
              <p:spPr>
                <a:xfrm rot="1305863">
                  <a:off x="698412" y="5504946"/>
                  <a:ext cx="205580" cy="992396"/>
                </a:xfrm>
                <a:prstGeom prst="cube">
                  <a:avLst/>
                </a:prstGeom>
                <a:solidFill>
                  <a:schemeClr val="accent4">
                    <a:lumMod val="75000"/>
                  </a:schemeClr>
                </a:solidFill>
                <a:ln>
                  <a:solidFill>
                    <a:schemeClr val="tx1"/>
                  </a:solidFill>
                </a:ln>
                <a:effectLst>
                  <a:glow rad="101600">
                    <a:schemeClr val="accent1">
                      <a:lumMod val="50000"/>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1" name="Cube 30">
                  <a:extLst>
                    <a:ext uri="{FF2B5EF4-FFF2-40B4-BE49-F238E27FC236}">
                      <a16:creationId xmlns:a16="http://schemas.microsoft.com/office/drawing/2014/main" id="{5DDE0E1D-188D-2B0B-A95E-9346F5AF8169}"/>
                    </a:ext>
                  </a:extLst>
                </p:cNvPr>
                <p:cNvSpPr/>
                <p:nvPr/>
              </p:nvSpPr>
              <p:spPr>
                <a:xfrm rot="21375898">
                  <a:off x="1112757" y="5556842"/>
                  <a:ext cx="205580" cy="992396"/>
                </a:xfrm>
                <a:prstGeom prst="cube">
                  <a:avLst/>
                </a:prstGeom>
                <a:solidFill>
                  <a:schemeClr val="accent4">
                    <a:lumMod val="75000"/>
                  </a:schemeClr>
                </a:solidFill>
                <a:ln>
                  <a:solidFill>
                    <a:schemeClr val="tx1"/>
                  </a:solidFill>
                </a:ln>
                <a:effectLst>
                  <a:glow rad="101600">
                    <a:schemeClr val="accent1">
                      <a:lumMod val="50000"/>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2" name="Cube 31">
                  <a:extLst>
                    <a:ext uri="{FF2B5EF4-FFF2-40B4-BE49-F238E27FC236}">
                      <a16:creationId xmlns:a16="http://schemas.microsoft.com/office/drawing/2014/main" id="{9C8D25A0-5990-5C46-0A93-25AA392D75D2}"/>
                    </a:ext>
                  </a:extLst>
                </p:cNvPr>
                <p:cNvSpPr/>
                <p:nvPr/>
              </p:nvSpPr>
              <p:spPr>
                <a:xfrm rot="21375898">
                  <a:off x="1359044" y="5685940"/>
                  <a:ext cx="205580" cy="992396"/>
                </a:xfrm>
                <a:prstGeom prst="cube">
                  <a:avLst/>
                </a:prstGeom>
                <a:solidFill>
                  <a:schemeClr val="accent4">
                    <a:lumMod val="75000"/>
                  </a:schemeClr>
                </a:solidFill>
                <a:ln>
                  <a:solidFill>
                    <a:schemeClr val="tx1"/>
                  </a:solidFill>
                </a:ln>
                <a:effectLst>
                  <a:glow rad="101600">
                    <a:schemeClr val="accent1">
                      <a:lumMod val="50000"/>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3" name="Cube 32">
                  <a:extLst>
                    <a:ext uri="{FF2B5EF4-FFF2-40B4-BE49-F238E27FC236}">
                      <a16:creationId xmlns:a16="http://schemas.microsoft.com/office/drawing/2014/main" id="{C97D0E96-CFF7-F464-18B6-1AD19D849318}"/>
                    </a:ext>
                  </a:extLst>
                </p:cNvPr>
                <p:cNvSpPr/>
                <p:nvPr/>
              </p:nvSpPr>
              <p:spPr>
                <a:xfrm rot="1883113">
                  <a:off x="886855" y="5658366"/>
                  <a:ext cx="205580" cy="992396"/>
                </a:xfrm>
                <a:prstGeom prst="cube">
                  <a:avLst/>
                </a:prstGeom>
                <a:solidFill>
                  <a:schemeClr val="accent4">
                    <a:lumMod val="75000"/>
                  </a:schemeClr>
                </a:solidFill>
                <a:ln>
                  <a:solidFill>
                    <a:schemeClr val="tx1"/>
                  </a:solidFill>
                </a:ln>
                <a:effectLst>
                  <a:glow rad="101600">
                    <a:schemeClr val="accent1">
                      <a:lumMod val="50000"/>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34" name="Arrow: Right 33">
                <a:extLst>
                  <a:ext uri="{FF2B5EF4-FFF2-40B4-BE49-F238E27FC236}">
                    <a16:creationId xmlns:a16="http://schemas.microsoft.com/office/drawing/2014/main" id="{8BECCC89-8C3B-93DE-8F76-6F62C63A9AE1}"/>
                  </a:ext>
                </a:extLst>
              </p:cNvPr>
              <p:cNvSpPr/>
              <p:nvPr/>
            </p:nvSpPr>
            <p:spPr>
              <a:xfrm>
                <a:off x="2302859" y="5634280"/>
                <a:ext cx="374592" cy="391156"/>
              </a:xfrm>
              <a:prstGeom prst="rightArrow">
                <a:avLst/>
              </a:prstGeom>
              <a:solidFill>
                <a:schemeClr val="tx1"/>
              </a:solidFill>
              <a:ln>
                <a:no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5" name="Rectangle 34">
                <a:extLst>
                  <a:ext uri="{FF2B5EF4-FFF2-40B4-BE49-F238E27FC236}">
                    <a16:creationId xmlns:a16="http://schemas.microsoft.com/office/drawing/2014/main" id="{35492270-7418-9F60-1F76-8FFFB42B359C}"/>
                  </a:ext>
                </a:extLst>
              </p:cNvPr>
              <p:cNvSpPr/>
              <p:nvPr/>
            </p:nvSpPr>
            <p:spPr>
              <a:xfrm>
                <a:off x="1040957" y="1254934"/>
                <a:ext cx="2136913" cy="45833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Arial" panose="020B0604020202020204" pitchFamily="34" charset="0"/>
                    <a:cs typeface="Arial" panose="020B0604020202020204" pitchFamily="34" charset="0"/>
                  </a:rPr>
                  <a:t>PROTECTIVE NANO-COATINGS</a:t>
                </a:r>
                <a:endParaRPr lang="en-ID" sz="1400" b="1" dirty="0">
                  <a:solidFill>
                    <a:schemeClr val="tx1"/>
                  </a:solidFill>
                  <a:latin typeface="Arial" panose="020B0604020202020204" pitchFamily="34" charset="0"/>
                  <a:cs typeface="Arial" panose="020B0604020202020204" pitchFamily="34" charset="0"/>
                </a:endParaRPr>
              </a:p>
            </p:txBody>
          </p:sp>
        </p:grpSp>
        <p:grpSp>
          <p:nvGrpSpPr>
            <p:cNvPr id="37" name="Group 36">
              <a:extLst>
                <a:ext uri="{FF2B5EF4-FFF2-40B4-BE49-F238E27FC236}">
                  <a16:creationId xmlns:a16="http://schemas.microsoft.com/office/drawing/2014/main" id="{EFE60B6B-1640-50DD-8853-37E6B5466B86}"/>
                </a:ext>
              </a:extLst>
            </p:cNvPr>
            <p:cNvGrpSpPr/>
            <p:nvPr/>
          </p:nvGrpSpPr>
          <p:grpSpPr>
            <a:xfrm>
              <a:off x="4442458" y="1244070"/>
              <a:ext cx="4313583" cy="5460826"/>
              <a:chOff x="0" y="1254934"/>
              <a:chExt cx="4313583" cy="5460826"/>
            </a:xfrm>
          </p:grpSpPr>
          <p:sp>
            <p:nvSpPr>
              <p:cNvPr id="38" name="Rectangle 37">
                <a:extLst>
                  <a:ext uri="{FF2B5EF4-FFF2-40B4-BE49-F238E27FC236}">
                    <a16:creationId xmlns:a16="http://schemas.microsoft.com/office/drawing/2014/main" id="{0EF0EFFC-5053-AD3E-56D8-75E7BA2806C0}"/>
                  </a:ext>
                </a:extLst>
              </p:cNvPr>
              <p:cNvSpPr/>
              <p:nvPr/>
            </p:nvSpPr>
            <p:spPr>
              <a:xfrm>
                <a:off x="0" y="1441174"/>
                <a:ext cx="4313583" cy="52745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41" name="Oval 40">
                <a:extLst>
                  <a:ext uri="{FF2B5EF4-FFF2-40B4-BE49-F238E27FC236}">
                    <a16:creationId xmlns:a16="http://schemas.microsoft.com/office/drawing/2014/main" id="{1FF370EB-7DFA-D1F7-E840-619EF6FBC453}"/>
                  </a:ext>
                </a:extLst>
              </p:cNvPr>
              <p:cNvSpPr/>
              <p:nvPr/>
            </p:nvSpPr>
            <p:spPr>
              <a:xfrm>
                <a:off x="1286894" y="2099078"/>
                <a:ext cx="1739794" cy="1739794"/>
              </a:xfrm>
              <a:prstGeom prst="ellipse">
                <a:avLst/>
              </a:prstGeom>
              <a:solidFill>
                <a:schemeClr val="accent4">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55" name="Rectangle 54">
                <a:extLst>
                  <a:ext uri="{FF2B5EF4-FFF2-40B4-BE49-F238E27FC236}">
                    <a16:creationId xmlns:a16="http://schemas.microsoft.com/office/drawing/2014/main" id="{9B923D30-C820-5261-6CD5-399A2ED8CD6F}"/>
                  </a:ext>
                </a:extLst>
              </p:cNvPr>
              <p:cNvSpPr/>
              <p:nvPr/>
            </p:nvSpPr>
            <p:spPr>
              <a:xfrm>
                <a:off x="1040957" y="1254934"/>
                <a:ext cx="2136913" cy="45833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Arial" panose="020B0604020202020204" pitchFamily="34" charset="0"/>
                    <a:cs typeface="Arial" panose="020B0604020202020204" pitchFamily="34" charset="0"/>
                  </a:rPr>
                  <a:t>Development of Porous Materials</a:t>
                </a:r>
                <a:endParaRPr lang="en-ID" sz="1400" b="1" dirty="0">
                  <a:solidFill>
                    <a:schemeClr val="tx1"/>
                  </a:solidFill>
                  <a:latin typeface="Arial" panose="020B0604020202020204" pitchFamily="34" charset="0"/>
                  <a:cs typeface="Arial" panose="020B0604020202020204" pitchFamily="34" charset="0"/>
                </a:endParaRPr>
              </a:p>
            </p:txBody>
          </p:sp>
        </p:grpSp>
        <p:sp>
          <p:nvSpPr>
            <p:cNvPr id="69" name="Rectangle 68">
              <a:extLst>
                <a:ext uri="{FF2B5EF4-FFF2-40B4-BE49-F238E27FC236}">
                  <a16:creationId xmlns:a16="http://schemas.microsoft.com/office/drawing/2014/main" id="{606B0C0C-5E81-36EA-83E7-8756DA8364BC}"/>
                </a:ext>
              </a:extLst>
            </p:cNvPr>
            <p:cNvSpPr/>
            <p:nvPr/>
          </p:nvSpPr>
          <p:spPr>
            <a:xfrm>
              <a:off x="110099" y="3221239"/>
              <a:ext cx="1300116" cy="27885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Arial" panose="020B0604020202020204" pitchFamily="34" charset="0"/>
                  <a:cs typeface="Arial" panose="020B0604020202020204" pitchFamily="34" charset="0"/>
                </a:rPr>
                <a:t>nanospheres</a:t>
              </a:r>
              <a:endParaRPr lang="en-ID" sz="1200" b="1" dirty="0">
                <a:solidFill>
                  <a:schemeClr val="tx1"/>
                </a:solidFill>
                <a:latin typeface="Arial" panose="020B0604020202020204" pitchFamily="34" charset="0"/>
                <a:cs typeface="Arial" panose="020B0604020202020204" pitchFamily="34" charset="0"/>
              </a:endParaRPr>
            </a:p>
          </p:txBody>
        </p:sp>
        <p:sp>
          <p:nvSpPr>
            <p:cNvPr id="70" name="Rectangle 69">
              <a:extLst>
                <a:ext uri="{FF2B5EF4-FFF2-40B4-BE49-F238E27FC236}">
                  <a16:creationId xmlns:a16="http://schemas.microsoft.com/office/drawing/2014/main" id="{E592EBC9-998A-CE3C-8187-25C12443184D}"/>
                </a:ext>
              </a:extLst>
            </p:cNvPr>
            <p:cNvSpPr/>
            <p:nvPr/>
          </p:nvSpPr>
          <p:spPr>
            <a:xfrm>
              <a:off x="46698" y="4824022"/>
              <a:ext cx="1385857" cy="29724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Arial" panose="020B0604020202020204" pitchFamily="34" charset="0"/>
                  <a:cs typeface="Arial" panose="020B0604020202020204" pitchFamily="34" charset="0"/>
                </a:rPr>
                <a:t>Nano-tubes</a:t>
              </a:r>
              <a:endParaRPr lang="en-ID" sz="1200" b="1" dirty="0">
                <a:solidFill>
                  <a:schemeClr val="tx1"/>
                </a:solidFill>
                <a:latin typeface="Arial" panose="020B0604020202020204" pitchFamily="34" charset="0"/>
                <a:cs typeface="Arial" panose="020B0604020202020204" pitchFamily="34" charset="0"/>
              </a:endParaRPr>
            </a:p>
          </p:txBody>
        </p:sp>
        <p:sp>
          <p:nvSpPr>
            <p:cNvPr id="71" name="Rectangle 70">
              <a:extLst>
                <a:ext uri="{FF2B5EF4-FFF2-40B4-BE49-F238E27FC236}">
                  <a16:creationId xmlns:a16="http://schemas.microsoft.com/office/drawing/2014/main" id="{8B570C39-272A-6AFF-3134-F783DECFDE86}"/>
                </a:ext>
              </a:extLst>
            </p:cNvPr>
            <p:cNvSpPr/>
            <p:nvPr/>
          </p:nvSpPr>
          <p:spPr>
            <a:xfrm>
              <a:off x="50389" y="6409603"/>
              <a:ext cx="1303651" cy="27961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Arial" panose="020B0604020202020204" pitchFamily="34" charset="0"/>
                  <a:cs typeface="Arial" panose="020B0604020202020204" pitchFamily="34" charset="0"/>
                </a:rPr>
                <a:t>Nano-rods</a:t>
              </a:r>
              <a:endParaRPr lang="en-ID" sz="1200" b="1" dirty="0">
                <a:solidFill>
                  <a:schemeClr val="tx1"/>
                </a:solidFill>
                <a:latin typeface="Arial" panose="020B0604020202020204" pitchFamily="34" charset="0"/>
                <a:cs typeface="Arial" panose="020B0604020202020204" pitchFamily="34" charset="0"/>
              </a:endParaRPr>
            </a:p>
          </p:txBody>
        </p:sp>
        <p:sp>
          <p:nvSpPr>
            <p:cNvPr id="72" name="Arrow: Right 71">
              <a:extLst>
                <a:ext uri="{FF2B5EF4-FFF2-40B4-BE49-F238E27FC236}">
                  <a16:creationId xmlns:a16="http://schemas.microsoft.com/office/drawing/2014/main" id="{DC437A6B-702D-20B1-2E57-136EC1788B71}"/>
                </a:ext>
              </a:extLst>
            </p:cNvPr>
            <p:cNvSpPr/>
            <p:nvPr/>
          </p:nvSpPr>
          <p:spPr>
            <a:xfrm rot="5400000">
              <a:off x="6411953" y="4126776"/>
              <a:ext cx="374592" cy="391156"/>
            </a:xfrm>
            <a:prstGeom prst="rightArrow">
              <a:avLst/>
            </a:prstGeom>
            <a:solidFill>
              <a:schemeClr val="tx1"/>
            </a:solidFill>
            <a:ln>
              <a:no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73" name="Oval 72">
              <a:extLst>
                <a:ext uri="{FF2B5EF4-FFF2-40B4-BE49-F238E27FC236}">
                  <a16:creationId xmlns:a16="http://schemas.microsoft.com/office/drawing/2014/main" id="{1F35EBD8-3EB7-ED84-DE51-6883BC384438}"/>
                </a:ext>
              </a:extLst>
            </p:cNvPr>
            <p:cNvSpPr/>
            <p:nvPr/>
          </p:nvSpPr>
          <p:spPr>
            <a:xfrm>
              <a:off x="5749022" y="4737376"/>
              <a:ext cx="1739794" cy="1739794"/>
            </a:xfrm>
            <a:prstGeom prst="ellipse">
              <a:avLst/>
            </a:prstGeom>
            <a:blipFill>
              <a:blip r:embed="rId2">
                <a:duotone>
                  <a:schemeClr val="accent4">
                    <a:shade val="45000"/>
                    <a:satMod val="135000"/>
                  </a:schemeClr>
                  <a:prstClr val="white"/>
                </a:duotone>
              </a:blip>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4" name="Arrow: Right 83">
              <a:extLst>
                <a:ext uri="{FF2B5EF4-FFF2-40B4-BE49-F238E27FC236}">
                  <a16:creationId xmlns:a16="http://schemas.microsoft.com/office/drawing/2014/main" id="{8AB21B3A-F180-489C-5718-5DF9D42BA24D}"/>
                </a:ext>
              </a:extLst>
            </p:cNvPr>
            <p:cNvSpPr/>
            <p:nvPr/>
          </p:nvSpPr>
          <p:spPr>
            <a:xfrm rot="5400000">
              <a:off x="10934303" y="3879621"/>
              <a:ext cx="771890" cy="484596"/>
            </a:xfrm>
            <a:prstGeom prst="rightArrow">
              <a:avLst/>
            </a:prstGeom>
            <a:solidFill>
              <a:schemeClr val="tx1"/>
            </a:solidFill>
            <a:ln>
              <a:no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5" name="Oval 84">
              <a:extLst>
                <a:ext uri="{FF2B5EF4-FFF2-40B4-BE49-F238E27FC236}">
                  <a16:creationId xmlns:a16="http://schemas.microsoft.com/office/drawing/2014/main" id="{690B7C40-AD2F-4A24-D25E-F2318D89AD54}"/>
                </a:ext>
              </a:extLst>
            </p:cNvPr>
            <p:cNvSpPr/>
            <p:nvPr/>
          </p:nvSpPr>
          <p:spPr>
            <a:xfrm>
              <a:off x="10833945" y="4785763"/>
              <a:ext cx="1371979" cy="1371979"/>
            </a:xfrm>
            <a:prstGeom prst="ellipse">
              <a:avLst/>
            </a:prstGeom>
            <a:solidFill>
              <a:schemeClr val="tx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9" name="Oval 88">
              <a:extLst>
                <a:ext uri="{FF2B5EF4-FFF2-40B4-BE49-F238E27FC236}">
                  <a16:creationId xmlns:a16="http://schemas.microsoft.com/office/drawing/2014/main" id="{D7093398-15C3-79CF-FE3B-85F879E2880F}"/>
                </a:ext>
              </a:extLst>
            </p:cNvPr>
            <p:cNvSpPr/>
            <p:nvPr/>
          </p:nvSpPr>
          <p:spPr>
            <a:xfrm>
              <a:off x="11232460" y="2568492"/>
              <a:ext cx="330087" cy="330087"/>
            </a:xfrm>
            <a:prstGeom prst="ellipse">
              <a:avLst/>
            </a:prstGeom>
            <a:solidFill>
              <a:schemeClr val="tx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0" name="Oval 89">
              <a:extLst>
                <a:ext uri="{FF2B5EF4-FFF2-40B4-BE49-F238E27FC236}">
                  <a16:creationId xmlns:a16="http://schemas.microsoft.com/office/drawing/2014/main" id="{30157809-54E9-7580-ED00-60E30C3E27AE}"/>
                </a:ext>
              </a:extLst>
            </p:cNvPr>
            <p:cNvSpPr/>
            <p:nvPr/>
          </p:nvSpPr>
          <p:spPr>
            <a:xfrm>
              <a:off x="10820956" y="2334818"/>
              <a:ext cx="330087" cy="330087"/>
            </a:xfrm>
            <a:prstGeom prst="ellipse">
              <a:avLst/>
            </a:prstGeom>
            <a:solidFill>
              <a:schemeClr val="tx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1" name="Oval 90">
              <a:extLst>
                <a:ext uri="{FF2B5EF4-FFF2-40B4-BE49-F238E27FC236}">
                  <a16:creationId xmlns:a16="http://schemas.microsoft.com/office/drawing/2014/main" id="{64A64DDD-E46B-2FED-583A-E217CEB31691}"/>
                </a:ext>
              </a:extLst>
            </p:cNvPr>
            <p:cNvSpPr/>
            <p:nvPr/>
          </p:nvSpPr>
          <p:spPr>
            <a:xfrm>
              <a:off x="10785726" y="2786377"/>
              <a:ext cx="330087" cy="330087"/>
            </a:xfrm>
            <a:prstGeom prst="ellipse">
              <a:avLst/>
            </a:prstGeom>
            <a:solidFill>
              <a:schemeClr val="tx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2" name="Oval 91">
              <a:extLst>
                <a:ext uri="{FF2B5EF4-FFF2-40B4-BE49-F238E27FC236}">
                  <a16:creationId xmlns:a16="http://schemas.microsoft.com/office/drawing/2014/main" id="{BAD89CE6-3122-83B7-2177-BC52889B7891}"/>
                </a:ext>
              </a:extLst>
            </p:cNvPr>
            <p:cNvSpPr/>
            <p:nvPr/>
          </p:nvSpPr>
          <p:spPr>
            <a:xfrm>
              <a:off x="10762296" y="3215439"/>
              <a:ext cx="330087" cy="330087"/>
            </a:xfrm>
            <a:prstGeom prst="ellipse">
              <a:avLst/>
            </a:prstGeom>
            <a:solidFill>
              <a:schemeClr val="tx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3" name="Oval 92">
              <a:extLst>
                <a:ext uri="{FF2B5EF4-FFF2-40B4-BE49-F238E27FC236}">
                  <a16:creationId xmlns:a16="http://schemas.microsoft.com/office/drawing/2014/main" id="{CB065389-CC8B-5055-8E43-5BB6F2D740BB}"/>
                </a:ext>
              </a:extLst>
            </p:cNvPr>
            <p:cNvSpPr/>
            <p:nvPr/>
          </p:nvSpPr>
          <p:spPr>
            <a:xfrm>
              <a:off x="11232459" y="2101997"/>
              <a:ext cx="330087" cy="330087"/>
            </a:xfrm>
            <a:prstGeom prst="ellipse">
              <a:avLst/>
            </a:prstGeom>
            <a:solidFill>
              <a:schemeClr val="tx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4" name="Oval 93">
              <a:extLst>
                <a:ext uri="{FF2B5EF4-FFF2-40B4-BE49-F238E27FC236}">
                  <a16:creationId xmlns:a16="http://schemas.microsoft.com/office/drawing/2014/main" id="{AAE89415-9502-917D-709E-BCC6430DF809}"/>
                </a:ext>
              </a:extLst>
            </p:cNvPr>
            <p:cNvSpPr/>
            <p:nvPr/>
          </p:nvSpPr>
          <p:spPr>
            <a:xfrm>
              <a:off x="10410105" y="2686713"/>
              <a:ext cx="330087" cy="330087"/>
            </a:xfrm>
            <a:prstGeom prst="ellipse">
              <a:avLst/>
            </a:prstGeom>
            <a:solidFill>
              <a:schemeClr val="tx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5" name="Oval 94">
              <a:extLst>
                <a:ext uri="{FF2B5EF4-FFF2-40B4-BE49-F238E27FC236}">
                  <a16:creationId xmlns:a16="http://schemas.microsoft.com/office/drawing/2014/main" id="{A41A8A5D-6363-5D46-7571-E0F425D52F68}"/>
                </a:ext>
              </a:extLst>
            </p:cNvPr>
            <p:cNvSpPr/>
            <p:nvPr/>
          </p:nvSpPr>
          <p:spPr>
            <a:xfrm>
              <a:off x="11232957" y="3021001"/>
              <a:ext cx="330087" cy="330087"/>
            </a:xfrm>
            <a:prstGeom prst="ellipse">
              <a:avLst/>
            </a:prstGeom>
            <a:solidFill>
              <a:schemeClr val="tx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6" name="Oval 95">
              <a:extLst>
                <a:ext uri="{FF2B5EF4-FFF2-40B4-BE49-F238E27FC236}">
                  <a16:creationId xmlns:a16="http://schemas.microsoft.com/office/drawing/2014/main" id="{8A2E0E51-E55C-3899-52C4-C734BB1BA6D5}"/>
                </a:ext>
              </a:extLst>
            </p:cNvPr>
            <p:cNvSpPr/>
            <p:nvPr/>
          </p:nvSpPr>
          <p:spPr>
            <a:xfrm>
              <a:off x="11974052" y="2139330"/>
              <a:ext cx="217096" cy="217096"/>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7" name="Oval 96">
              <a:extLst>
                <a:ext uri="{FF2B5EF4-FFF2-40B4-BE49-F238E27FC236}">
                  <a16:creationId xmlns:a16="http://schemas.microsoft.com/office/drawing/2014/main" id="{8D7BD70C-4F0A-7680-93E8-DD9E7E894C11}"/>
                </a:ext>
              </a:extLst>
            </p:cNvPr>
            <p:cNvSpPr/>
            <p:nvPr/>
          </p:nvSpPr>
          <p:spPr>
            <a:xfrm>
              <a:off x="9042040" y="4913732"/>
              <a:ext cx="217096" cy="217096"/>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8" name="Oval 97">
              <a:extLst>
                <a:ext uri="{FF2B5EF4-FFF2-40B4-BE49-F238E27FC236}">
                  <a16:creationId xmlns:a16="http://schemas.microsoft.com/office/drawing/2014/main" id="{B314DB5E-5D03-0E4A-2394-E30F378AE403}"/>
                </a:ext>
              </a:extLst>
            </p:cNvPr>
            <p:cNvSpPr/>
            <p:nvPr/>
          </p:nvSpPr>
          <p:spPr>
            <a:xfrm>
              <a:off x="12082600" y="2646851"/>
              <a:ext cx="217096" cy="217096"/>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9" name="Oval 98">
              <a:extLst>
                <a:ext uri="{FF2B5EF4-FFF2-40B4-BE49-F238E27FC236}">
                  <a16:creationId xmlns:a16="http://schemas.microsoft.com/office/drawing/2014/main" id="{D2809822-224E-2AA7-0E34-3CB62117904A}"/>
                </a:ext>
              </a:extLst>
            </p:cNvPr>
            <p:cNvSpPr/>
            <p:nvPr/>
          </p:nvSpPr>
          <p:spPr>
            <a:xfrm>
              <a:off x="12196972" y="2344434"/>
              <a:ext cx="217096" cy="217096"/>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0" name="Oval 99">
              <a:extLst>
                <a:ext uri="{FF2B5EF4-FFF2-40B4-BE49-F238E27FC236}">
                  <a16:creationId xmlns:a16="http://schemas.microsoft.com/office/drawing/2014/main" id="{CA629FB3-87C2-296C-B8EB-BBBE6F929FD8}"/>
                </a:ext>
              </a:extLst>
            </p:cNvPr>
            <p:cNvSpPr/>
            <p:nvPr/>
          </p:nvSpPr>
          <p:spPr>
            <a:xfrm>
              <a:off x="11765297" y="2429755"/>
              <a:ext cx="217096" cy="217096"/>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1" name="Oval 100">
              <a:extLst>
                <a:ext uri="{FF2B5EF4-FFF2-40B4-BE49-F238E27FC236}">
                  <a16:creationId xmlns:a16="http://schemas.microsoft.com/office/drawing/2014/main" id="{9403163A-7063-23C9-C5EC-DF1F6A6938DC}"/>
                </a:ext>
              </a:extLst>
            </p:cNvPr>
            <p:cNvSpPr/>
            <p:nvPr/>
          </p:nvSpPr>
          <p:spPr>
            <a:xfrm>
              <a:off x="10882286" y="4839940"/>
              <a:ext cx="1275296" cy="1275296"/>
            </a:xfrm>
            <a:prstGeom prst="ellipse">
              <a:avLst/>
            </a:prstGeom>
            <a:solidFill>
              <a:schemeClr val="accent6">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3" name="Oval 102">
              <a:extLst>
                <a:ext uri="{FF2B5EF4-FFF2-40B4-BE49-F238E27FC236}">
                  <a16:creationId xmlns:a16="http://schemas.microsoft.com/office/drawing/2014/main" id="{ACBDFBC5-F2D0-6CFF-A283-0D5383609A8E}"/>
                </a:ext>
              </a:extLst>
            </p:cNvPr>
            <p:cNvSpPr/>
            <p:nvPr/>
          </p:nvSpPr>
          <p:spPr>
            <a:xfrm>
              <a:off x="8957402" y="3923270"/>
              <a:ext cx="391156" cy="391156"/>
            </a:xfrm>
            <a:prstGeom prst="ellipse">
              <a:avLst/>
            </a:prstGeom>
            <a:solidFill>
              <a:schemeClr val="accent6">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4" name="Rectangle 103">
              <a:extLst>
                <a:ext uri="{FF2B5EF4-FFF2-40B4-BE49-F238E27FC236}">
                  <a16:creationId xmlns:a16="http://schemas.microsoft.com/office/drawing/2014/main" id="{24E3D77B-48D8-3C3E-5EE8-59F23E0E60AD}"/>
                </a:ext>
              </a:extLst>
            </p:cNvPr>
            <p:cNvSpPr/>
            <p:nvPr/>
          </p:nvSpPr>
          <p:spPr>
            <a:xfrm>
              <a:off x="9400738" y="4017067"/>
              <a:ext cx="952446" cy="21099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Arial" panose="020B0604020202020204" pitchFamily="34" charset="0"/>
                  <a:cs typeface="Arial" panose="020B0604020202020204" pitchFamily="34" charset="0"/>
                </a:rPr>
                <a:t>Cathode A</a:t>
              </a:r>
              <a:endParaRPr lang="en-ID" sz="1200" b="1" dirty="0">
                <a:solidFill>
                  <a:schemeClr val="tx1"/>
                </a:solidFill>
                <a:latin typeface="Arial" panose="020B0604020202020204" pitchFamily="34" charset="0"/>
                <a:cs typeface="Arial" panose="020B0604020202020204" pitchFamily="34" charset="0"/>
              </a:endParaRPr>
            </a:p>
          </p:txBody>
        </p:sp>
        <p:sp>
          <p:nvSpPr>
            <p:cNvPr id="105" name="Oval 104">
              <a:extLst>
                <a:ext uri="{FF2B5EF4-FFF2-40B4-BE49-F238E27FC236}">
                  <a16:creationId xmlns:a16="http://schemas.microsoft.com/office/drawing/2014/main" id="{724EEDA8-1FA4-323C-84CB-0F110C334A2D}"/>
                </a:ext>
              </a:extLst>
            </p:cNvPr>
            <p:cNvSpPr/>
            <p:nvPr/>
          </p:nvSpPr>
          <p:spPr>
            <a:xfrm>
              <a:off x="8985545" y="4456958"/>
              <a:ext cx="330087" cy="330087"/>
            </a:xfrm>
            <a:prstGeom prst="ellipse">
              <a:avLst/>
            </a:prstGeom>
            <a:solidFill>
              <a:schemeClr val="tx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6" name="Rectangle 105">
              <a:extLst>
                <a:ext uri="{FF2B5EF4-FFF2-40B4-BE49-F238E27FC236}">
                  <a16:creationId xmlns:a16="http://schemas.microsoft.com/office/drawing/2014/main" id="{5328092F-B5E1-5030-1297-8E53B1BAD19F}"/>
                </a:ext>
              </a:extLst>
            </p:cNvPr>
            <p:cNvSpPr/>
            <p:nvPr/>
          </p:nvSpPr>
          <p:spPr>
            <a:xfrm>
              <a:off x="9400738" y="4555460"/>
              <a:ext cx="952446" cy="21099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Arial" panose="020B0604020202020204" pitchFamily="34" charset="0"/>
                  <a:cs typeface="Arial" panose="020B0604020202020204" pitchFamily="34" charset="0"/>
                </a:rPr>
                <a:t>Cathode B</a:t>
              </a:r>
              <a:endParaRPr lang="en-ID" sz="1200" b="1" dirty="0">
                <a:solidFill>
                  <a:schemeClr val="tx1"/>
                </a:solidFill>
                <a:latin typeface="Arial" panose="020B0604020202020204" pitchFamily="34" charset="0"/>
                <a:cs typeface="Arial" panose="020B0604020202020204" pitchFamily="34" charset="0"/>
              </a:endParaRPr>
            </a:p>
          </p:txBody>
        </p:sp>
        <p:sp>
          <p:nvSpPr>
            <p:cNvPr id="107" name="Rectangle 106">
              <a:extLst>
                <a:ext uri="{FF2B5EF4-FFF2-40B4-BE49-F238E27FC236}">
                  <a16:creationId xmlns:a16="http://schemas.microsoft.com/office/drawing/2014/main" id="{043DC9D2-6136-6FC2-240E-8E06BEFC36CC}"/>
                </a:ext>
              </a:extLst>
            </p:cNvPr>
            <p:cNvSpPr/>
            <p:nvPr/>
          </p:nvSpPr>
          <p:spPr>
            <a:xfrm>
              <a:off x="9400738" y="4919829"/>
              <a:ext cx="952446" cy="21099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Arial" panose="020B0604020202020204" pitchFamily="34" charset="0"/>
                  <a:cs typeface="Arial" panose="020B0604020202020204" pitchFamily="34" charset="0"/>
                </a:rPr>
                <a:t>Cathode C</a:t>
              </a:r>
              <a:endParaRPr lang="en-ID" sz="1200" b="1" dirty="0">
                <a:solidFill>
                  <a:schemeClr val="tx1"/>
                </a:solidFill>
                <a:latin typeface="Arial" panose="020B0604020202020204" pitchFamily="34" charset="0"/>
                <a:cs typeface="Arial" panose="020B0604020202020204" pitchFamily="34" charset="0"/>
              </a:endParaRPr>
            </a:p>
          </p:txBody>
        </p:sp>
      </p:grpSp>
      <p:sp>
        <p:nvSpPr>
          <p:cNvPr id="3" name="Rectangle 2">
            <a:extLst>
              <a:ext uri="{FF2B5EF4-FFF2-40B4-BE49-F238E27FC236}">
                <a16:creationId xmlns:a16="http://schemas.microsoft.com/office/drawing/2014/main" id="{65029E49-1D22-E21C-14E0-347F694E7B9B}"/>
              </a:ext>
            </a:extLst>
          </p:cNvPr>
          <p:cNvSpPr/>
          <p:nvPr/>
        </p:nvSpPr>
        <p:spPr>
          <a:xfrm>
            <a:off x="0" y="95892"/>
            <a:ext cx="12192000" cy="1283973"/>
          </a:xfrm>
          <a:prstGeom prst="rect">
            <a:avLst/>
          </a:prstGeom>
          <a:solidFill>
            <a:schemeClr val="tx1"/>
          </a:solidFill>
          <a:ln>
            <a:noFill/>
          </a:ln>
        </p:spPr>
        <p:style>
          <a:lnRef idx="1">
            <a:schemeClr val="dk1"/>
          </a:lnRef>
          <a:fillRef idx="2">
            <a:schemeClr val="dk1"/>
          </a:fillRef>
          <a:effectRef idx="1">
            <a:schemeClr val="dk1"/>
          </a:effectRef>
          <a:fontRef idx="minor">
            <a:schemeClr val="dk1"/>
          </a:fontRef>
        </p:style>
        <p:txBody>
          <a:bodyPr rtlCol="0" anchor="ctr"/>
          <a:lstStyle/>
          <a:p>
            <a:endParaRPr lang="en-ID" sz="4800" dirty="0"/>
          </a:p>
        </p:txBody>
      </p:sp>
      <p:sp>
        <p:nvSpPr>
          <p:cNvPr id="39" name="Text Placeholder 1">
            <a:extLst>
              <a:ext uri="{FF2B5EF4-FFF2-40B4-BE49-F238E27FC236}">
                <a16:creationId xmlns:a16="http://schemas.microsoft.com/office/drawing/2014/main" id="{3BFDAF57-AD8D-E226-42B6-6BE7F941EADB}"/>
              </a:ext>
            </a:extLst>
          </p:cNvPr>
          <p:cNvSpPr txBox="1">
            <a:spLocks/>
          </p:cNvSpPr>
          <p:nvPr/>
        </p:nvSpPr>
        <p:spPr>
          <a:xfrm>
            <a:off x="420906" y="357553"/>
            <a:ext cx="11350188" cy="724247"/>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ko-KR" sz="4000" b="1" dirty="0">
                <a:solidFill>
                  <a:srgbClr val="FFC000"/>
                </a:solidFill>
                <a:cs typeface="Arial" pitchFamily="34" charset="0"/>
              </a:rPr>
              <a:t>Current Advances and Future Projections</a:t>
            </a:r>
          </a:p>
        </p:txBody>
      </p:sp>
    </p:spTree>
    <p:extLst>
      <p:ext uri="{BB962C8B-B14F-4D97-AF65-F5344CB8AC3E}">
        <p14:creationId xmlns:p14="http://schemas.microsoft.com/office/powerpoint/2010/main" val="27301654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5029E49-1D22-E21C-14E0-347F694E7B9B}"/>
              </a:ext>
            </a:extLst>
          </p:cNvPr>
          <p:cNvSpPr/>
          <p:nvPr/>
        </p:nvSpPr>
        <p:spPr>
          <a:xfrm>
            <a:off x="0" y="95892"/>
            <a:ext cx="12192000" cy="1283973"/>
          </a:xfrm>
          <a:prstGeom prst="rect">
            <a:avLst/>
          </a:prstGeom>
          <a:solidFill>
            <a:schemeClr val="tx1"/>
          </a:solidFill>
          <a:ln>
            <a:noFill/>
          </a:ln>
        </p:spPr>
        <p:style>
          <a:lnRef idx="1">
            <a:schemeClr val="dk1"/>
          </a:lnRef>
          <a:fillRef idx="2">
            <a:schemeClr val="dk1"/>
          </a:fillRef>
          <a:effectRef idx="1">
            <a:schemeClr val="dk1"/>
          </a:effectRef>
          <a:fontRef idx="minor">
            <a:schemeClr val="dk1"/>
          </a:fontRef>
        </p:style>
        <p:txBody>
          <a:bodyPr rtlCol="0" anchor="ctr"/>
          <a:lstStyle/>
          <a:p>
            <a:endParaRPr lang="en-ID" sz="4800" dirty="0"/>
          </a:p>
        </p:txBody>
      </p:sp>
      <p:sp>
        <p:nvSpPr>
          <p:cNvPr id="39" name="Text Placeholder 1">
            <a:extLst>
              <a:ext uri="{FF2B5EF4-FFF2-40B4-BE49-F238E27FC236}">
                <a16:creationId xmlns:a16="http://schemas.microsoft.com/office/drawing/2014/main" id="{3BFDAF57-AD8D-E226-42B6-6BE7F941EADB}"/>
              </a:ext>
            </a:extLst>
          </p:cNvPr>
          <p:cNvSpPr txBox="1">
            <a:spLocks/>
          </p:cNvSpPr>
          <p:nvPr/>
        </p:nvSpPr>
        <p:spPr>
          <a:xfrm>
            <a:off x="420906" y="357553"/>
            <a:ext cx="11350188" cy="724247"/>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ko-KR" sz="4000" b="1" dirty="0">
                <a:solidFill>
                  <a:srgbClr val="FFC000"/>
                </a:solidFill>
                <a:cs typeface="Arial" pitchFamily="34" charset="0"/>
              </a:rPr>
              <a:t>Conclusion </a:t>
            </a:r>
          </a:p>
        </p:txBody>
      </p:sp>
      <p:sp>
        <p:nvSpPr>
          <p:cNvPr id="2" name="TextBox 1">
            <a:extLst>
              <a:ext uri="{FF2B5EF4-FFF2-40B4-BE49-F238E27FC236}">
                <a16:creationId xmlns:a16="http://schemas.microsoft.com/office/drawing/2014/main" id="{0D9648E5-88A9-5121-585B-30963CFE8C88}"/>
              </a:ext>
            </a:extLst>
          </p:cNvPr>
          <p:cNvSpPr txBox="1"/>
          <p:nvPr/>
        </p:nvSpPr>
        <p:spPr>
          <a:xfrm>
            <a:off x="631422" y="1830720"/>
            <a:ext cx="7491498" cy="4524315"/>
          </a:xfrm>
          <a:prstGeom prst="rect">
            <a:avLst/>
          </a:prstGeom>
          <a:noFill/>
        </p:spPr>
        <p:txBody>
          <a:bodyPr wrap="square" rtlCol="0">
            <a:spAutoFit/>
          </a:bodyPr>
          <a:lstStyle/>
          <a:p>
            <a:pPr marL="342900" indent="-342900">
              <a:buFont typeface="Wingdings" panose="05000000000000000000" pitchFamily="2" charset="2"/>
              <a:buChar char="q"/>
            </a:pPr>
            <a:r>
              <a:rPr lang="en-US" sz="2400" b="1" dirty="0">
                <a:latin typeface="Arial" panose="020B0604020202020204" pitchFamily="34" charset="0"/>
                <a:cs typeface="Arial" panose="020B0604020202020204" pitchFamily="34" charset="0"/>
              </a:rPr>
              <a:t>Nickel Has Been Utilized as the Main Component for Li-ion Batteries Electrodes (Anode and Cathodes)</a:t>
            </a:r>
          </a:p>
          <a:p>
            <a:pPr marL="342900" indent="-342900">
              <a:buFont typeface="Wingdings" panose="05000000000000000000" pitchFamily="2" charset="2"/>
              <a:buChar char="q"/>
            </a:pPr>
            <a:r>
              <a:rPr lang="en-US" sz="2400" b="1" dirty="0">
                <a:latin typeface="Arial" panose="020B0604020202020204" pitchFamily="34" charset="0"/>
                <a:cs typeface="Arial" panose="020B0604020202020204" pitchFamily="34" charset="0"/>
              </a:rPr>
              <a:t>Several studies have been employed to improve the electrochemical performance of active materials via morphology engineering/tailoring</a:t>
            </a:r>
          </a:p>
          <a:p>
            <a:pPr marL="342900" indent="-342900">
              <a:buFont typeface="Wingdings" panose="05000000000000000000" pitchFamily="2" charset="2"/>
              <a:buChar char="q"/>
            </a:pPr>
            <a:r>
              <a:rPr lang="en-US" sz="2400" b="1" dirty="0">
                <a:latin typeface="Arial" panose="020B0604020202020204" pitchFamily="34" charset="0"/>
                <a:cs typeface="Arial" panose="020B0604020202020204" pitchFamily="34" charset="0"/>
              </a:rPr>
              <a:t>Future studies should focus on the development of long-lasting nickel-based Li-ion batteries </a:t>
            </a:r>
          </a:p>
          <a:p>
            <a:pPr marL="342900" indent="-342900">
              <a:buFont typeface="Wingdings" panose="05000000000000000000" pitchFamily="2" charset="2"/>
              <a:buChar char="q"/>
            </a:pPr>
            <a:r>
              <a:rPr lang="en-US" sz="2400" b="1" dirty="0">
                <a:latin typeface="Arial" panose="020B0604020202020204" pitchFamily="34" charset="0"/>
                <a:cs typeface="Arial" panose="020B0604020202020204" pitchFamily="34" charset="0"/>
              </a:rPr>
              <a:t>The morphology of nickel-based active materials is one of the major determining factors for high-performance Li-ion batteries.</a:t>
            </a:r>
          </a:p>
        </p:txBody>
      </p:sp>
      <p:pic>
        <p:nvPicPr>
          <p:cNvPr id="42" name="Picture 41">
            <a:extLst>
              <a:ext uri="{FF2B5EF4-FFF2-40B4-BE49-F238E27FC236}">
                <a16:creationId xmlns:a16="http://schemas.microsoft.com/office/drawing/2014/main" id="{379F7F9C-C5F2-3587-C82A-BB03B49540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83754" y="1830719"/>
            <a:ext cx="3087340" cy="4524315"/>
          </a:xfrm>
          <a:prstGeom prst="rect">
            <a:avLst/>
          </a:prstGeom>
        </p:spPr>
      </p:pic>
    </p:spTree>
    <p:extLst>
      <p:ext uri="{BB962C8B-B14F-4D97-AF65-F5344CB8AC3E}">
        <p14:creationId xmlns:p14="http://schemas.microsoft.com/office/powerpoint/2010/main" val="30006466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53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E7ECF99-FF1D-3C19-0500-58419A8C7345}"/>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434340" y="822960"/>
            <a:ext cx="4149090" cy="5532120"/>
          </a:xfrm>
          <a:prstGeom prst="rect">
            <a:avLst/>
          </a:prstGeom>
        </p:spPr>
      </p:pic>
      <p:sp>
        <p:nvSpPr>
          <p:cNvPr id="9" name="TextBox 8">
            <a:extLst>
              <a:ext uri="{FF2B5EF4-FFF2-40B4-BE49-F238E27FC236}">
                <a16:creationId xmlns:a16="http://schemas.microsoft.com/office/drawing/2014/main" id="{71C2A7BD-D783-1515-F493-5ACF2A8ABDFF}"/>
              </a:ext>
            </a:extLst>
          </p:cNvPr>
          <p:cNvSpPr txBox="1"/>
          <p:nvPr/>
        </p:nvSpPr>
        <p:spPr>
          <a:xfrm>
            <a:off x="5577840" y="4546602"/>
            <a:ext cx="6096000" cy="1938992"/>
          </a:xfrm>
          <a:prstGeom prst="rect">
            <a:avLst/>
          </a:prstGeom>
          <a:noFill/>
        </p:spPr>
        <p:txBody>
          <a:bodyPr wrap="square">
            <a:spAutoFit/>
          </a:bodyPr>
          <a:lstStyle/>
          <a:p>
            <a:r>
              <a:rPr lang="en-ID" sz="2400" i="1" dirty="0"/>
              <a:t>This paper is supported by Indonesia Endowment Fund for Education (LPDP / Lembaga Pengelola Dana Pendidikan) through Pendanaan Riset Inovatif Produk (Rispro) Invitasi grant no.PRJ-6/LPDP/2020</a:t>
            </a:r>
          </a:p>
        </p:txBody>
      </p:sp>
      <p:sp>
        <p:nvSpPr>
          <p:cNvPr id="10" name="Rectangle 9">
            <a:extLst>
              <a:ext uri="{FF2B5EF4-FFF2-40B4-BE49-F238E27FC236}">
                <a16:creationId xmlns:a16="http://schemas.microsoft.com/office/drawing/2014/main" id="{9D2D03A8-7513-20C2-79DE-52EE193754E4}"/>
              </a:ext>
            </a:extLst>
          </p:cNvPr>
          <p:cNvSpPr/>
          <p:nvPr/>
        </p:nvSpPr>
        <p:spPr>
          <a:xfrm>
            <a:off x="4812563" y="822960"/>
            <a:ext cx="6254954" cy="3631763"/>
          </a:xfrm>
          <a:prstGeom prst="rect">
            <a:avLst/>
          </a:prstGeom>
          <a:noFill/>
        </p:spPr>
        <p:txBody>
          <a:bodyPr wrap="square" lIns="91440" tIns="45720" rIns="91440" bIns="45720">
            <a:spAutoFit/>
          </a:bodyPr>
          <a:lstStyle/>
          <a:p>
            <a:pPr algn="ctr"/>
            <a:r>
              <a:rPr lang="en-US" sz="115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THANK YOU</a:t>
            </a:r>
          </a:p>
        </p:txBody>
      </p:sp>
    </p:spTree>
    <p:extLst>
      <p:ext uri="{BB962C8B-B14F-4D97-AF65-F5344CB8AC3E}">
        <p14:creationId xmlns:p14="http://schemas.microsoft.com/office/powerpoint/2010/main" val="15858740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151EA9A-40F4-42E1-9A0B-72C7E7E8E22B}"/>
              </a:ext>
            </a:extLst>
          </p:cNvPr>
          <p:cNvSpPr/>
          <p:nvPr/>
        </p:nvSpPr>
        <p:spPr>
          <a:xfrm>
            <a:off x="4886001" y="660596"/>
            <a:ext cx="6013938" cy="5984044"/>
          </a:xfrm>
          <a:prstGeom prst="rect">
            <a:avLst/>
          </a:prstGeom>
          <a:gradFill flip="none" rotWithShape="1">
            <a:gsLst>
              <a:gs pos="0">
                <a:schemeClr val="accent1">
                  <a:alpha val="80000"/>
                </a:schemeClr>
              </a:gs>
              <a:gs pos="100000">
                <a:schemeClr val="accent1">
                  <a:lumMod val="50000"/>
                  <a:alpha val="8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TextBox 4">
            <a:extLst>
              <a:ext uri="{FF2B5EF4-FFF2-40B4-BE49-F238E27FC236}">
                <a16:creationId xmlns:a16="http://schemas.microsoft.com/office/drawing/2014/main" id="{160BF50D-3BA8-4C01-990C-FD7911D65B18}"/>
              </a:ext>
            </a:extLst>
          </p:cNvPr>
          <p:cNvSpPr txBox="1"/>
          <p:nvPr/>
        </p:nvSpPr>
        <p:spPr>
          <a:xfrm>
            <a:off x="842902" y="179656"/>
            <a:ext cx="3690783" cy="1754326"/>
          </a:xfrm>
          <a:prstGeom prst="rect">
            <a:avLst/>
          </a:prstGeom>
          <a:noFill/>
        </p:spPr>
        <p:txBody>
          <a:bodyPr wrap="square" rtlCol="0" anchor="ctr">
            <a:spAutoFit/>
          </a:bodyPr>
          <a:lstStyle/>
          <a:p>
            <a:r>
              <a:rPr lang="en-US" altLang="ko-KR" sz="5400" dirty="0">
                <a:cs typeface="Arial" pitchFamily="34" charset="0"/>
              </a:rPr>
              <a:t>Table of </a:t>
            </a:r>
            <a:r>
              <a:rPr lang="en-US" altLang="ko-KR" sz="5400" dirty="0">
                <a:latin typeface="Arial Black" panose="020B0A04020102020204" pitchFamily="34" charset="0"/>
                <a:cs typeface="Arial" pitchFamily="34" charset="0"/>
              </a:rPr>
              <a:t>Content</a:t>
            </a:r>
            <a:endParaRPr lang="ko-KR" altLang="en-US" sz="5400" dirty="0">
              <a:latin typeface="Arial Black" panose="020B0A04020102020204" pitchFamily="34" charset="0"/>
              <a:cs typeface="Arial" pitchFamily="34" charset="0"/>
            </a:endParaRPr>
          </a:p>
        </p:txBody>
      </p:sp>
      <p:grpSp>
        <p:nvGrpSpPr>
          <p:cNvPr id="6" name="Group 5">
            <a:extLst>
              <a:ext uri="{FF2B5EF4-FFF2-40B4-BE49-F238E27FC236}">
                <a16:creationId xmlns:a16="http://schemas.microsoft.com/office/drawing/2014/main" id="{9BD4525A-3598-4716-8094-F2D641081DD6}"/>
              </a:ext>
            </a:extLst>
          </p:cNvPr>
          <p:cNvGrpSpPr/>
          <p:nvPr/>
        </p:nvGrpSpPr>
        <p:grpSpPr>
          <a:xfrm>
            <a:off x="5229403" y="865763"/>
            <a:ext cx="5265165" cy="646331"/>
            <a:chOff x="5994506" y="1634221"/>
            <a:chExt cx="5265165" cy="646331"/>
          </a:xfrm>
        </p:grpSpPr>
        <p:sp>
          <p:nvSpPr>
            <p:cNvPr id="10" name="TextBox 9">
              <a:extLst>
                <a:ext uri="{FF2B5EF4-FFF2-40B4-BE49-F238E27FC236}">
                  <a16:creationId xmlns:a16="http://schemas.microsoft.com/office/drawing/2014/main" id="{7B219971-DF78-4E28-9EC7-3A6B6B2CB7E0}"/>
                </a:ext>
              </a:extLst>
            </p:cNvPr>
            <p:cNvSpPr txBox="1"/>
            <p:nvPr/>
          </p:nvSpPr>
          <p:spPr>
            <a:xfrm>
              <a:off x="6751979" y="1666120"/>
              <a:ext cx="4507692" cy="507831"/>
            </a:xfrm>
            <a:prstGeom prst="rect">
              <a:avLst/>
            </a:prstGeom>
            <a:noFill/>
          </p:spPr>
          <p:txBody>
            <a:bodyPr wrap="square" lIns="108000" rIns="108000" rtlCol="0">
              <a:spAutoFit/>
            </a:bodyPr>
            <a:lstStyle/>
            <a:p>
              <a:r>
                <a:rPr lang="en-US" altLang="ko-KR" sz="2700" b="1" dirty="0">
                  <a:solidFill>
                    <a:schemeClr val="bg1"/>
                  </a:solidFill>
                  <a:cs typeface="Arial" pitchFamily="34" charset="0"/>
                </a:rPr>
                <a:t>Introduction</a:t>
              </a:r>
              <a:endParaRPr lang="ko-KR" altLang="en-US" sz="2700" b="1" dirty="0">
                <a:solidFill>
                  <a:schemeClr val="bg1"/>
                </a:solidFill>
                <a:cs typeface="Arial" pitchFamily="34" charset="0"/>
              </a:endParaRPr>
            </a:p>
          </p:txBody>
        </p:sp>
        <p:sp>
          <p:nvSpPr>
            <p:cNvPr id="8" name="TextBox 7">
              <a:extLst>
                <a:ext uri="{FF2B5EF4-FFF2-40B4-BE49-F238E27FC236}">
                  <a16:creationId xmlns:a16="http://schemas.microsoft.com/office/drawing/2014/main" id="{EA84C66E-0F22-467E-960B-A17B8BDF67F5}"/>
                </a:ext>
              </a:extLst>
            </p:cNvPr>
            <p:cNvSpPr txBox="1"/>
            <p:nvPr/>
          </p:nvSpPr>
          <p:spPr>
            <a:xfrm>
              <a:off x="5994506" y="1634221"/>
              <a:ext cx="958096" cy="646331"/>
            </a:xfrm>
            <a:prstGeom prst="rect">
              <a:avLst/>
            </a:prstGeom>
            <a:noFill/>
          </p:spPr>
          <p:txBody>
            <a:bodyPr wrap="square" lIns="108000" rIns="108000" rtlCol="0">
              <a:spAutoFit/>
            </a:bodyPr>
            <a:lstStyle/>
            <a:p>
              <a:pPr algn="ctr"/>
              <a:r>
                <a:rPr lang="en-US" altLang="ko-KR" sz="3600" b="1" dirty="0">
                  <a:solidFill>
                    <a:schemeClr val="bg1"/>
                  </a:solidFill>
                  <a:cs typeface="Arial" pitchFamily="34" charset="0"/>
                </a:rPr>
                <a:t>01</a:t>
              </a:r>
              <a:endParaRPr lang="ko-KR" altLang="en-US" sz="3600" b="1" dirty="0">
                <a:solidFill>
                  <a:schemeClr val="bg1"/>
                </a:solidFill>
                <a:cs typeface="Arial" pitchFamily="34" charset="0"/>
              </a:endParaRPr>
            </a:p>
          </p:txBody>
        </p:sp>
      </p:grpSp>
      <p:grpSp>
        <p:nvGrpSpPr>
          <p:cNvPr id="11" name="Group 10">
            <a:extLst>
              <a:ext uri="{FF2B5EF4-FFF2-40B4-BE49-F238E27FC236}">
                <a16:creationId xmlns:a16="http://schemas.microsoft.com/office/drawing/2014/main" id="{0605365B-2368-4D8E-AEC5-1A2E5A728E98}"/>
              </a:ext>
            </a:extLst>
          </p:cNvPr>
          <p:cNvGrpSpPr/>
          <p:nvPr/>
        </p:nvGrpSpPr>
        <p:grpSpPr>
          <a:xfrm>
            <a:off x="5229403" y="1543993"/>
            <a:ext cx="5283637" cy="1378167"/>
            <a:chOff x="5994506" y="1110135"/>
            <a:chExt cx="5283637" cy="1378167"/>
          </a:xfrm>
        </p:grpSpPr>
        <p:sp>
          <p:nvSpPr>
            <p:cNvPr id="15" name="TextBox 14">
              <a:extLst>
                <a:ext uri="{FF2B5EF4-FFF2-40B4-BE49-F238E27FC236}">
                  <a16:creationId xmlns:a16="http://schemas.microsoft.com/office/drawing/2014/main" id="{5A40530C-4690-4B74-8331-7C5EC7078A38}"/>
                </a:ext>
              </a:extLst>
            </p:cNvPr>
            <p:cNvSpPr txBox="1"/>
            <p:nvPr/>
          </p:nvSpPr>
          <p:spPr>
            <a:xfrm>
              <a:off x="6770451" y="1149474"/>
              <a:ext cx="4507692" cy="1338828"/>
            </a:xfrm>
            <a:prstGeom prst="rect">
              <a:avLst/>
            </a:prstGeom>
            <a:noFill/>
          </p:spPr>
          <p:txBody>
            <a:bodyPr wrap="square" lIns="108000" rIns="108000" rtlCol="0">
              <a:spAutoFit/>
            </a:bodyPr>
            <a:lstStyle/>
            <a:p>
              <a:r>
                <a:rPr lang="en-US" altLang="ko-KR" sz="2700" b="1" dirty="0">
                  <a:solidFill>
                    <a:schemeClr val="bg1"/>
                  </a:solidFill>
                  <a:cs typeface="Arial" pitchFamily="34" charset="0"/>
                </a:rPr>
                <a:t>Particle Morphology for Nickel-Based Anode Materials</a:t>
              </a:r>
              <a:endParaRPr lang="ko-KR" altLang="en-US" sz="2700" b="1" dirty="0">
                <a:solidFill>
                  <a:schemeClr val="bg1"/>
                </a:solidFill>
                <a:cs typeface="Arial" pitchFamily="34" charset="0"/>
              </a:endParaRPr>
            </a:p>
          </p:txBody>
        </p:sp>
        <p:sp>
          <p:nvSpPr>
            <p:cNvPr id="13" name="TextBox 12">
              <a:extLst>
                <a:ext uri="{FF2B5EF4-FFF2-40B4-BE49-F238E27FC236}">
                  <a16:creationId xmlns:a16="http://schemas.microsoft.com/office/drawing/2014/main" id="{7A8C849F-FD7E-41AC-8F57-06DF29B7883A}"/>
                </a:ext>
              </a:extLst>
            </p:cNvPr>
            <p:cNvSpPr txBox="1"/>
            <p:nvPr/>
          </p:nvSpPr>
          <p:spPr>
            <a:xfrm>
              <a:off x="5994506" y="1110135"/>
              <a:ext cx="958096" cy="646331"/>
            </a:xfrm>
            <a:prstGeom prst="rect">
              <a:avLst/>
            </a:prstGeom>
            <a:noFill/>
          </p:spPr>
          <p:txBody>
            <a:bodyPr wrap="square" lIns="108000" rIns="108000" rtlCol="0">
              <a:spAutoFit/>
            </a:bodyPr>
            <a:lstStyle/>
            <a:p>
              <a:pPr algn="ctr"/>
              <a:r>
                <a:rPr lang="en-US" altLang="ko-KR" sz="3600" b="1" dirty="0">
                  <a:solidFill>
                    <a:schemeClr val="bg1"/>
                  </a:solidFill>
                  <a:cs typeface="Arial" pitchFamily="34" charset="0"/>
                </a:rPr>
                <a:t>02</a:t>
              </a:r>
              <a:endParaRPr lang="ko-KR" altLang="en-US" sz="3600" b="1" dirty="0">
                <a:solidFill>
                  <a:schemeClr val="bg1"/>
                </a:solidFill>
                <a:cs typeface="Arial" pitchFamily="34" charset="0"/>
              </a:endParaRPr>
            </a:p>
          </p:txBody>
        </p:sp>
      </p:grpSp>
      <p:grpSp>
        <p:nvGrpSpPr>
          <p:cNvPr id="16" name="Group 15">
            <a:extLst>
              <a:ext uri="{FF2B5EF4-FFF2-40B4-BE49-F238E27FC236}">
                <a16:creationId xmlns:a16="http://schemas.microsoft.com/office/drawing/2014/main" id="{9ABBDA48-EE92-429E-B635-715ED502E9D5}"/>
              </a:ext>
            </a:extLst>
          </p:cNvPr>
          <p:cNvGrpSpPr/>
          <p:nvPr/>
        </p:nvGrpSpPr>
        <p:grpSpPr>
          <a:xfrm>
            <a:off x="5229403" y="2922160"/>
            <a:ext cx="5265165" cy="955229"/>
            <a:chOff x="5994506" y="1634221"/>
            <a:chExt cx="5265165" cy="955229"/>
          </a:xfrm>
        </p:grpSpPr>
        <p:sp>
          <p:nvSpPr>
            <p:cNvPr id="20" name="TextBox 19">
              <a:extLst>
                <a:ext uri="{FF2B5EF4-FFF2-40B4-BE49-F238E27FC236}">
                  <a16:creationId xmlns:a16="http://schemas.microsoft.com/office/drawing/2014/main" id="{86D3F18A-B841-48FF-A293-6DB01C73E9D2}"/>
                </a:ext>
              </a:extLst>
            </p:cNvPr>
            <p:cNvSpPr txBox="1"/>
            <p:nvPr/>
          </p:nvSpPr>
          <p:spPr>
            <a:xfrm>
              <a:off x="6751979" y="1666120"/>
              <a:ext cx="4507692" cy="923330"/>
            </a:xfrm>
            <a:prstGeom prst="rect">
              <a:avLst/>
            </a:prstGeom>
            <a:noFill/>
          </p:spPr>
          <p:txBody>
            <a:bodyPr wrap="square" lIns="108000" rIns="108000" rtlCol="0">
              <a:spAutoFit/>
            </a:bodyPr>
            <a:lstStyle/>
            <a:p>
              <a:r>
                <a:rPr lang="en-US" altLang="ko-KR" sz="2700" b="1" dirty="0">
                  <a:solidFill>
                    <a:schemeClr val="bg1"/>
                  </a:solidFill>
                  <a:cs typeface="Arial" pitchFamily="34" charset="0"/>
                </a:rPr>
                <a:t>Precursors for Nickel-Rich Cathode Materials</a:t>
              </a:r>
              <a:endParaRPr lang="ko-KR" altLang="en-US" sz="2700" b="1" dirty="0">
                <a:solidFill>
                  <a:schemeClr val="bg1"/>
                </a:solidFill>
                <a:cs typeface="Arial" pitchFamily="34" charset="0"/>
              </a:endParaRPr>
            </a:p>
          </p:txBody>
        </p:sp>
        <p:sp>
          <p:nvSpPr>
            <p:cNvPr id="18" name="TextBox 17">
              <a:extLst>
                <a:ext uri="{FF2B5EF4-FFF2-40B4-BE49-F238E27FC236}">
                  <a16:creationId xmlns:a16="http://schemas.microsoft.com/office/drawing/2014/main" id="{D3D6997B-8A61-4596-8A43-E8E0B1B68ABE}"/>
                </a:ext>
              </a:extLst>
            </p:cNvPr>
            <p:cNvSpPr txBox="1"/>
            <p:nvPr/>
          </p:nvSpPr>
          <p:spPr>
            <a:xfrm>
              <a:off x="5994506" y="1634221"/>
              <a:ext cx="958096" cy="646331"/>
            </a:xfrm>
            <a:prstGeom prst="rect">
              <a:avLst/>
            </a:prstGeom>
            <a:noFill/>
          </p:spPr>
          <p:txBody>
            <a:bodyPr wrap="square" lIns="108000" rIns="108000" rtlCol="0">
              <a:spAutoFit/>
            </a:bodyPr>
            <a:lstStyle/>
            <a:p>
              <a:pPr algn="ctr"/>
              <a:r>
                <a:rPr lang="en-US" altLang="ko-KR" sz="3600" b="1" dirty="0">
                  <a:solidFill>
                    <a:schemeClr val="bg1"/>
                  </a:solidFill>
                  <a:cs typeface="Arial" pitchFamily="34" charset="0"/>
                </a:rPr>
                <a:t>03</a:t>
              </a:r>
              <a:endParaRPr lang="ko-KR" altLang="en-US" sz="3600" b="1" dirty="0">
                <a:solidFill>
                  <a:schemeClr val="bg1"/>
                </a:solidFill>
                <a:cs typeface="Arial" pitchFamily="34" charset="0"/>
              </a:endParaRPr>
            </a:p>
          </p:txBody>
        </p:sp>
      </p:grpSp>
      <p:grpSp>
        <p:nvGrpSpPr>
          <p:cNvPr id="21" name="Group 20">
            <a:extLst>
              <a:ext uri="{FF2B5EF4-FFF2-40B4-BE49-F238E27FC236}">
                <a16:creationId xmlns:a16="http://schemas.microsoft.com/office/drawing/2014/main" id="{8C4FBA37-2B0B-462D-A690-6AECD7502C6D}"/>
              </a:ext>
            </a:extLst>
          </p:cNvPr>
          <p:cNvGrpSpPr/>
          <p:nvPr/>
        </p:nvGrpSpPr>
        <p:grpSpPr>
          <a:xfrm>
            <a:off x="5251151" y="3877389"/>
            <a:ext cx="5265165" cy="955229"/>
            <a:chOff x="5994506" y="1634221"/>
            <a:chExt cx="5265165" cy="955229"/>
          </a:xfrm>
        </p:grpSpPr>
        <p:sp>
          <p:nvSpPr>
            <p:cNvPr id="25" name="TextBox 24">
              <a:extLst>
                <a:ext uri="{FF2B5EF4-FFF2-40B4-BE49-F238E27FC236}">
                  <a16:creationId xmlns:a16="http://schemas.microsoft.com/office/drawing/2014/main" id="{0D8E694A-281F-4AFD-95FA-0D261DEECC17}"/>
                </a:ext>
              </a:extLst>
            </p:cNvPr>
            <p:cNvSpPr txBox="1"/>
            <p:nvPr/>
          </p:nvSpPr>
          <p:spPr>
            <a:xfrm>
              <a:off x="6751979" y="1666120"/>
              <a:ext cx="4507692" cy="923330"/>
            </a:xfrm>
            <a:prstGeom prst="rect">
              <a:avLst/>
            </a:prstGeom>
            <a:noFill/>
          </p:spPr>
          <p:txBody>
            <a:bodyPr wrap="square" lIns="108000" rIns="108000" rtlCol="0">
              <a:spAutoFit/>
            </a:bodyPr>
            <a:lstStyle/>
            <a:p>
              <a:r>
                <a:rPr lang="en-US" altLang="ko-KR" sz="2700" b="1" dirty="0">
                  <a:solidFill>
                    <a:schemeClr val="bg1"/>
                  </a:solidFill>
                  <a:cs typeface="Arial" pitchFamily="34" charset="0"/>
                </a:rPr>
                <a:t>Nickel-Rich Cathode Materials</a:t>
              </a:r>
              <a:endParaRPr lang="ko-KR" altLang="en-US" sz="2700" b="1" dirty="0">
                <a:solidFill>
                  <a:schemeClr val="bg1"/>
                </a:solidFill>
                <a:cs typeface="Arial" pitchFamily="34" charset="0"/>
              </a:endParaRPr>
            </a:p>
          </p:txBody>
        </p:sp>
        <p:sp>
          <p:nvSpPr>
            <p:cNvPr id="23" name="TextBox 22">
              <a:extLst>
                <a:ext uri="{FF2B5EF4-FFF2-40B4-BE49-F238E27FC236}">
                  <a16:creationId xmlns:a16="http://schemas.microsoft.com/office/drawing/2014/main" id="{57ED14C7-0B85-4A7A-A103-9611BA5558B2}"/>
                </a:ext>
              </a:extLst>
            </p:cNvPr>
            <p:cNvSpPr txBox="1"/>
            <p:nvPr/>
          </p:nvSpPr>
          <p:spPr>
            <a:xfrm>
              <a:off x="5994506" y="1634221"/>
              <a:ext cx="958096" cy="646331"/>
            </a:xfrm>
            <a:prstGeom prst="rect">
              <a:avLst/>
            </a:prstGeom>
            <a:noFill/>
          </p:spPr>
          <p:txBody>
            <a:bodyPr wrap="square" lIns="108000" rIns="108000"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grpSp>
      <p:grpSp>
        <p:nvGrpSpPr>
          <p:cNvPr id="2" name="Group 1">
            <a:extLst>
              <a:ext uri="{FF2B5EF4-FFF2-40B4-BE49-F238E27FC236}">
                <a16:creationId xmlns:a16="http://schemas.microsoft.com/office/drawing/2014/main" id="{2B872703-14D3-CBA3-0E95-55209A51943E}"/>
              </a:ext>
            </a:extLst>
          </p:cNvPr>
          <p:cNvGrpSpPr/>
          <p:nvPr/>
        </p:nvGrpSpPr>
        <p:grpSpPr>
          <a:xfrm>
            <a:off x="5229403" y="4760786"/>
            <a:ext cx="5265165" cy="969879"/>
            <a:chOff x="5994506" y="1634221"/>
            <a:chExt cx="5265165" cy="969879"/>
          </a:xfrm>
        </p:grpSpPr>
        <p:sp>
          <p:nvSpPr>
            <p:cNvPr id="3" name="TextBox 2">
              <a:extLst>
                <a:ext uri="{FF2B5EF4-FFF2-40B4-BE49-F238E27FC236}">
                  <a16:creationId xmlns:a16="http://schemas.microsoft.com/office/drawing/2014/main" id="{9DD2E2A7-6642-3B93-2F6F-9DC976EED815}"/>
                </a:ext>
              </a:extLst>
            </p:cNvPr>
            <p:cNvSpPr txBox="1"/>
            <p:nvPr/>
          </p:nvSpPr>
          <p:spPr>
            <a:xfrm>
              <a:off x="6751979" y="1680770"/>
              <a:ext cx="4507692" cy="923330"/>
            </a:xfrm>
            <a:prstGeom prst="rect">
              <a:avLst/>
            </a:prstGeom>
            <a:noFill/>
          </p:spPr>
          <p:txBody>
            <a:bodyPr wrap="square" lIns="108000" rIns="108000" rtlCol="0">
              <a:spAutoFit/>
            </a:bodyPr>
            <a:lstStyle/>
            <a:p>
              <a:r>
                <a:rPr lang="en-US" altLang="ko-KR" sz="2700" b="1" dirty="0">
                  <a:solidFill>
                    <a:schemeClr val="bg1"/>
                  </a:solidFill>
                  <a:cs typeface="Arial" pitchFamily="34" charset="0"/>
                </a:rPr>
                <a:t>Current Advances and Future Projections</a:t>
              </a:r>
              <a:endParaRPr lang="ko-KR" altLang="en-US" sz="2700" b="1" dirty="0">
                <a:solidFill>
                  <a:schemeClr val="bg1"/>
                </a:solidFill>
                <a:cs typeface="Arial" pitchFamily="34" charset="0"/>
              </a:endParaRPr>
            </a:p>
          </p:txBody>
        </p:sp>
        <p:sp>
          <p:nvSpPr>
            <p:cNvPr id="26" name="TextBox 25">
              <a:extLst>
                <a:ext uri="{FF2B5EF4-FFF2-40B4-BE49-F238E27FC236}">
                  <a16:creationId xmlns:a16="http://schemas.microsoft.com/office/drawing/2014/main" id="{4EE39FE1-42A7-B2C9-8BA0-7E4F78AC5AEE}"/>
                </a:ext>
              </a:extLst>
            </p:cNvPr>
            <p:cNvSpPr txBox="1"/>
            <p:nvPr/>
          </p:nvSpPr>
          <p:spPr>
            <a:xfrm>
              <a:off x="5994506" y="1634221"/>
              <a:ext cx="958096" cy="646331"/>
            </a:xfrm>
            <a:prstGeom prst="rect">
              <a:avLst/>
            </a:prstGeom>
            <a:noFill/>
          </p:spPr>
          <p:txBody>
            <a:bodyPr wrap="square" lIns="108000" rIns="108000" rtlCol="0">
              <a:spAutoFit/>
            </a:bodyPr>
            <a:lstStyle/>
            <a:p>
              <a:pPr algn="ctr"/>
              <a:r>
                <a:rPr lang="en-US" altLang="ko-KR" sz="3600" b="1" dirty="0">
                  <a:solidFill>
                    <a:schemeClr val="bg1"/>
                  </a:solidFill>
                  <a:cs typeface="Arial" pitchFamily="34" charset="0"/>
                </a:rPr>
                <a:t>05</a:t>
              </a:r>
              <a:endParaRPr lang="ko-KR" altLang="en-US" sz="3600" b="1" dirty="0">
                <a:solidFill>
                  <a:schemeClr val="bg1"/>
                </a:solidFill>
                <a:cs typeface="Arial" pitchFamily="34" charset="0"/>
              </a:endParaRPr>
            </a:p>
          </p:txBody>
        </p:sp>
      </p:grpSp>
      <p:sp>
        <p:nvSpPr>
          <p:cNvPr id="27" name="TextBox 26">
            <a:extLst>
              <a:ext uri="{FF2B5EF4-FFF2-40B4-BE49-F238E27FC236}">
                <a16:creationId xmlns:a16="http://schemas.microsoft.com/office/drawing/2014/main" id="{67C39030-40C0-9E80-9528-1B580B78CD37}"/>
              </a:ext>
            </a:extLst>
          </p:cNvPr>
          <p:cNvSpPr txBox="1"/>
          <p:nvPr/>
        </p:nvSpPr>
        <p:spPr>
          <a:xfrm>
            <a:off x="5965128" y="5706422"/>
            <a:ext cx="4507692" cy="507831"/>
          </a:xfrm>
          <a:prstGeom prst="rect">
            <a:avLst/>
          </a:prstGeom>
          <a:noFill/>
        </p:spPr>
        <p:txBody>
          <a:bodyPr wrap="square" lIns="108000" rIns="108000" rtlCol="0">
            <a:spAutoFit/>
          </a:bodyPr>
          <a:lstStyle/>
          <a:p>
            <a:r>
              <a:rPr lang="en-US" altLang="ko-KR" sz="2700" b="1" dirty="0">
                <a:solidFill>
                  <a:schemeClr val="bg1"/>
                </a:solidFill>
                <a:cs typeface="Arial" pitchFamily="34" charset="0"/>
              </a:rPr>
              <a:t>Conclusion</a:t>
            </a:r>
            <a:endParaRPr lang="ko-KR" altLang="en-US" sz="2700" b="1" dirty="0">
              <a:solidFill>
                <a:schemeClr val="bg1"/>
              </a:solidFill>
              <a:cs typeface="Arial" pitchFamily="34" charset="0"/>
            </a:endParaRPr>
          </a:p>
        </p:txBody>
      </p:sp>
      <p:sp>
        <p:nvSpPr>
          <p:cNvPr id="28" name="TextBox 27">
            <a:extLst>
              <a:ext uri="{FF2B5EF4-FFF2-40B4-BE49-F238E27FC236}">
                <a16:creationId xmlns:a16="http://schemas.microsoft.com/office/drawing/2014/main" id="{C2AD0351-2049-FE32-1102-EA4F9CE2D7AA}"/>
              </a:ext>
            </a:extLst>
          </p:cNvPr>
          <p:cNvSpPr txBox="1"/>
          <p:nvPr/>
        </p:nvSpPr>
        <p:spPr>
          <a:xfrm>
            <a:off x="5229403" y="5644183"/>
            <a:ext cx="958096" cy="646331"/>
          </a:xfrm>
          <a:prstGeom prst="rect">
            <a:avLst/>
          </a:prstGeom>
          <a:noFill/>
        </p:spPr>
        <p:txBody>
          <a:bodyPr wrap="square" lIns="108000" rIns="108000" rtlCol="0">
            <a:spAutoFit/>
          </a:bodyPr>
          <a:lstStyle/>
          <a:p>
            <a:pPr algn="ctr"/>
            <a:r>
              <a:rPr lang="en-US" altLang="ko-KR" sz="3600" b="1" dirty="0">
                <a:solidFill>
                  <a:schemeClr val="bg1"/>
                </a:solidFill>
                <a:cs typeface="Arial" pitchFamily="34" charset="0"/>
              </a:rPr>
              <a:t>06</a:t>
            </a:r>
            <a:endParaRPr lang="ko-KR" altLang="en-US" sz="3600" b="1" dirty="0">
              <a:solidFill>
                <a:schemeClr val="bg1"/>
              </a:solidFill>
              <a:cs typeface="Arial" pitchFamily="34" charset="0"/>
            </a:endParaRPr>
          </a:p>
        </p:txBody>
      </p:sp>
    </p:spTree>
    <p:extLst>
      <p:ext uri="{BB962C8B-B14F-4D97-AF65-F5344CB8AC3E}">
        <p14:creationId xmlns:p14="http://schemas.microsoft.com/office/powerpoint/2010/main" val="8993848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1"/>
            </a:gs>
            <a:gs pos="100000">
              <a:schemeClr val="bg1">
                <a:lumMod val="95000"/>
              </a:schemeClr>
            </a:gs>
          </a:gsLst>
          <a:lin ang="2700000" scaled="1"/>
        </a:gradFill>
        <a:effectLst/>
      </p:bgPr>
    </p:bg>
    <p:spTree>
      <p:nvGrpSpPr>
        <p:cNvPr id="1" name=""/>
        <p:cNvGrpSpPr/>
        <p:nvPr/>
      </p:nvGrpSpPr>
      <p:grpSpPr>
        <a:xfrm>
          <a:off x="0" y="0"/>
          <a:ext cx="0" cy="0"/>
          <a:chOff x="0" y="0"/>
          <a:chExt cx="0" cy="0"/>
        </a:xfrm>
      </p:grpSpPr>
      <p:grpSp>
        <p:nvGrpSpPr>
          <p:cNvPr id="61" name="Group 60">
            <a:extLst>
              <a:ext uri="{FF2B5EF4-FFF2-40B4-BE49-F238E27FC236}">
                <a16:creationId xmlns:a16="http://schemas.microsoft.com/office/drawing/2014/main" id="{AE703F6D-024A-464F-B5AE-E8546FB2DA7B}"/>
              </a:ext>
            </a:extLst>
          </p:cNvPr>
          <p:cNvGrpSpPr/>
          <p:nvPr/>
        </p:nvGrpSpPr>
        <p:grpSpPr>
          <a:xfrm>
            <a:off x="7056585" y="3043728"/>
            <a:ext cx="4198262" cy="707886"/>
            <a:chOff x="1522304" y="1737589"/>
            <a:chExt cx="3933092" cy="707886"/>
          </a:xfrm>
        </p:grpSpPr>
        <p:sp>
          <p:nvSpPr>
            <p:cNvPr id="65" name="TextBox 64">
              <a:extLst>
                <a:ext uri="{FF2B5EF4-FFF2-40B4-BE49-F238E27FC236}">
                  <a16:creationId xmlns:a16="http://schemas.microsoft.com/office/drawing/2014/main" id="{40BDAE1C-E3C0-4610-94B5-FEF271FC04B6}"/>
                </a:ext>
              </a:extLst>
            </p:cNvPr>
            <p:cNvSpPr txBox="1"/>
            <p:nvPr/>
          </p:nvSpPr>
          <p:spPr>
            <a:xfrm>
              <a:off x="1522304" y="1737589"/>
              <a:ext cx="3933092" cy="707886"/>
            </a:xfrm>
            <a:prstGeom prst="rect">
              <a:avLst/>
            </a:prstGeom>
            <a:noFill/>
          </p:spPr>
          <p:txBody>
            <a:bodyPr wrap="square" rtlCol="0">
              <a:spAutoFit/>
            </a:bodyPr>
            <a:lstStyle/>
            <a:p>
              <a:r>
                <a:rPr lang="en-US" altLang="ko-KR" sz="2000" dirty="0">
                  <a:solidFill>
                    <a:schemeClr val="accent2"/>
                  </a:solidFill>
                  <a:ea typeface="FZShuTi" pitchFamily="2" charset="-122"/>
                  <a:cs typeface="Arial" pitchFamily="34" charset="0"/>
                </a:rPr>
                <a:t>High abundancy Transitional Metal</a:t>
              </a:r>
              <a:endParaRPr lang="ko-KR" altLang="en-US" sz="2000" dirty="0">
                <a:solidFill>
                  <a:schemeClr val="accent2"/>
                </a:solidFill>
                <a:cs typeface="Arial" pitchFamily="34" charset="0"/>
              </a:endParaRPr>
            </a:p>
          </p:txBody>
        </p:sp>
        <p:cxnSp>
          <p:nvCxnSpPr>
            <p:cNvPr id="63" name="Straight Connector 62">
              <a:extLst>
                <a:ext uri="{FF2B5EF4-FFF2-40B4-BE49-F238E27FC236}">
                  <a16:creationId xmlns:a16="http://schemas.microsoft.com/office/drawing/2014/main" id="{74DCA360-E548-4E31-B7C1-962B758C23E3}"/>
                </a:ext>
              </a:extLst>
            </p:cNvPr>
            <p:cNvCxnSpPr>
              <a:cxnSpLocks/>
            </p:cNvCxnSpPr>
            <p:nvPr/>
          </p:nvCxnSpPr>
          <p:spPr>
            <a:xfrm flipV="1">
              <a:off x="1522304" y="2085349"/>
              <a:ext cx="3907670" cy="37512"/>
            </a:xfrm>
            <a:prstGeom prst="line">
              <a:avLst/>
            </a:prstGeom>
            <a:ln w="19050">
              <a:solidFill>
                <a:schemeClr val="accent2"/>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70" name="TextBox 69">
            <a:extLst>
              <a:ext uri="{FF2B5EF4-FFF2-40B4-BE49-F238E27FC236}">
                <a16:creationId xmlns:a16="http://schemas.microsoft.com/office/drawing/2014/main" id="{F776E0FB-5FB0-40C1-936B-C4C9A230CDAD}"/>
              </a:ext>
            </a:extLst>
          </p:cNvPr>
          <p:cNvSpPr txBox="1"/>
          <p:nvPr/>
        </p:nvSpPr>
        <p:spPr>
          <a:xfrm>
            <a:off x="7056585" y="4142307"/>
            <a:ext cx="3933092" cy="400110"/>
          </a:xfrm>
          <a:prstGeom prst="rect">
            <a:avLst/>
          </a:prstGeom>
          <a:noFill/>
        </p:spPr>
        <p:txBody>
          <a:bodyPr wrap="square" rtlCol="0">
            <a:spAutoFit/>
          </a:bodyPr>
          <a:lstStyle/>
          <a:p>
            <a:r>
              <a:rPr lang="en-US" altLang="ko-KR" sz="2000" dirty="0">
                <a:solidFill>
                  <a:schemeClr val="accent3"/>
                </a:solidFill>
                <a:ea typeface="FZShuTi" pitchFamily="2" charset="-122"/>
                <a:cs typeface="Arial" pitchFamily="34" charset="0"/>
              </a:rPr>
              <a:t>Nickel has Good Redox Ability</a:t>
            </a:r>
            <a:endParaRPr lang="ko-KR" altLang="en-US" sz="2000" dirty="0">
              <a:solidFill>
                <a:schemeClr val="accent3"/>
              </a:solidFill>
              <a:cs typeface="Arial" pitchFamily="34" charset="0"/>
            </a:endParaRPr>
          </a:p>
        </p:txBody>
      </p:sp>
      <p:grpSp>
        <p:nvGrpSpPr>
          <p:cNvPr id="71" name="Group 70">
            <a:extLst>
              <a:ext uri="{FF2B5EF4-FFF2-40B4-BE49-F238E27FC236}">
                <a16:creationId xmlns:a16="http://schemas.microsoft.com/office/drawing/2014/main" id="{517C47B9-F413-4B82-A8CB-14B5452D25CB}"/>
              </a:ext>
            </a:extLst>
          </p:cNvPr>
          <p:cNvGrpSpPr/>
          <p:nvPr/>
        </p:nvGrpSpPr>
        <p:grpSpPr>
          <a:xfrm>
            <a:off x="5791224" y="5036887"/>
            <a:ext cx="5463623" cy="707886"/>
            <a:chOff x="1522304" y="1811982"/>
            <a:chExt cx="3933092" cy="707886"/>
          </a:xfrm>
        </p:grpSpPr>
        <p:sp>
          <p:nvSpPr>
            <p:cNvPr id="75" name="TextBox 74">
              <a:extLst>
                <a:ext uri="{FF2B5EF4-FFF2-40B4-BE49-F238E27FC236}">
                  <a16:creationId xmlns:a16="http://schemas.microsoft.com/office/drawing/2014/main" id="{C5E95B2F-6BD4-42FD-9A84-1C37C420A4F3}"/>
                </a:ext>
              </a:extLst>
            </p:cNvPr>
            <p:cNvSpPr txBox="1"/>
            <p:nvPr/>
          </p:nvSpPr>
          <p:spPr>
            <a:xfrm>
              <a:off x="1522304" y="1811982"/>
              <a:ext cx="3933092" cy="707886"/>
            </a:xfrm>
            <a:prstGeom prst="rect">
              <a:avLst/>
            </a:prstGeom>
            <a:noFill/>
          </p:spPr>
          <p:txBody>
            <a:bodyPr wrap="square" rtlCol="0">
              <a:spAutoFit/>
            </a:bodyPr>
            <a:lstStyle/>
            <a:p>
              <a:r>
                <a:rPr lang="en-US" altLang="ko-KR" sz="2000" dirty="0">
                  <a:solidFill>
                    <a:schemeClr val="accent4"/>
                  </a:solidFill>
                  <a:ea typeface="FZShuTi" pitchFamily="2" charset="-122"/>
                  <a:cs typeface="Arial" pitchFamily="34" charset="0"/>
                </a:rPr>
                <a:t>Excellent Choice for Electrochemical Purposes</a:t>
              </a:r>
              <a:endParaRPr lang="ko-KR" altLang="en-US" sz="2000" dirty="0">
                <a:solidFill>
                  <a:schemeClr val="accent4"/>
                </a:solidFill>
                <a:cs typeface="Arial" pitchFamily="34" charset="0"/>
              </a:endParaRPr>
            </a:p>
          </p:txBody>
        </p:sp>
        <p:cxnSp>
          <p:nvCxnSpPr>
            <p:cNvPr id="73" name="Straight Connector 72">
              <a:extLst>
                <a:ext uri="{FF2B5EF4-FFF2-40B4-BE49-F238E27FC236}">
                  <a16:creationId xmlns:a16="http://schemas.microsoft.com/office/drawing/2014/main" id="{2039B4D6-857A-4E28-913F-EB9AA2BB0154}"/>
                </a:ext>
              </a:extLst>
            </p:cNvPr>
            <p:cNvCxnSpPr>
              <a:cxnSpLocks/>
            </p:cNvCxnSpPr>
            <p:nvPr/>
          </p:nvCxnSpPr>
          <p:spPr>
            <a:xfrm flipV="1">
              <a:off x="1522304" y="2159742"/>
              <a:ext cx="3907670" cy="37512"/>
            </a:xfrm>
            <a:prstGeom prst="line">
              <a:avLst/>
            </a:prstGeom>
            <a:ln w="19050">
              <a:solidFill>
                <a:schemeClr val="accent4"/>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15" name="Freeform: Shape 14">
            <a:extLst>
              <a:ext uri="{FF2B5EF4-FFF2-40B4-BE49-F238E27FC236}">
                <a16:creationId xmlns:a16="http://schemas.microsoft.com/office/drawing/2014/main" id="{38BF9F99-BDCC-4FE7-AA93-8176F69365D2}"/>
              </a:ext>
            </a:extLst>
          </p:cNvPr>
          <p:cNvSpPr>
            <a:spLocks/>
          </p:cNvSpPr>
          <p:nvPr/>
        </p:nvSpPr>
        <p:spPr bwMode="auto">
          <a:xfrm>
            <a:off x="0"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ko-KR" altLang="en-US" sz="2700"/>
          </a:p>
        </p:txBody>
      </p:sp>
      <p:sp>
        <p:nvSpPr>
          <p:cNvPr id="17" name="Freeform: Shape 16">
            <a:extLst>
              <a:ext uri="{FF2B5EF4-FFF2-40B4-BE49-F238E27FC236}">
                <a16:creationId xmlns:a16="http://schemas.microsoft.com/office/drawing/2014/main" id="{7AEFEB4C-A7B1-4010-A4EF-74621940F127}"/>
              </a:ext>
            </a:extLst>
          </p:cNvPr>
          <p:cNvSpPr>
            <a:spLocks/>
          </p:cNvSpPr>
          <p:nvPr/>
        </p:nvSpPr>
        <p:spPr bwMode="auto">
          <a:xfrm>
            <a:off x="5577327"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ko-KR" altLang="en-US" sz="2700"/>
          </a:p>
        </p:txBody>
      </p:sp>
      <p:grpSp>
        <p:nvGrpSpPr>
          <p:cNvPr id="60" name="Group 59">
            <a:extLst>
              <a:ext uri="{FF2B5EF4-FFF2-40B4-BE49-F238E27FC236}">
                <a16:creationId xmlns:a16="http://schemas.microsoft.com/office/drawing/2014/main" id="{FFD13B2A-1379-432C-A9C7-590B4D92E762}"/>
              </a:ext>
            </a:extLst>
          </p:cNvPr>
          <p:cNvGrpSpPr/>
          <p:nvPr/>
        </p:nvGrpSpPr>
        <p:grpSpPr>
          <a:xfrm>
            <a:off x="7056585" y="2062325"/>
            <a:ext cx="3933092" cy="400110"/>
            <a:chOff x="1522304" y="1737589"/>
            <a:chExt cx="3933092" cy="400110"/>
          </a:xfrm>
        </p:grpSpPr>
        <p:sp>
          <p:nvSpPr>
            <p:cNvPr id="35" name="TextBox 34">
              <a:extLst>
                <a:ext uri="{FF2B5EF4-FFF2-40B4-BE49-F238E27FC236}">
                  <a16:creationId xmlns:a16="http://schemas.microsoft.com/office/drawing/2014/main" id="{4714DABC-3B46-402B-BAA3-053C2DAEC473}"/>
                </a:ext>
              </a:extLst>
            </p:cNvPr>
            <p:cNvSpPr txBox="1"/>
            <p:nvPr/>
          </p:nvSpPr>
          <p:spPr>
            <a:xfrm>
              <a:off x="1522304" y="1737589"/>
              <a:ext cx="3933092" cy="400110"/>
            </a:xfrm>
            <a:prstGeom prst="rect">
              <a:avLst/>
            </a:prstGeom>
            <a:noFill/>
          </p:spPr>
          <p:txBody>
            <a:bodyPr wrap="square" rtlCol="0">
              <a:spAutoFit/>
            </a:bodyPr>
            <a:lstStyle/>
            <a:p>
              <a:r>
                <a:rPr lang="en-US" altLang="ko-KR" sz="2000" dirty="0">
                  <a:solidFill>
                    <a:schemeClr val="accent1"/>
                  </a:solidFill>
                  <a:ea typeface="FZShuTi" pitchFamily="2" charset="-122"/>
                  <a:cs typeface="Arial" pitchFamily="34" charset="0"/>
                </a:rPr>
                <a:t>Nickel as a versatile material</a:t>
              </a:r>
              <a:endParaRPr lang="ko-KR" altLang="en-US" sz="2000" dirty="0">
                <a:solidFill>
                  <a:schemeClr val="accent1"/>
                </a:solidFill>
                <a:cs typeface="Arial" pitchFamily="34" charset="0"/>
              </a:endParaRPr>
            </a:p>
          </p:txBody>
        </p:sp>
        <p:cxnSp>
          <p:nvCxnSpPr>
            <p:cNvPr id="56" name="Straight Connector 55">
              <a:extLst>
                <a:ext uri="{FF2B5EF4-FFF2-40B4-BE49-F238E27FC236}">
                  <a16:creationId xmlns:a16="http://schemas.microsoft.com/office/drawing/2014/main" id="{B1167911-72C6-47B2-BCBD-6B29008FDF50}"/>
                </a:ext>
              </a:extLst>
            </p:cNvPr>
            <p:cNvCxnSpPr>
              <a:cxnSpLocks/>
            </p:cNvCxnSpPr>
            <p:nvPr/>
          </p:nvCxnSpPr>
          <p:spPr>
            <a:xfrm flipV="1">
              <a:off x="1522304" y="2085349"/>
              <a:ext cx="3907670" cy="37512"/>
            </a:xfrm>
            <a:prstGeom prst="line">
              <a:avLst/>
            </a:prstGeom>
            <a:ln w="19050">
              <a:solidFill>
                <a:schemeClr val="accent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pic>
        <p:nvPicPr>
          <p:cNvPr id="2050" name="Picture 2" descr="Sorot pada unsur kimia Nikel dalam tabel periodik unsur. Rendering 3D foto stok">
            <a:extLst>
              <a:ext uri="{FF2B5EF4-FFF2-40B4-BE49-F238E27FC236}">
                <a16:creationId xmlns:a16="http://schemas.microsoft.com/office/drawing/2014/main" id="{7D4B3C84-D8D8-E2FB-83E2-1C82A2FEF4C2}"/>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365139" y="2347102"/>
            <a:ext cx="5426085" cy="325387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3C17DB71-A295-53B5-DC37-BECE3E869B26}"/>
              </a:ext>
            </a:extLst>
          </p:cNvPr>
          <p:cNvSpPr/>
          <p:nvPr/>
        </p:nvSpPr>
        <p:spPr>
          <a:xfrm>
            <a:off x="0" y="289560"/>
            <a:ext cx="12192000" cy="1283973"/>
          </a:xfrm>
          <a:prstGeom prst="rect">
            <a:avLst/>
          </a:prstGeom>
          <a:gradFill flip="none" rotWithShape="1">
            <a:gsLst>
              <a:gs pos="0">
                <a:schemeClr val="bg1">
                  <a:lumMod val="95000"/>
                </a:schemeClr>
              </a:gs>
              <a:gs pos="89000">
                <a:schemeClr val="bg1">
                  <a:lumMod val="85000"/>
                </a:schemeClr>
              </a:gs>
              <a:gs pos="100000">
                <a:schemeClr val="accent1">
                  <a:lumMod val="20000"/>
                  <a:lumOff val="80000"/>
                </a:schemeClr>
              </a:gs>
            </a:gsLst>
            <a:lin ang="0" scaled="1"/>
            <a:tileRect/>
          </a:gradFill>
          <a:ln>
            <a:noFill/>
          </a:ln>
        </p:spPr>
        <p:style>
          <a:lnRef idx="1">
            <a:schemeClr val="dk1"/>
          </a:lnRef>
          <a:fillRef idx="2">
            <a:schemeClr val="dk1"/>
          </a:fillRef>
          <a:effectRef idx="1">
            <a:schemeClr val="dk1"/>
          </a:effectRef>
          <a:fontRef idx="minor">
            <a:schemeClr val="dk1"/>
          </a:fontRef>
        </p:style>
        <p:txBody>
          <a:bodyPr rtlCol="0" anchor="ctr"/>
          <a:lstStyle/>
          <a:p>
            <a:endParaRPr lang="en-ID" sz="4800" dirty="0"/>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116130" y="566987"/>
            <a:ext cx="11350188" cy="724247"/>
          </a:xfrm>
        </p:spPr>
        <p:txBody>
          <a:bodyPr/>
          <a:lstStyle/>
          <a:p>
            <a:r>
              <a:rPr lang="en-US" sz="4800" dirty="0">
                <a:solidFill>
                  <a:schemeClr val="tx1"/>
                </a:solidFill>
              </a:rPr>
              <a:t>Introduction : “Unravelling Ni Potential”</a:t>
            </a:r>
          </a:p>
        </p:txBody>
      </p:sp>
      <p:pic>
        <p:nvPicPr>
          <p:cNvPr id="2052" name="Picture 4" descr="33,353 Gold Mining Logo Images, Stock Photos &amp; Vectors | Shutterstock">
            <a:extLst>
              <a:ext uri="{FF2B5EF4-FFF2-40B4-BE49-F238E27FC236}">
                <a16:creationId xmlns:a16="http://schemas.microsoft.com/office/drawing/2014/main" id="{7D0107A1-4B3C-AB56-D4C3-EFD37A968037}"/>
              </a:ext>
            </a:extLst>
          </p:cNvPr>
          <p:cNvPicPr>
            <a:picLocks noChangeAspect="1" noChangeArrowheads="1"/>
          </p:cNvPicPr>
          <p:nvPr/>
        </p:nvPicPr>
        <p:blipFill rotWithShape="1">
          <a:blip r:embed="rId4">
            <a:duotone>
              <a:schemeClr val="accent3">
                <a:shade val="45000"/>
                <a:satMod val="135000"/>
              </a:schemeClr>
              <a:prstClr val="white"/>
            </a:duotone>
            <a:extLst>
              <a:ext uri="{BEBA8EAE-BF5A-486C-A8C5-ECC9F3942E4B}">
                <a14:imgProps xmlns:a14="http://schemas.microsoft.com/office/drawing/2010/main">
                  <a14:imgLayer r:embed="rId5">
                    <a14:imgEffect>
                      <a14:backgroundRemoval t="24286" b="70000" l="16154" r="85000">
                        <a14:foregroundMark x1="43077" y1="65357" x2="43077" y2="65357"/>
                        <a14:foregroundMark x1="72308" y1="66429" x2="72308" y2="66429"/>
                        <a14:foregroundMark x1="35385" y1="59643" x2="37692" y2="70000"/>
                        <a14:foregroundMark x1="26154" y1="56429" x2="26538" y2="57500"/>
                        <a14:foregroundMark x1="16923" y1="67143" x2="16923" y2="67143"/>
                        <a14:foregroundMark x1="21538" y1="67143" x2="21538" y2="67143"/>
                        <a14:foregroundMark x1="83846" y1="69286" x2="83846" y2="69286"/>
                        <a14:foregroundMark x1="85000" y1="69286" x2="83846" y2="65000"/>
                        <a14:foregroundMark x1="37692" y1="28929" x2="35385" y2="28929"/>
                        <a14:foregroundMark x1="23462" y1="41429" x2="23462" y2="41429"/>
                        <a14:backgroundMark x1="35769" y1="57857" x2="35769" y2="57857"/>
                      </a14:backgroundRemoval>
                    </a14:imgEffect>
                  </a14:imgLayer>
                </a14:imgProps>
              </a:ext>
              <a:ext uri="{28A0092B-C50C-407E-A947-70E740481C1C}">
                <a14:useLocalDpi xmlns:a14="http://schemas.microsoft.com/office/drawing/2010/main" val="0"/>
              </a:ext>
            </a:extLst>
          </a:blip>
          <a:srcRect l="9955" t="19130" r="9955" b="27609"/>
          <a:stretch/>
        </p:blipFill>
        <p:spPr bwMode="auto">
          <a:xfrm>
            <a:off x="6044310" y="1788653"/>
            <a:ext cx="1012275" cy="72497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33,353 Gold Mining Logo Images, Stock Photos &amp; Vectors | Shutterstock">
            <a:extLst>
              <a:ext uri="{FF2B5EF4-FFF2-40B4-BE49-F238E27FC236}">
                <a16:creationId xmlns:a16="http://schemas.microsoft.com/office/drawing/2014/main" id="{89234CCB-1848-2BE9-E938-C4A9F5134A61}"/>
              </a:ext>
            </a:extLst>
          </p:cNvPr>
          <p:cNvPicPr>
            <a:picLocks noChangeAspect="1" noChangeArrowheads="1"/>
          </p:cNvPicPr>
          <p:nvPr/>
        </p:nvPicPr>
        <p:blipFill rotWithShape="1">
          <a:blip r:embed="rId4">
            <a:duotone>
              <a:schemeClr val="accent3">
                <a:shade val="45000"/>
                <a:satMod val="135000"/>
              </a:schemeClr>
              <a:prstClr val="white"/>
            </a:duotone>
            <a:extLst>
              <a:ext uri="{BEBA8EAE-BF5A-486C-A8C5-ECC9F3942E4B}">
                <a14:imgProps xmlns:a14="http://schemas.microsoft.com/office/drawing/2010/main">
                  <a14:imgLayer r:embed="rId5">
                    <a14:imgEffect>
                      <a14:backgroundRemoval t="24286" b="70000" l="16154" r="85000">
                        <a14:foregroundMark x1="43077" y1="65357" x2="43077" y2="65357"/>
                        <a14:foregroundMark x1="72308" y1="66429" x2="72308" y2="66429"/>
                        <a14:foregroundMark x1="35385" y1="59643" x2="37692" y2="70000"/>
                        <a14:foregroundMark x1="26154" y1="56429" x2="26538" y2="57500"/>
                        <a14:foregroundMark x1="16923" y1="67143" x2="16923" y2="67143"/>
                        <a14:foregroundMark x1="21538" y1="67143" x2="21538" y2="67143"/>
                        <a14:foregroundMark x1="83846" y1="69286" x2="83846" y2="69286"/>
                        <a14:foregroundMark x1="85000" y1="69286" x2="83846" y2="65000"/>
                        <a14:foregroundMark x1="37692" y1="28929" x2="35385" y2="28929"/>
                        <a14:foregroundMark x1="23462" y1="41429" x2="23462" y2="41429"/>
                        <a14:backgroundMark x1="35769" y1="57857" x2="35769" y2="57857"/>
                      </a14:backgroundRemoval>
                    </a14:imgEffect>
                  </a14:imgLayer>
                </a14:imgProps>
              </a:ext>
              <a:ext uri="{28A0092B-C50C-407E-A947-70E740481C1C}">
                <a14:useLocalDpi xmlns:a14="http://schemas.microsoft.com/office/drawing/2010/main" val="0"/>
              </a:ext>
            </a:extLst>
          </a:blip>
          <a:srcRect l="9955" t="19130" r="9955" b="27609"/>
          <a:stretch/>
        </p:blipFill>
        <p:spPr bwMode="auto">
          <a:xfrm>
            <a:off x="11320723" y="2826697"/>
            <a:ext cx="1012275" cy="72497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33,353 Gold Mining Logo Images, Stock Photos &amp; Vectors | Shutterstock">
            <a:extLst>
              <a:ext uri="{FF2B5EF4-FFF2-40B4-BE49-F238E27FC236}">
                <a16:creationId xmlns:a16="http://schemas.microsoft.com/office/drawing/2014/main" id="{15B29EE2-010C-417D-FD51-C3284B12292A}"/>
              </a:ext>
            </a:extLst>
          </p:cNvPr>
          <p:cNvPicPr>
            <a:picLocks noChangeAspect="1" noChangeArrowheads="1"/>
          </p:cNvPicPr>
          <p:nvPr/>
        </p:nvPicPr>
        <p:blipFill rotWithShape="1">
          <a:blip r:embed="rId4">
            <a:duotone>
              <a:schemeClr val="accent3">
                <a:shade val="45000"/>
                <a:satMod val="135000"/>
              </a:schemeClr>
              <a:prstClr val="white"/>
            </a:duotone>
            <a:extLst>
              <a:ext uri="{BEBA8EAE-BF5A-486C-A8C5-ECC9F3942E4B}">
                <a14:imgProps xmlns:a14="http://schemas.microsoft.com/office/drawing/2010/main">
                  <a14:imgLayer r:embed="rId5">
                    <a14:imgEffect>
                      <a14:backgroundRemoval t="24286" b="70000" l="16154" r="85000">
                        <a14:foregroundMark x1="43077" y1="65357" x2="43077" y2="65357"/>
                        <a14:foregroundMark x1="72308" y1="66429" x2="72308" y2="66429"/>
                        <a14:foregroundMark x1="35385" y1="59643" x2="37692" y2="70000"/>
                        <a14:foregroundMark x1="26154" y1="56429" x2="26538" y2="57500"/>
                        <a14:foregroundMark x1="16923" y1="67143" x2="16923" y2="67143"/>
                        <a14:foregroundMark x1="21538" y1="67143" x2="21538" y2="67143"/>
                        <a14:foregroundMark x1="83846" y1="69286" x2="83846" y2="69286"/>
                        <a14:foregroundMark x1="85000" y1="69286" x2="83846" y2="65000"/>
                        <a14:foregroundMark x1="37692" y1="28929" x2="35385" y2="28929"/>
                        <a14:foregroundMark x1="23462" y1="41429" x2="23462" y2="41429"/>
                        <a14:backgroundMark x1="35769" y1="57857" x2="35769" y2="57857"/>
                      </a14:backgroundRemoval>
                    </a14:imgEffect>
                  </a14:imgLayer>
                </a14:imgProps>
              </a:ext>
              <a:ext uri="{28A0092B-C50C-407E-A947-70E740481C1C}">
                <a14:useLocalDpi xmlns:a14="http://schemas.microsoft.com/office/drawing/2010/main" val="0"/>
              </a:ext>
            </a:extLst>
          </a:blip>
          <a:srcRect l="9955" t="19130" r="9955" b="27609"/>
          <a:stretch/>
        </p:blipFill>
        <p:spPr bwMode="auto">
          <a:xfrm>
            <a:off x="6044310" y="3818060"/>
            <a:ext cx="1012275" cy="72497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33,353 Gold Mining Logo Images, Stock Photos &amp; Vectors | Shutterstock">
            <a:extLst>
              <a:ext uri="{FF2B5EF4-FFF2-40B4-BE49-F238E27FC236}">
                <a16:creationId xmlns:a16="http://schemas.microsoft.com/office/drawing/2014/main" id="{D837B7E8-728C-4593-6EC5-0819E39D82FF}"/>
              </a:ext>
            </a:extLst>
          </p:cNvPr>
          <p:cNvPicPr>
            <a:picLocks noChangeAspect="1" noChangeArrowheads="1"/>
          </p:cNvPicPr>
          <p:nvPr/>
        </p:nvPicPr>
        <p:blipFill rotWithShape="1">
          <a:blip r:embed="rId4">
            <a:duotone>
              <a:schemeClr val="accent3">
                <a:shade val="45000"/>
                <a:satMod val="135000"/>
              </a:schemeClr>
              <a:prstClr val="white"/>
            </a:duotone>
            <a:extLst>
              <a:ext uri="{BEBA8EAE-BF5A-486C-A8C5-ECC9F3942E4B}">
                <a14:imgProps xmlns:a14="http://schemas.microsoft.com/office/drawing/2010/main">
                  <a14:imgLayer r:embed="rId5">
                    <a14:imgEffect>
                      <a14:backgroundRemoval t="24286" b="70000" l="16154" r="85000">
                        <a14:foregroundMark x1="43077" y1="65357" x2="43077" y2="65357"/>
                        <a14:foregroundMark x1="72308" y1="66429" x2="72308" y2="66429"/>
                        <a14:foregroundMark x1="35385" y1="59643" x2="37692" y2="70000"/>
                        <a14:foregroundMark x1="26154" y1="56429" x2="26538" y2="57500"/>
                        <a14:foregroundMark x1="16923" y1="67143" x2="16923" y2="67143"/>
                        <a14:foregroundMark x1="21538" y1="67143" x2="21538" y2="67143"/>
                        <a14:foregroundMark x1="83846" y1="69286" x2="83846" y2="69286"/>
                        <a14:foregroundMark x1="85000" y1="69286" x2="83846" y2="65000"/>
                        <a14:foregroundMark x1="37692" y1="28929" x2="35385" y2="28929"/>
                        <a14:foregroundMark x1="23462" y1="41429" x2="23462" y2="41429"/>
                        <a14:backgroundMark x1="35769" y1="57857" x2="35769" y2="57857"/>
                      </a14:backgroundRemoval>
                    </a14:imgEffect>
                  </a14:imgLayer>
                </a14:imgProps>
              </a:ext>
              <a:ext uri="{28A0092B-C50C-407E-A947-70E740481C1C}">
                <a14:useLocalDpi xmlns:a14="http://schemas.microsoft.com/office/drawing/2010/main" val="0"/>
              </a:ext>
            </a:extLst>
          </a:blip>
          <a:srcRect l="9955" t="19130" r="9955" b="27609"/>
          <a:stretch/>
        </p:blipFill>
        <p:spPr bwMode="auto">
          <a:xfrm>
            <a:off x="11320723" y="4768992"/>
            <a:ext cx="1012275" cy="724973"/>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Connector 11">
            <a:extLst>
              <a:ext uri="{FF2B5EF4-FFF2-40B4-BE49-F238E27FC236}">
                <a16:creationId xmlns:a16="http://schemas.microsoft.com/office/drawing/2014/main" id="{0D6BBB2A-D565-06CF-2ED4-2EDDF41E7196}"/>
              </a:ext>
            </a:extLst>
          </p:cNvPr>
          <p:cNvCxnSpPr>
            <a:cxnSpLocks/>
          </p:cNvCxnSpPr>
          <p:nvPr/>
        </p:nvCxnSpPr>
        <p:spPr>
          <a:xfrm flipV="1">
            <a:off x="7082007" y="4564871"/>
            <a:ext cx="3907670" cy="37512"/>
          </a:xfrm>
          <a:prstGeom prst="line">
            <a:avLst/>
          </a:prstGeom>
          <a:ln w="19050">
            <a:solidFill>
              <a:schemeClr val="accent2"/>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13858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1"/>
            </a:gs>
            <a:gs pos="100000">
              <a:schemeClr val="bg1">
                <a:lumMod val="95000"/>
              </a:schemeClr>
            </a:gs>
          </a:gsLst>
          <a:lin ang="2700000" scaled="1"/>
        </a:gra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38BF9F99-BDCC-4FE7-AA93-8176F69365D2}"/>
              </a:ext>
            </a:extLst>
          </p:cNvPr>
          <p:cNvSpPr>
            <a:spLocks/>
          </p:cNvSpPr>
          <p:nvPr/>
        </p:nvSpPr>
        <p:spPr bwMode="auto">
          <a:xfrm>
            <a:off x="0"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ko-KR" altLang="en-US" sz="2700"/>
          </a:p>
        </p:txBody>
      </p:sp>
      <p:sp>
        <p:nvSpPr>
          <p:cNvPr id="17" name="Freeform: Shape 16">
            <a:extLst>
              <a:ext uri="{FF2B5EF4-FFF2-40B4-BE49-F238E27FC236}">
                <a16:creationId xmlns:a16="http://schemas.microsoft.com/office/drawing/2014/main" id="{7AEFEB4C-A7B1-4010-A4EF-74621940F127}"/>
              </a:ext>
            </a:extLst>
          </p:cNvPr>
          <p:cNvSpPr>
            <a:spLocks/>
          </p:cNvSpPr>
          <p:nvPr/>
        </p:nvSpPr>
        <p:spPr bwMode="auto">
          <a:xfrm>
            <a:off x="5577327"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ko-KR" altLang="en-US" sz="2700"/>
          </a:p>
        </p:txBody>
      </p:sp>
      <p:sp>
        <p:nvSpPr>
          <p:cNvPr id="5" name="Rectangle 4">
            <a:extLst>
              <a:ext uri="{FF2B5EF4-FFF2-40B4-BE49-F238E27FC236}">
                <a16:creationId xmlns:a16="http://schemas.microsoft.com/office/drawing/2014/main" id="{3C17DB71-A295-53B5-DC37-BECE3E869B26}"/>
              </a:ext>
            </a:extLst>
          </p:cNvPr>
          <p:cNvSpPr/>
          <p:nvPr/>
        </p:nvSpPr>
        <p:spPr>
          <a:xfrm>
            <a:off x="0" y="289560"/>
            <a:ext cx="12192000" cy="1283973"/>
          </a:xfrm>
          <a:prstGeom prst="rect">
            <a:avLst/>
          </a:prstGeom>
          <a:gradFill flip="none" rotWithShape="1">
            <a:gsLst>
              <a:gs pos="0">
                <a:schemeClr val="bg1">
                  <a:lumMod val="95000"/>
                </a:schemeClr>
              </a:gs>
              <a:gs pos="89000">
                <a:schemeClr val="bg1">
                  <a:lumMod val="85000"/>
                </a:schemeClr>
              </a:gs>
              <a:gs pos="100000">
                <a:schemeClr val="accent1">
                  <a:lumMod val="20000"/>
                  <a:lumOff val="80000"/>
                </a:schemeClr>
              </a:gs>
            </a:gsLst>
            <a:lin ang="0" scaled="1"/>
            <a:tileRect/>
          </a:gradFill>
          <a:ln>
            <a:noFill/>
          </a:ln>
        </p:spPr>
        <p:style>
          <a:lnRef idx="1">
            <a:schemeClr val="dk1"/>
          </a:lnRef>
          <a:fillRef idx="2">
            <a:schemeClr val="dk1"/>
          </a:fillRef>
          <a:effectRef idx="1">
            <a:schemeClr val="dk1"/>
          </a:effectRef>
          <a:fontRef idx="minor">
            <a:schemeClr val="dk1"/>
          </a:fontRef>
        </p:style>
        <p:txBody>
          <a:bodyPr rtlCol="0" anchor="ctr"/>
          <a:lstStyle/>
          <a:p>
            <a:endParaRPr lang="en-ID" sz="4800" dirty="0"/>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116130" y="566987"/>
            <a:ext cx="11350188" cy="724247"/>
          </a:xfrm>
        </p:spPr>
        <p:txBody>
          <a:bodyPr/>
          <a:lstStyle/>
          <a:p>
            <a:r>
              <a:rPr lang="en-US" sz="4800" dirty="0">
                <a:solidFill>
                  <a:schemeClr val="tx1"/>
                </a:solidFill>
              </a:rPr>
              <a:t>Introduction : “Nickel as Secondary Energy Storage”</a:t>
            </a:r>
          </a:p>
        </p:txBody>
      </p:sp>
      <p:pic>
        <p:nvPicPr>
          <p:cNvPr id="2052" name="Picture 4" descr="33,353 Gold Mining Logo Images, Stock Photos &amp; Vectors | Shutterstock">
            <a:extLst>
              <a:ext uri="{FF2B5EF4-FFF2-40B4-BE49-F238E27FC236}">
                <a16:creationId xmlns:a16="http://schemas.microsoft.com/office/drawing/2014/main" id="{7D0107A1-4B3C-AB56-D4C3-EFD37A968037}"/>
              </a:ext>
            </a:extLst>
          </p:cNvPr>
          <p:cNvPicPr>
            <a:picLocks noChangeAspect="1" noChangeArrowheads="1"/>
          </p:cNvPicPr>
          <p:nvPr/>
        </p:nvPicPr>
        <p:blipFill rotWithShape="1">
          <a:blip r:embed="rId2">
            <a:duotone>
              <a:schemeClr val="accent3">
                <a:shade val="45000"/>
                <a:satMod val="135000"/>
              </a:schemeClr>
              <a:prstClr val="white"/>
            </a:duotone>
            <a:extLst>
              <a:ext uri="{BEBA8EAE-BF5A-486C-A8C5-ECC9F3942E4B}">
                <a14:imgProps xmlns:a14="http://schemas.microsoft.com/office/drawing/2010/main">
                  <a14:imgLayer r:embed="rId3">
                    <a14:imgEffect>
                      <a14:backgroundRemoval t="24286" b="70000" l="16154" r="85000">
                        <a14:foregroundMark x1="43077" y1="65357" x2="43077" y2="65357"/>
                        <a14:foregroundMark x1="72308" y1="66429" x2="72308" y2="66429"/>
                        <a14:foregroundMark x1="35385" y1="59643" x2="37692" y2="70000"/>
                        <a14:foregroundMark x1="26154" y1="56429" x2="26538" y2="57500"/>
                        <a14:foregroundMark x1="16923" y1="67143" x2="16923" y2="67143"/>
                        <a14:foregroundMark x1="21538" y1="67143" x2="21538" y2="67143"/>
                        <a14:foregroundMark x1="83846" y1="69286" x2="83846" y2="69286"/>
                        <a14:foregroundMark x1="85000" y1="69286" x2="83846" y2="65000"/>
                        <a14:foregroundMark x1="37692" y1="28929" x2="35385" y2="28929"/>
                        <a14:foregroundMark x1="23462" y1="41429" x2="23462" y2="41429"/>
                        <a14:backgroundMark x1="35769" y1="57857" x2="35769" y2="57857"/>
                      </a14:backgroundRemoval>
                    </a14:imgEffect>
                  </a14:imgLayer>
                </a14:imgProps>
              </a:ext>
              <a:ext uri="{28A0092B-C50C-407E-A947-70E740481C1C}">
                <a14:useLocalDpi xmlns:a14="http://schemas.microsoft.com/office/drawing/2010/main" val="0"/>
              </a:ext>
            </a:extLst>
          </a:blip>
          <a:srcRect l="9955" t="19130" r="9955" b="27609"/>
          <a:stretch/>
        </p:blipFill>
        <p:spPr bwMode="auto">
          <a:xfrm>
            <a:off x="572329" y="2856401"/>
            <a:ext cx="1012275" cy="72497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33,353 Gold Mining Logo Images, Stock Photos &amp; Vectors | Shutterstock">
            <a:extLst>
              <a:ext uri="{FF2B5EF4-FFF2-40B4-BE49-F238E27FC236}">
                <a16:creationId xmlns:a16="http://schemas.microsoft.com/office/drawing/2014/main" id="{15B29EE2-010C-417D-FD51-C3284B12292A}"/>
              </a:ext>
            </a:extLst>
          </p:cNvPr>
          <p:cNvPicPr>
            <a:picLocks noChangeAspect="1" noChangeArrowheads="1"/>
          </p:cNvPicPr>
          <p:nvPr/>
        </p:nvPicPr>
        <p:blipFill rotWithShape="1">
          <a:blip r:embed="rId2">
            <a:duotone>
              <a:schemeClr val="accent3">
                <a:shade val="45000"/>
                <a:satMod val="135000"/>
              </a:schemeClr>
              <a:prstClr val="white"/>
            </a:duotone>
            <a:extLst>
              <a:ext uri="{BEBA8EAE-BF5A-486C-A8C5-ECC9F3942E4B}">
                <a14:imgProps xmlns:a14="http://schemas.microsoft.com/office/drawing/2010/main">
                  <a14:imgLayer r:embed="rId3">
                    <a14:imgEffect>
                      <a14:backgroundRemoval t="24286" b="70000" l="16154" r="85000">
                        <a14:foregroundMark x1="43077" y1="65357" x2="43077" y2="65357"/>
                        <a14:foregroundMark x1="72308" y1="66429" x2="72308" y2="66429"/>
                        <a14:foregroundMark x1="35385" y1="59643" x2="37692" y2="70000"/>
                        <a14:foregroundMark x1="26154" y1="56429" x2="26538" y2="57500"/>
                        <a14:foregroundMark x1="16923" y1="67143" x2="16923" y2="67143"/>
                        <a14:foregroundMark x1="21538" y1="67143" x2="21538" y2="67143"/>
                        <a14:foregroundMark x1="83846" y1="69286" x2="83846" y2="69286"/>
                        <a14:foregroundMark x1="85000" y1="69286" x2="83846" y2="65000"/>
                        <a14:foregroundMark x1="37692" y1="28929" x2="35385" y2="28929"/>
                        <a14:foregroundMark x1="23462" y1="41429" x2="23462" y2="41429"/>
                        <a14:backgroundMark x1="35769" y1="57857" x2="35769" y2="57857"/>
                      </a14:backgroundRemoval>
                    </a14:imgEffect>
                  </a14:imgLayer>
                </a14:imgProps>
              </a:ext>
              <a:ext uri="{28A0092B-C50C-407E-A947-70E740481C1C}">
                <a14:useLocalDpi xmlns:a14="http://schemas.microsoft.com/office/drawing/2010/main" val="0"/>
              </a:ext>
            </a:extLst>
          </a:blip>
          <a:srcRect l="9955" t="19130" r="9955" b="27609"/>
          <a:stretch/>
        </p:blipFill>
        <p:spPr bwMode="auto">
          <a:xfrm>
            <a:off x="624743" y="4152659"/>
            <a:ext cx="1012275" cy="724973"/>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6490787A-78DA-CC69-C381-4C4A546AC409}"/>
              </a:ext>
            </a:extLst>
          </p:cNvPr>
          <p:cNvSpPr txBox="1"/>
          <p:nvPr/>
        </p:nvSpPr>
        <p:spPr>
          <a:xfrm>
            <a:off x="1486820" y="2346571"/>
            <a:ext cx="4907212" cy="523220"/>
          </a:xfrm>
          <a:prstGeom prst="rect">
            <a:avLst/>
          </a:prstGeom>
          <a:noFill/>
        </p:spPr>
        <p:txBody>
          <a:bodyPr wrap="square" rtlCol="0">
            <a:spAutoFit/>
          </a:bodyPr>
          <a:lstStyle/>
          <a:p>
            <a:r>
              <a:rPr lang="en-US" sz="2800" b="1" dirty="0">
                <a:solidFill>
                  <a:schemeClr val="tx1">
                    <a:lumMod val="75000"/>
                    <a:lumOff val="25000"/>
                  </a:schemeClr>
                </a:solidFill>
                <a:latin typeface="Arial" panose="020B0604020202020204" pitchFamily="34" charset="0"/>
                <a:cs typeface="Arial" panose="020B0604020202020204" pitchFamily="34" charset="0"/>
              </a:rPr>
              <a:t>Lead Acid Batteries</a:t>
            </a:r>
          </a:p>
        </p:txBody>
      </p:sp>
      <p:pic>
        <p:nvPicPr>
          <p:cNvPr id="18" name="Picture 2">
            <a:extLst>
              <a:ext uri="{FF2B5EF4-FFF2-40B4-BE49-F238E27FC236}">
                <a16:creationId xmlns:a16="http://schemas.microsoft.com/office/drawing/2014/main" id="{0178E634-EBF2-C297-379E-AF52208A9C5D}"/>
              </a:ext>
            </a:extLst>
          </p:cNvPr>
          <p:cNvPicPr>
            <a:picLocks noChangeAspect="1" noChangeArrowheads="1"/>
          </p:cNvPicPr>
          <p:nvPr/>
        </p:nvPicPr>
        <p:blipFill>
          <a:blip r:embed="rId4">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865769" y="2296472"/>
            <a:ext cx="530225"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a:extLst>
              <a:ext uri="{FF2B5EF4-FFF2-40B4-BE49-F238E27FC236}">
                <a16:creationId xmlns:a16="http://schemas.microsoft.com/office/drawing/2014/main" id="{4C7C7837-8FD8-E0EB-EF87-DAE2E69522D5}"/>
              </a:ext>
            </a:extLst>
          </p:cNvPr>
          <p:cNvSpPr txBox="1"/>
          <p:nvPr/>
        </p:nvSpPr>
        <p:spPr>
          <a:xfrm>
            <a:off x="1486819" y="3046451"/>
            <a:ext cx="7504781" cy="523220"/>
          </a:xfrm>
          <a:prstGeom prst="rect">
            <a:avLst/>
          </a:prstGeom>
          <a:noFill/>
        </p:spPr>
        <p:txBody>
          <a:bodyPr wrap="square" rtlCol="0">
            <a:spAutoFit/>
          </a:bodyPr>
          <a:lstStyle/>
          <a:p>
            <a:r>
              <a:rPr lang="en-US" sz="2800" b="1" dirty="0">
                <a:solidFill>
                  <a:schemeClr val="tx1">
                    <a:lumMod val="75000"/>
                    <a:lumOff val="25000"/>
                  </a:schemeClr>
                </a:solidFill>
                <a:latin typeface="Arial" panose="020B0604020202020204" pitchFamily="34" charset="0"/>
                <a:cs typeface="Arial" panose="020B0604020202020204" pitchFamily="34" charset="0"/>
              </a:rPr>
              <a:t>Nickel  Cadmium Batteries (</a:t>
            </a:r>
            <a:r>
              <a:rPr lang="en-US" sz="2800" b="1" dirty="0" err="1">
                <a:solidFill>
                  <a:schemeClr val="tx1">
                    <a:lumMod val="75000"/>
                    <a:lumOff val="25000"/>
                  </a:schemeClr>
                </a:solidFill>
                <a:latin typeface="Arial" panose="020B0604020202020204" pitchFamily="34" charset="0"/>
                <a:cs typeface="Arial" panose="020B0604020202020204" pitchFamily="34" charset="0"/>
              </a:rPr>
              <a:t>NiCd</a:t>
            </a:r>
            <a:r>
              <a:rPr lang="en-US" sz="2800" b="1" dirty="0">
                <a:solidFill>
                  <a:schemeClr val="tx1">
                    <a:lumMod val="75000"/>
                    <a:lumOff val="25000"/>
                  </a:schemeClr>
                </a:solidFill>
                <a:latin typeface="Arial" panose="020B0604020202020204" pitchFamily="34" charset="0"/>
                <a:cs typeface="Arial" panose="020B0604020202020204" pitchFamily="34" charset="0"/>
              </a:rPr>
              <a:t>)</a:t>
            </a:r>
          </a:p>
        </p:txBody>
      </p:sp>
      <p:sp>
        <p:nvSpPr>
          <p:cNvPr id="21" name="TextBox 20">
            <a:extLst>
              <a:ext uri="{FF2B5EF4-FFF2-40B4-BE49-F238E27FC236}">
                <a16:creationId xmlns:a16="http://schemas.microsoft.com/office/drawing/2014/main" id="{7B4C765A-0E14-18FE-E1F0-4C442233C8C5}"/>
              </a:ext>
            </a:extLst>
          </p:cNvPr>
          <p:cNvSpPr txBox="1"/>
          <p:nvPr/>
        </p:nvSpPr>
        <p:spPr>
          <a:xfrm>
            <a:off x="1486820" y="3719731"/>
            <a:ext cx="5782660" cy="523220"/>
          </a:xfrm>
          <a:prstGeom prst="rect">
            <a:avLst/>
          </a:prstGeom>
          <a:noFill/>
        </p:spPr>
        <p:txBody>
          <a:bodyPr wrap="square" rtlCol="0">
            <a:spAutoFit/>
          </a:bodyPr>
          <a:lstStyle/>
          <a:p>
            <a:r>
              <a:rPr lang="en-US" sz="2800" b="1" dirty="0">
                <a:solidFill>
                  <a:schemeClr val="tx1">
                    <a:lumMod val="75000"/>
                    <a:lumOff val="25000"/>
                  </a:schemeClr>
                </a:solidFill>
                <a:latin typeface="Arial" panose="020B0604020202020204" pitchFamily="34" charset="0"/>
                <a:cs typeface="Arial" panose="020B0604020202020204" pitchFamily="34" charset="0"/>
              </a:rPr>
              <a:t>Nickel  Metal Hydride (Ni-MH)</a:t>
            </a:r>
          </a:p>
        </p:txBody>
      </p:sp>
      <p:pic>
        <p:nvPicPr>
          <p:cNvPr id="22" name="Picture 2">
            <a:extLst>
              <a:ext uri="{FF2B5EF4-FFF2-40B4-BE49-F238E27FC236}">
                <a16:creationId xmlns:a16="http://schemas.microsoft.com/office/drawing/2014/main" id="{A2186706-8D14-1F9D-73FD-530E991624C8}"/>
              </a:ext>
            </a:extLst>
          </p:cNvPr>
          <p:cNvPicPr>
            <a:picLocks noChangeAspect="1" noChangeArrowheads="1"/>
          </p:cNvPicPr>
          <p:nvPr/>
        </p:nvPicPr>
        <p:blipFill>
          <a:blip r:embed="rId4">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865770" y="3669704"/>
            <a:ext cx="530225"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Box 22">
            <a:extLst>
              <a:ext uri="{FF2B5EF4-FFF2-40B4-BE49-F238E27FC236}">
                <a16:creationId xmlns:a16="http://schemas.microsoft.com/office/drawing/2014/main" id="{B40408AC-EDDF-D90A-D52D-F7648BF181B5}"/>
              </a:ext>
            </a:extLst>
          </p:cNvPr>
          <p:cNvSpPr txBox="1"/>
          <p:nvPr/>
        </p:nvSpPr>
        <p:spPr>
          <a:xfrm>
            <a:off x="1478857" y="4411646"/>
            <a:ext cx="5347224" cy="523220"/>
          </a:xfrm>
          <a:prstGeom prst="rect">
            <a:avLst/>
          </a:prstGeom>
          <a:noFill/>
        </p:spPr>
        <p:txBody>
          <a:bodyPr wrap="square" rtlCol="0">
            <a:spAutoFit/>
          </a:bodyPr>
          <a:lstStyle/>
          <a:p>
            <a:r>
              <a:rPr lang="en-US" sz="2800" b="1" dirty="0">
                <a:solidFill>
                  <a:schemeClr val="tx1">
                    <a:lumMod val="75000"/>
                    <a:lumOff val="25000"/>
                  </a:schemeClr>
                </a:solidFill>
                <a:latin typeface="Arial" panose="020B0604020202020204" pitchFamily="34" charset="0"/>
                <a:cs typeface="Arial" panose="020B0604020202020204" pitchFamily="34" charset="0"/>
              </a:rPr>
              <a:t>Li-ion Batteries (LIBs)</a:t>
            </a:r>
          </a:p>
        </p:txBody>
      </p:sp>
      <p:sp>
        <p:nvSpPr>
          <p:cNvPr id="25" name="Down Arrow 1">
            <a:extLst>
              <a:ext uri="{FF2B5EF4-FFF2-40B4-BE49-F238E27FC236}">
                <a16:creationId xmlns:a16="http://schemas.microsoft.com/office/drawing/2014/main" id="{3C7D9BD2-01AE-31D8-599F-249AE8090F94}"/>
              </a:ext>
            </a:extLst>
          </p:cNvPr>
          <p:cNvSpPr/>
          <p:nvPr/>
        </p:nvSpPr>
        <p:spPr>
          <a:xfrm>
            <a:off x="7248147" y="1931386"/>
            <a:ext cx="432048" cy="4099910"/>
          </a:xfrm>
          <a:prstGeom prst="downArrow">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241B3231-EAE0-4B96-7216-4885315B4F53}"/>
              </a:ext>
            </a:extLst>
          </p:cNvPr>
          <p:cNvSpPr txBox="1"/>
          <p:nvPr/>
        </p:nvSpPr>
        <p:spPr>
          <a:xfrm>
            <a:off x="7752167" y="2934901"/>
            <a:ext cx="5180856" cy="1569660"/>
          </a:xfrm>
          <a:prstGeom prst="rect">
            <a:avLst/>
          </a:prstGeom>
          <a:noFill/>
        </p:spPr>
        <p:txBody>
          <a:bodyPr wrap="square" rtlCol="0">
            <a:spAutoFit/>
          </a:bodyPr>
          <a:lstStyle/>
          <a:p>
            <a:pPr marL="342900" indent="-342900">
              <a:buFont typeface="Arial" panose="020B0604020202020204" pitchFamily="34" charset="0"/>
              <a:buChar char="•"/>
            </a:pPr>
            <a:r>
              <a:rPr lang="en-US" sz="2400" b="1" dirty="0">
                <a:latin typeface="Arial" panose="020B0604020202020204" pitchFamily="34" charset="0"/>
                <a:cs typeface="Arial" panose="020B0604020202020204" pitchFamily="34" charset="0"/>
              </a:rPr>
              <a:t>Higher Gravimetric and </a:t>
            </a:r>
          </a:p>
          <a:p>
            <a:r>
              <a:rPr lang="en-US" sz="2400" b="1" dirty="0">
                <a:latin typeface="Arial" panose="020B0604020202020204" pitchFamily="34" charset="0"/>
                <a:cs typeface="Arial" panose="020B0604020202020204" pitchFamily="34" charset="0"/>
              </a:rPr>
              <a:t>Volumetric Density</a:t>
            </a:r>
          </a:p>
          <a:p>
            <a:pPr marL="342900" indent="-342900">
              <a:buFont typeface="Arial" panose="020B0604020202020204" pitchFamily="34" charset="0"/>
              <a:buChar char="•"/>
            </a:pPr>
            <a:r>
              <a:rPr lang="en-US" sz="2400" b="1" dirty="0">
                <a:latin typeface="Arial" panose="020B0604020202020204" pitchFamily="34" charset="0"/>
                <a:cs typeface="Arial" panose="020B0604020202020204" pitchFamily="34" charset="0"/>
              </a:rPr>
              <a:t>Higher Energy Density</a:t>
            </a:r>
          </a:p>
          <a:p>
            <a:pPr marL="342900" indent="-342900">
              <a:buFont typeface="Arial" panose="020B0604020202020204" pitchFamily="34" charset="0"/>
              <a:buChar char="•"/>
            </a:pPr>
            <a:r>
              <a:rPr lang="en-US" sz="2400" b="1" dirty="0">
                <a:latin typeface="Arial" panose="020B0604020202020204" pitchFamily="34" charset="0"/>
                <a:cs typeface="Arial" panose="020B0604020202020204" pitchFamily="34" charset="0"/>
              </a:rPr>
              <a:t>Higher Power Density</a:t>
            </a:r>
          </a:p>
        </p:txBody>
      </p:sp>
    </p:spTree>
    <p:extLst>
      <p:ext uri="{BB962C8B-B14F-4D97-AF65-F5344CB8AC3E}">
        <p14:creationId xmlns:p14="http://schemas.microsoft.com/office/powerpoint/2010/main" val="4129142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1"/>
            </a:gs>
            <a:gs pos="100000">
              <a:schemeClr val="bg1">
                <a:lumMod val="95000"/>
              </a:schemeClr>
            </a:gs>
          </a:gsLst>
          <a:lin ang="2700000" scaled="1"/>
        </a:gra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38BF9F99-BDCC-4FE7-AA93-8176F69365D2}"/>
              </a:ext>
            </a:extLst>
          </p:cNvPr>
          <p:cNvSpPr>
            <a:spLocks/>
          </p:cNvSpPr>
          <p:nvPr/>
        </p:nvSpPr>
        <p:spPr bwMode="auto">
          <a:xfrm>
            <a:off x="0"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ko-KR" altLang="en-US" sz="2700"/>
          </a:p>
        </p:txBody>
      </p:sp>
      <p:sp>
        <p:nvSpPr>
          <p:cNvPr id="17" name="Freeform: Shape 16">
            <a:extLst>
              <a:ext uri="{FF2B5EF4-FFF2-40B4-BE49-F238E27FC236}">
                <a16:creationId xmlns:a16="http://schemas.microsoft.com/office/drawing/2014/main" id="{7AEFEB4C-A7B1-4010-A4EF-74621940F127}"/>
              </a:ext>
            </a:extLst>
          </p:cNvPr>
          <p:cNvSpPr>
            <a:spLocks/>
          </p:cNvSpPr>
          <p:nvPr/>
        </p:nvSpPr>
        <p:spPr bwMode="auto">
          <a:xfrm>
            <a:off x="5577327"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ko-KR" altLang="en-US" sz="2700"/>
          </a:p>
        </p:txBody>
      </p:sp>
      <p:sp>
        <p:nvSpPr>
          <p:cNvPr id="5" name="Rectangle 4">
            <a:extLst>
              <a:ext uri="{FF2B5EF4-FFF2-40B4-BE49-F238E27FC236}">
                <a16:creationId xmlns:a16="http://schemas.microsoft.com/office/drawing/2014/main" id="{3C17DB71-A295-53B5-DC37-BECE3E869B26}"/>
              </a:ext>
            </a:extLst>
          </p:cNvPr>
          <p:cNvSpPr/>
          <p:nvPr/>
        </p:nvSpPr>
        <p:spPr>
          <a:xfrm>
            <a:off x="0" y="289560"/>
            <a:ext cx="12192000" cy="1283973"/>
          </a:xfrm>
          <a:prstGeom prst="rect">
            <a:avLst/>
          </a:prstGeom>
          <a:gradFill flip="none" rotWithShape="1">
            <a:gsLst>
              <a:gs pos="0">
                <a:schemeClr val="bg1">
                  <a:lumMod val="95000"/>
                </a:schemeClr>
              </a:gs>
              <a:gs pos="89000">
                <a:schemeClr val="bg1">
                  <a:lumMod val="85000"/>
                </a:schemeClr>
              </a:gs>
              <a:gs pos="100000">
                <a:schemeClr val="accent1">
                  <a:lumMod val="20000"/>
                  <a:lumOff val="80000"/>
                </a:schemeClr>
              </a:gs>
            </a:gsLst>
            <a:lin ang="0" scaled="1"/>
            <a:tileRect/>
          </a:gradFill>
          <a:ln>
            <a:noFill/>
          </a:ln>
        </p:spPr>
        <p:style>
          <a:lnRef idx="1">
            <a:schemeClr val="dk1"/>
          </a:lnRef>
          <a:fillRef idx="2">
            <a:schemeClr val="dk1"/>
          </a:fillRef>
          <a:effectRef idx="1">
            <a:schemeClr val="dk1"/>
          </a:effectRef>
          <a:fontRef idx="minor">
            <a:schemeClr val="dk1"/>
          </a:fontRef>
        </p:style>
        <p:txBody>
          <a:bodyPr rtlCol="0" anchor="ctr"/>
          <a:lstStyle/>
          <a:p>
            <a:endParaRPr lang="en-ID" sz="4800" dirty="0"/>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116130" y="566987"/>
            <a:ext cx="11350188" cy="724247"/>
          </a:xfrm>
        </p:spPr>
        <p:txBody>
          <a:bodyPr/>
          <a:lstStyle/>
          <a:p>
            <a:r>
              <a:rPr lang="en-US" sz="4800" dirty="0">
                <a:solidFill>
                  <a:schemeClr val="tx1"/>
                </a:solidFill>
              </a:rPr>
              <a:t>Introduction : “Development of Nickel Based Batteries”</a:t>
            </a:r>
          </a:p>
        </p:txBody>
      </p:sp>
      <p:pic>
        <p:nvPicPr>
          <p:cNvPr id="4" name="Picture 3">
            <a:extLst>
              <a:ext uri="{FF2B5EF4-FFF2-40B4-BE49-F238E27FC236}">
                <a16:creationId xmlns:a16="http://schemas.microsoft.com/office/drawing/2014/main" id="{CA5C59D5-4226-15AA-6F1F-7933B173C183}"/>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6803708" y="1612311"/>
            <a:ext cx="5388292" cy="4739265"/>
          </a:xfrm>
          <a:prstGeom prst="rect">
            <a:avLst/>
          </a:prstGeom>
          <a:noFill/>
          <a:ln>
            <a:noFill/>
          </a:ln>
        </p:spPr>
      </p:pic>
      <p:sp>
        <p:nvSpPr>
          <p:cNvPr id="6" name="Rectangle 5">
            <a:extLst>
              <a:ext uri="{FF2B5EF4-FFF2-40B4-BE49-F238E27FC236}">
                <a16:creationId xmlns:a16="http://schemas.microsoft.com/office/drawing/2014/main" id="{0BDA6BD6-6762-08E2-C9E7-5C58ABAA2357}"/>
              </a:ext>
            </a:extLst>
          </p:cNvPr>
          <p:cNvSpPr/>
          <p:nvPr/>
        </p:nvSpPr>
        <p:spPr>
          <a:xfrm>
            <a:off x="6834188" y="6071437"/>
            <a:ext cx="4572000" cy="276999"/>
          </a:xfrm>
          <a:prstGeom prst="rect">
            <a:avLst/>
          </a:prstGeom>
        </p:spPr>
        <p:txBody>
          <a:bodyPr>
            <a:spAutoFit/>
          </a:bodyPr>
          <a:lstStyle/>
          <a:p>
            <a:r>
              <a:rPr lang="en-US" sz="1200" dirty="0"/>
              <a:t>BCG research ; BCG Article “Batteries for ElectricCars” (2010)</a:t>
            </a:r>
          </a:p>
        </p:txBody>
      </p:sp>
      <p:pic>
        <p:nvPicPr>
          <p:cNvPr id="8" name="Picture 7">
            <a:extLst>
              <a:ext uri="{FF2B5EF4-FFF2-40B4-BE49-F238E27FC236}">
                <a16:creationId xmlns:a16="http://schemas.microsoft.com/office/drawing/2014/main" id="{DC033A96-030D-0EE5-CAD7-BAE00EA8D5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260" y="1858871"/>
            <a:ext cx="6137979" cy="3855055"/>
          </a:xfrm>
          <a:prstGeom prst="rect">
            <a:avLst/>
          </a:prstGeom>
        </p:spPr>
      </p:pic>
    </p:spTree>
    <p:extLst>
      <p:ext uri="{BB962C8B-B14F-4D97-AF65-F5344CB8AC3E}">
        <p14:creationId xmlns:p14="http://schemas.microsoft.com/office/powerpoint/2010/main" val="11960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38BF9F99-BDCC-4FE7-AA93-8176F69365D2}"/>
              </a:ext>
            </a:extLst>
          </p:cNvPr>
          <p:cNvSpPr>
            <a:spLocks/>
          </p:cNvSpPr>
          <p:nvPr/>
        </p:nvSpPr>
        <p:spPr bwMode="auto">
          <a:xfrm>
            <a:off x="0"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ko-KR" altLang="en-US" sz="2700"/>
          </a:p>
        </p:txBody>
      </p:sp>
      <p:sp>
        <p:nvSpPr>
          <p:cNvPr id="17" name="Freeform: Shape 16">
            <a:extLst>
              <a:ext uri="{FF2B5EF4-FFF2-40B4-BE49-F238E27FC236}">
                <a16:creationId xmlns:a16="http://schemas.microsoft.com/office/drawing/2014/main" id="{7AEFEB4C-A7B1-4010-A4EF-74621940F127}"/>
              </a:ext>
            </a:extLst>
          </p:cNvPr>
          <p:cNvSpPr>
            <a:spLocks/>
          </p:cNvSpPr>
          <p:nvPr/>
        </p:nvSpPr>
        <p:spPr bwMode="auto">
          <a:xfrm>
            <a:off x="5577327"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ko-KR" altLang="en-US" sz="2700"/>
          </a:p>
        </p:txBody>
      </p:sp>
      <p:sp>
        <p:nvSpPr>
          <p:cNvPr id="5" name="Rectangle 4">
            <a:extLst>
              <a:ext uri="{FF2B5EF4-FFF2-40B4-BE49-F238E27FC236}">
                <a16:creationId xmlns:a16="http://schemas.microsoft.com/office/drawing/2014/main" id="{3C17DB71-A295-53B5-DC37-BECE3E869B26}"/>
              </a:ext>
            </a:extLst>
          </p:cNvPr>
          <p:cNvSpPr/>
          <p:nvPr/>
        </p:nvSpPr>
        <p:spPr>
          <a:xfrm>
            <a:off x="0" y="289560"/>
            <a:ext cx="12192000" cy="1283973"/>
          </a:xfrm>
          <a:prstGeom prst="rect">
            <a:avLst/>
          </a:prstGeom>
          <a:gradFill flip="none" rotWithShape="1">
            <a:gsLst>
              <a:gs pos="0">
                <a:schemeClr val="bg1">
                  <a:lumMod val="95000"/>
                </a:schemeClr>
              </a:gs>
              <a:gs pos="89000">
                <a:schemeClr val="bg1">
                  <a:lumMod val="85000"/>
                </a:schemeClr>
              </a:gs>
              <a:gs pos="100000">
                <a:schemeClr val="accent1">
                  <a:lumMod val="20000"/>
                  <a:lumOff val="80000"/>
                </a:schemeClr>
              </a:gs>
            </a:gsLst>
            <a:lin ang="0" scaled="1"/>
            <a:tileRect/>
          </a:gradFill>
          <a:ln>
            <a:noFill/>
          </a:ln>
        </p:spPr>
        <p:style>
          <a:lnRef idx="1">
            <a:schemeClr val="dk1"/>
          </a:lnRef>
          <a:fillRef idx="2">
            <a:schemeClr val="dk1"/>
          </a:fillRef>
          <a:effectRef idx="1">
            <a:schemeClr val="dk1"/>
          </a:effectRef>
          <a:fontRef idx="minor">
            <a:schemeClr val="dk1"/>
          </a:fontRef>
        </p:style>
        <p:txBody>
          <a:bodyPr rtlCol="0" anchor="ctr"/>
          <a:lstStyle/>
          <a:p>
            <a:endParaRPr lang="en-ID" sz="4800" dirty="0"/>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116130" y="566987"/>
            <a:ext cx="11350188" cy="724247"/>
          </a:xfrm>
        </p:spPr>
        <p:txBody>
          <a:bodyPr/>
          <a:lstStyle/>
          <a:p>
            <a:r>
              <a:rPr lang="en-US" sz="4800" dirty="0">
                <a:solidFill>
                  <a:schemeClr val="tx1"/>
                </a:solidFill>
              </a:rPr>
              <a:t>Introduction : “Development of Cell Chemistry in Li-ion Batteries”</a:t>
            </a:r>
          </a:p>
        </p:txBody>
      </p:sp>
      <p:pic>
        <p:nvPicPr>
          <p:cNvPr id="38" name="Picture 37">
            <a:extLst>
              <a:ext uri="{FF2B5EF4-FFF2-40B4-BE49-F238E27FC236}">
                <a16:creationId xmlns:a16="http://schemas.microsoft.com/office/drawing/2014/main" id="{F2C286D9-EB4B-BC22-D861-A6B204BE29F8}"/>
              </a:ext>
            </a:extLst>
          </p:cNvPr>
          <p:cNvPicPr>
            <a:picLocks noChangeAspect="1"/>
          </p:cNvPicPr>
          <p:nvPr/>
        </p:nvPicPr>
        <p:blipFill>
          <a:blip r:embed="rId2"/>
          <a:stretch>
            <a:fillRect/>
          </a:stretch>
        </p:blipFill>
        <p:spPr>
          <a:xfrm>
            <a:off x="547766" y="1568661"/>
            <a:ext cx="10748318" cy="5111138"/>
          </a:xfrm>
          <a:prstGeom prst="rect">
            <a:avLst/>
          </a:prstGeom>
        </p:spPr>
      </p:pic>
      <p:pic>
        <p:nvPicPr>
          <p:cNvPr id="2050" name="Picture 2" descr="https://www.jstage.jst.go.jp/article/kona/39/0/39_2022015/_figures/39_2022015_01.jpg">
            <a:extLst>
              <a:ext uri="{FF2B5EF4-FFF2-40B4-BE49-F238E27FC236}">
                <a16:creationId xmlns:a16="http://schemas.microsoft.com/office/drawing/2014/main" id="{EAC9C8D8-9844-499B-AED8-11111C5E0A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27050"/>
            <a:ext cx="12192000" cy="5803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59812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38BF9F99-BDCC-4FE7-AA93-8176F69365D2}"/>
              </a:ext>
            </a:extLst>
          </p:cNvPr>
          <p:cNvSpPr>
            <a:spLocks/>
          </p:cNvSpPr>
          <p:nvPr/>
        </p:nvSpPr>
        <p:spPr bwMode="auto">
          <a:xfrm>
            <a:off x="0"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ko-KR" altLang="en-US" sz="2700"/>
          </a:p>
        </p:txBody>
      </p:sp>
      <p:sp>
        <p:nvSpPr>
          <p:cNvPr id="17" name="Freeform: Shape 16">
            <a:extLst>
              <a:ext uri="{FF2B5EF4-FFF2-40B4-BE49-F238E27FC236}">
                <a16:creationId xmlns:a16="http://schemas.microsoft.com/office/drawing/2014/main" id="{7AEFEB4C-A7B1-4010-A4EF-74621940F127}"/>
              </a:ext>
            </a:extLst>
          </p:cNvPr>
          <p:cNvSpPr>
            <a:spLocks/>
          </p:cNvSpPr>
          <p:nvPr/>
        </p:nvSpPr>
        <p:spPr bwMode="auto">
          <a:xfrm>
            <a:off x="5577327"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ko-KR" altLang="en-US" sz="2700"/>
          </a:p>
        </p:txBody>
      </p:sp>
      <p:sp>
        <p:nvSpPr>
          <p:cNvPr id="5" name="Rectangle 4">
            <a:extLst>
              <a:ext uri="{FF2B5EF4-FFF2-40B4-BE49-F238E27FC236}">
                <a16:creationId xmlns:a16="http://schemas.microsoft.com/office/drawing/2014/main" id="{3C17DB71-A295-53B5-DC37-BECE3E869B26}"/>
              </a:ext>
            </a:extLst>
          </p:cNvPr>
          <p:cNvSpPr/>
          <p:nvPr/>
        </p:nvSpPr>
        <p:spPr>
          <a:xfrm>
            <a:off x="0" y="289560"/>
            <a:ext cx="12192000" cy="1283973"/>
          </a:xfrm>
          <a:prstGeom prst="rect">
            <a:avLst/>
          </a:prstGeom>
          <a:gradFill flip="none" rotWithShape="1">
            <a:gsLst>
              <a:gs pos="0">
                <a:schemeClr val="bg1">
                  <a:lumMod val="95000"/>
                </a:schemeClr>
              </a:gs>
              <a:gs pos="89000">
                <a:schemeClr val="bg1">
                  <a:lumMod val="85000"/>
                </a:schemeClr>
              </a:gs>
              <a:gs pos="100000">
                <a:schemeClr val="accent1">
                  <a:lumMod val="20000"/>
                  <a:lumOff val="80000"/>
                </a:schemeClr>
              </a:gs>
            </a:gsLst>
            <a:lin ang="0" scaled="1"/>
            <a:tileRect/>
          </a:gradFill>
          <a:ln>
            <a:noFill/>
          </a:ln>
        </p:spPr>
        <p:style>
          <a:lnRef idx="1">
            <a:schemeClr val="dk1"/>
          </a:lnRef>
          <a:fillRef idx="2">
            <a:schemeClr val="dk1"/>
          </a:fillRef>
          <a:effectRef idx="1">
            <a:schemeClr val="dk1"/>
          </a:effectRef>
          <a:fontRef idx="minor">
            <a:schemeClr val="dk1"/>
          </a:fontRef>
        </p:style>
        <p:txBody>
          <a:bodyPr rtlCol="0" anchor="ctr"/>
          <a:lstStyle/>
          <a:p>
            <a:endParaRPr lang="en-ID" sz="4800" dirty="0"/>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116130" y="566987"/>
            <a:ext cx="11350188" cy="724247"/>
          </a:xfrm>
        </p:spPr>
        <p:txBody>
          <a:bodyPr/>
          <a:lstStyle/>
          <a:p>
            <a:r>
              <a:rPr lang="en-US" sz="4800" dirty="0">
                <a:solidFill>
                  <a:schemeClr val="tx1"/>
                </a:solidFill>
              </a:rPr>
              <a:t>Introduction : “an alternative for carbonaceous anode material”</a:t>
            </a:r>
          </a:p>
        </p:txBody>
      </p:sp>
      <p:graphicFrame>
        <p:nvGraphicFramePr>
          <p:cNvPr id="3" name="Diagram 2">
            <a:extLst>
              <a:ext uri="{FF2B5EF4-FFF2-40B4-BE49-F238E27FC236}">
                <a16:creationId xmlns:a16="http://schemas.microsoft.com/office/drawing/2014/main" id="{14521FA9-4408-7016-8C28-BA765E5931A0}"/>
              </a:ext>
            </a:extLst>
          </p:cNvPr>
          <p:cNvGraphicFramePr/>
          <p:nvPr>
            <p:extLst>
              <p:ext uri="{D42A27DB-BD31-4B8C-83A1-F6EECF244321}">
                <p14:modId xmlns:p14="http://schemas.microsoft.com/office/powerpoint/2010/main" val="4025421824"/>
              </p:ext>
            </p:extLst>
          </p:nvPr>
        </p:nvGraphicFramePr>
        <p:xfrm>
          <a:off x="-609600" y="1568661"/>
          <a:ext cx="8077200" cy="45696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11475DC7-FAFA-24E1-AA16-569A7EE1CE68}"/>
              </a:ext>
            </a:extLst>
          </p:cNvPr>
          <p:cNvSpPr txBox="1"/>
          <p:nvPr/>
        </p:nvSpPr>
        <p:spPr>
          <a:xfrm>
            <a:off x="6285462" y="2089801"/>
            <a:ext cx="5180856" cy="3416320"/>
          </a:xfrm>
          <a:prstGeom prst="rect">
            <a:avLst/>
          </a:prstGeom>
          <a:noFill/>
        </p:spPr>
        <p:txBody>
          <a:bodyPr wrap="square" rtlCol="0">
            <a:spAutoFit/>
          </a:bodyPr>
          <a:lstStyle/>
          <a:p>
            <a:pPr marL="342900" indent="-342900">
              <a:buFont typeface="Arial" panose="020B0604020202020204" pitchFamily="34" charset="0"/>
              <a:buChar char="•"/>
            </a:pPr>
            <a:r>
              <a:rPr lang="en-US" sz="2400" b="1" dirty="0">
                <a:latin typeface="Arial" panose="020B0604020202020204" pitchFamily="34" charset="0"/>
                <a:cs typeface="Arial" panose="020B0604020202020204" pitchFamily="34" charset="0"/>
              </a:rPr>
              <a:t>Potential alternative for graphite anode</a:t>
            </a:r>
          </a:p>
          <a:p>
            <a:pPr marL="342900" indent="-342900">
              <a:buFont typeface="Arial" panose="020B0604020202020204" pitchFamily="34" charset="0"/>
              <a:buChar char="•"/>
            </a:pPr>
            <a:r>
              <a:rPr lang="en-US" sz="2400" b="1" dirty="0">
                <a:latin typeface="Arial" panose="020B0604020202020204" pitchFamily="34" charset="0"/>
                <a:cs typeface="Arial" panose="020B0604020202020204" pitchFamily="34" charset="0"/>
              </a:rPr>
              <a:t>Conversion/ Alloying type of Anode</a:t>
            </a:r>
          </a:p>
          <a:p>
            <a:pPr marL="342900" indent="-342900">
              <a:buFont typeface="Arial" panose="020B0604020202020204" pitchFamily="34" charset="0"/>
              <a:buChar char="•"/>
            </a:pPr>
            <a:r>
              <a:rPr lang="en-US" sz="2400" b="1" dirty="0">
                <a:latin typeface="Arial" panose="020B0604020202020204" pitchFamily="34" charset="0"/>
                <a:cs typeface="Arial" panose="020B0604020202020204" pitchFamily="34" charset="0"/>
              </a:rPr>
              <a:t>High theoretical or initial Li storage</a:t>
            </a:r>
          </a:p>
          <a:p>
            <a:pPr marL="342900" indent="-342900">
              <a:buFont typeface="Arial" panose="020B0604020202020204" pitchFamily="34" charset="0"/>
              <a:buChar char="•"/>
            </a:pPr>
            <a:r>
              <a:rPr lang="en-US" sz="2400" b="1" dirty="0">
                <a:latin typeface="Arial" panose="020B0604020202020204" pitchFamily="34" charset="0"/>
                <a:cs typeface="Arial" panose="020B0604020202020204" pitchFamily="34" charset="0"/>
              </a:rPr>
              <a:t>Suffers from low efficiency</a:t>
            </a:r>
          </a:p>
          <a:p>
            <a:pPr marL="342900" indent="-342900">
              <a:buFont typeface="Arial" panose="020B0604020202020204" pitchFamily="34" charset="0"/>
              <a:buChar char="•"/>
            </a:pPr>
            <a:r>
              <a:rPr lang="en-US" sz="2400" b="1" dirty="0">
                <a:latin typeface="Arial" panose="020B0604020202020204" pitchFamily="34" charset="0"/>
                <a:cs typeface="Arial" panose="020B0604020202020204" pitchFamily="34" charset="0"/>
              </a:rPr>
              <a:t>Can be enhanced by modification </a:t>
            </a:r>
          </a:p>
        </p:txBody>
      </p:sp>
    </p:spTree>
    <p:extLst>
      <p:ext uri="{BB962C8B-B14F-4D97-AF65-F5344CB8AC3E}">
        <p14:creationId xmlns:p14="http://schemas.microsoft.com/office/powerpoint/2010/main" val="27282567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38BF9F99-BDCC-4FE7-AA93-8176F69365D2}"/>
              </a:ext>
            </a:extLst>
          </p:cNvPr>
          <p:cNvSpPr>
            <a:spLocks/>
          </p:cNvSpPr>
          <p:nvPr/>
        </p:nvSpPr>
        <p:spPr bwMode="auto">
          <a:xfrm>
            <a:off x="0"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ko-KR" altLang="en-US" sz="2700"/>
          </a:p>
        </p:txBody>
      </p:sp>
      <p:sp>
        <p:nvSpPr>
          <p:cNvPr id="17" name="Freeform: Shape 16">
            <a:extLst>
              <a:ext uri="{FF2B5EF4-FFF2-40B4-BE49-F238E27FC236}">
                <a16:creationId xmlns:a16="http://schemas.microsoft.com/office/drawing/2014/main" id="{7AEFEB4C-A7B1-4010-A4EF-74621940F127}"/>
              </a:ext>
            </a:extLst>
          </p:cNvPr>
          <p:cNvSpPr>
            <a:spLocks/>
          </p:cNvSpPr>
          <p:nvPr/>
        </p:nvSpPr>
        <p:spPr bwMode="auto">
          <a:xfrm>
            <a:off x="5577327" y="5745389"/>
            <a:ext cx="5921925" cy="1121663"/>
          </a:xfrm>
          <a:custGeom>
            <a:avLst/>
            <a:gdLst>
              <a:gd name="connsiteX0" fmla="*/ 1649375 w 8882887"/>
              <a:gd name="connsiteY0" fmla="*/ 0 h 1682495"/>
              <a:gd name="connsiteX1" fmla="*/ 1652414 w 8882887"/>
              <a:gd name="connsiteY1" fmla="*/ 369665 h 1682495"/>
              <a:gd name="connsiteX2" fmla="*/ 1710174 w 8882887"/>
              <a:gd name="connsiteY2" fmla="*/ 489644 h 1682495"/>
              <a:gd name="connsiteX3" fmla="*/ 1713215 w 8882887"/>
              <a:gd name="connsiteY3" fmla="*/ 489644 h 1682495"/>
              <a:gd name="connsiteX4" fmla="*/ 1734495 w 8882887"/>
              <a:gd name="connsiteY4" fmla="*/ 489644 h 1682495"/>
              <a:gd name="connsiteX5" fmla="*/ 1734495 w 8882887"/>
              <a:gd name="connsiteY5" fmla="*/ 525312 h 1682495"/>
              <a:gd name="connsiteX6" fmla="*/ 1735256 w 8882887"/>
              <a:gd name="connsiteY6" fmla="*/ 526529 h 1682495"/>
              <a:gd name="connsiteX7" fmla="*/ 1740575 w 8882887"/>
              <a:gd name="connsiteY7" fmla="*/ 535041 h 1682495"/>
              <a:gd name="connsiteX8" fmla="*/ 1740575 w 8882887"/>
              <a:gd name="connsiteY8" fmla="*/ 706902 h 1682495"/>
              <a:gd name="connsiteX9" fmla="*/ 1743995 w 8882887"/>
              <a:gd name="connsiteY9" fmla="*/ 706902 h 1682495"/>
              <a:gd name="connsiteX10" fmla="*/ 1767936 w 8882887"/>
              <a:gd name="connsiteY10" fmla="*/ 706902 h 1682495"/>
              <a:gd name="connsiteX11" fmla="*/ 1767936 w 8882887"/>
              <a:gd name="connsiteY11" fmla="*/ 917675 h 1682495"/>
              <a:gd name="connsiteX12" fmla="*/ 1770216 w 8882887"/>
              <a:gd name="connsiteY12" fmla="*/ 917270 h 1682495"/>
              <a:gd name="connsiteX13" fmla="*/ 1786176 w 8882887"/>
              <a:gd name="connsiteY13" fmla="*/ 914433 h 1682495"/>
              <a:gd name="connsiteX14" fmla="*/ 1783136 w 8882887"/>
              <a:gd name="connsiteY14" fmla="*/ 1047381 h 1682495"/>
              <a:gd name="connsiteX15" fmla="*/ 1785416 w 8882887"/>
              <a:gd name="connsiteY15" fmla="*/ 1047788 h 1682495"/>
              <a:gd name="connsiteX16" fmla="*/ 1801376 w 8882887"/>
              <a:gd name="connsiteY16" fmla="*/ 1050624 h 1682495"/>
              <a:gd name="connsiteX17" fmla="*/ 1801755 w 8882887"/>
              <a:gd name="connsiteY17" fmla="*/ 1051841 h 1682495"/>
              <a:gd name="connsiteX18" fmla="*/ 1804416 w 8882887"/>
              <a:gd name="connsiteY18" fmla="*/ 1060353 h 1682495"/>
              <a:gd name="connsiteX19" fmla="*/ 1805556 w 8882887"/>
              <a:gd name="connsiteY19" fmla="*/ 1056705 h 1682495"/>
              <a:gd name="connsiteX20" fmla="*/ 1813536 w 8882887"/>
              <a:gd name="connsiteY20" fmla="*/ 1031169 h 1682495"/>
              <a:gd name="connsiteX21" fmla="*/ 1816196 w 8882887"/>
              <a:gd name="connsiteY21" fmla="*/ 1031169 h 1682495"/>
              <a:gd name="connsiteX22" fmla="*/ 1834817 w 8882887"/>
              <a:gd name="connsiteY22" fmla="*/ 1031169 h 1682495"/>
              <a:gd name="connsiteX23" fmla="*/ 1834817 w 8882887"/>
              <a:gd name="connsiteY23" fmla="*/ 1079808 h 1682495"/>
              <a:gd name="connsiteX24" fmla="*/ 1836336 w 8882887"/>
              <a:gd name="connsiteY24" fmla="*/ 1080620 h 1682495"/>
              <a:gd name="connsiteX25" fmla="*/ 1846977 w 8882887"/>
              <a:gd name="connsiteY25" fmla="*/ 1086294 h 1682495"/>
              <a:gd name="connsiteX26" fmla="*/ 1846977 w 8882887"/>
              <a:gd name="connsiteY26" fmla="*/ 1088321 h 1682495"/>
              <a:gd name="connsiteX27" fmla="*/ 1846977 w 8882887"/>
              <a:gd name="connsiteY27" fmla="*/ 1102508 h 1682495"/>
              <a:gd name="connsiteX28" fmla="*/ 1913858 w 8882887"/>
              <a:gd name="connsiteY28" fmla="*/ 1102508 h 1682495"/>
              <a:gd name="connsiteX29" fmla="*/ 1913858 w 8882887"/>
              <a:gd name="connsiteY29" fmla="*/ 1104129 h 1682495"/>
              <a:gd name="connsiteX30" fmla="*/ 1913858 w 8882887"/>
              <a:gd name="connsiteY30" fmla="*/ 1115478 h 1682495"/>
              <a:gd name="connsiteX31" fmla="*/ 1916897 w 8882887"/>
              <a:gd name="connsiteY31" fmla="*/ 1115478 h 1682495"/>
              <a:gd name="connsiteX32" fmla="*/ 1938177 w 8882887"/>
              <a:gd name="connsiteY32" fmla="*/ 1115478 h 1682495"/>
              <a:gd name="connsiteX33" fmla="*/ 1938177 w 8882887"/>
              <a:gd name="connsiteY33" fmla="*/ 1070081 h 1682495"/>
              <a:gd name="connsiteX34" fmla="*/ 2005058 w 8882887"/>
              <a:gd name="connsiteY34" fmla="*/ 1070081 h 1682495"/>
              <a:gd name="connsiteX35" fmla="*/ 2005058 w 8882887"/>
              <a:gd name="connsiteY35" fmla="*/ 1068054 h 1682495"/>
              <a:gd name="connsiteX36" fmla="*/ 2005058 w 8882887"/>
              <a:gd name="connsiteY36" fmla="*/ 1053867 h 1682495"/>
              <a:gd name="connsiteX37" fmla="*/ 2006579 w 8882887"/>
              <a:gd name="connsiteY37" fmla="*/ 1053867 h 1682495"/>
              <a:gd name="connsiteX38" fmla="*/ 2017218 w 8882887"/>
              <a:gd name="connsiteY38" fmla="*/ 1053867 h 1682495"/>
              <a:gd name="connsiteX39" fmla="*/ 2017218 w 8882887"/>
              <a:gd name="connsiteY39" fmla="*/ 1051031 h 1682495"/>
              <a:gd name="connsiteX40" fmla="*/ 2017218 w 8882887"/>
              <a:gd name="connsiteY40" fmla="*/ 1031169 h 1682495"/>
              <a:gd name="connsiteX41" fmla="*/ 2018358 w 8882887"/>
              <a:gd name="connsiteY41" fmla="*/ 1031169 h 1682495"/>
              <a:gd name="connsiteX42" fmla="*/ 2026338 w 8882887"/>
              <a:gd name="connsiteY42" fmla="*/ 1031169 h 1682495"/>
              <a:gd name="connsiteX43" fmla="*/ 2026338 w 8882887"/>
              <a:gd name="connsiteY43" fmla="*/ 1029548 h 1682495"/>
              <a:gd name="connsiteX44" fmla="*/ 2026338 w 8882887"/>
              <a:gd name="connsiteY44" fmla="*/ 1018197 h 1682495"/>
              <a:gd name="connsiteX45" fmla="*/ 2029379 w 8882887"/>
              <a:gd name="connsiteY45" fmla="*/ 1018197 h 1682495"/>
              <a:gd name="connsiteX46" fmla="*/ 2050659 w 8882887"/>
              <a:gd name="connsiteY46" fmla="*/ 1018197 h 1682495"/>
              <a:gd name="connsiteX47" fmla="*/ 2050659 w 8882887"/>
              <a:gd name="connsiteY47" fmla="*/ 1019819 h 1682495"/>
              <a:gd name="connsiteX48" fmla="*/ 2050659 w 8882887"/>
              <a:gd name="connsiteY48" fmla="*/ 1031169 h 1682495"/>
              <a:gd name="connsiteX49" fmla="*/ 2084099 w 8882887"/>
              <a:gd name="connsiteY49" fmla="*/ 1031169 h 1682495"/>
              <a:gd name="connsiteX50" fmla="*/ 2084099 w 8882887"/>
              <a:gd name="connsiteY50" fmla="*/ 1028331 h 1682495"/>
              <a:gd name="connsiteX51" fmla="*/ 2084099 w 8882887"/>
              <a:gd name="connsiteY51" fmla="*/ 1008470 h 1682495"/>
              <a:gd name="connsiteX52" fmla="*/ 2086760 w 8882887"/>
              <a:gd name="connsiteY52" fmla="*/ 1008470 h 1682495"/>
              <a:gd name="connsiteX53" fmla="*/ 2105379 w 8882887"/>
              <a:gd name="connsiteY53" fmla="*/ 1008470 h 1682495"/>
              <a:gd name="connsiteX54" fmla="*/ 2105379 w 8882887"/>
              <a:gd name="connsiteY54" fmla="*/ 1044140 h 1682495"/>
              <a:gd name="connsiteX55" fmla="*/ 2106900 w 8882887"/>
              <a:gd name="connsiteY55" fmla="*/ 1044140 h 1682495"/>
              <a:gd name="connsiteX56" fmla="*/ 2117540 w 8882887"/>
              <a:gd name="connsiteY56" fmla="*/ 1044140 h 1682495"/>
              <a:gd name="connsiteX57" fmla="*/ 2117540 w 8882887"/>
              <a:gd name="connsiteY57" fmla="*/ 1042518 h 1682495"/>
              <a:gd name="connsiteX58" fmla="*/ 2117540 w 8882887"/>
              <a:gd name="connsiteY58" fmla="*/ 1031169 h 1682495"/>
              <a:gd name="connsiteX59" fmla="*/ 2120199 w 8882887"/>
              <a:gd name="connsiteY59" fmla="*/ 1031169 h 1682495"/>
              <a:gd name="connsiteX60" fmla="*/ 2138820 w 8882887"/>
              <a:gd name="connsiteY60" fmla="*/ 1031169 h 1682495"/>
              <a:gd name="connsiteX61" fmla="*/ 2138820 w 8882887"/>
              <a:gd name="connsiteY61" fmla="*/ 1070081 h 1682495"/>
              <a:gd name="connsiteX62" fmla="*/ 2141861 w 8882887"/>
              <a:gd name="connsiteY62" fmla="*/ 1070081 h 1682495"/>
              <a:gd name="connsiteX63" fmla="*/ 2163140 w 8882887"/>
              <a:gd name="connsiteY63" fmla="*/ 1070081 h 1682495"/>
              <a:gd name="connsiteX64" fmla="*/ 2163140 w 8882887"/>
              <a:gd name="connsiteY64" fmla="*/ 1072512 h 1682495"/>
              <a:gd name="connsiteX65" fmla="*/ 2163140 w 8882887"/>
              <a:gd name="connsiteY65" fmla="*/ 1089537 h 1682495"/>
              <a:gd name="connsiteX66" fmla="*/ 2164280 w 8882887"/>
              <a:gd name="connsiteY66" fmla="*/ 1089537 h 1682495"/>
              <a:gd name="connsiteX67" fmla="*/ 2172261 w 8882887"/>
              <a:gd name="connsiteY67" fmla="*/ 1089537 h 1682495"/>
              <a:gd name="connsiteX68" fmla="*/ 2172261 w 8882887"/>
              <a:gd name="connsiteY68" fmla="*/ 1088321 h 1682495"/>
              <a:gd name="connsiteX69" fmla="*/ 2172261 w 8882887"/>
              <a:gd name="connsiteY69" fmla="*/ 1079808 h 1682495"/>
              <a:gd name="connsiteX70" fmla="*/ 2217861 w 8882887"/>
              <a:gd name="connsiteY70" fmla="*/ 1079808 h 1682495"/>
              <a:gd name="connsiteX71" fmla="*/ 2217861 w 8882887"/>
              <a:gd name="connsiteY71" fmla="*/ 1115478 h 1682495"/>
              <a:gd name="connsiteX72" fmla="*/ 2219381 w 8882887"/>
              <a:gd name="connsiteY72" fmla="*/ 1115478 h 1682495"/>
              <a:gd name="connsiteX73" fmla="*/ 2230022 w 8882887"/>
              <a:gd name="connsiteY73" fmla="*/ 1115478 h 1682495"/>
              <a:gd name="connsiteX74" fmla="*/ 2230022 w 8882887"/>
              <a:gd name="connsiteY74" fmla="*/ 1117100 h 1682495"/>
              <a:gd name="connsiteX75" fmla="*/ 2230022 w 8882887"/>
              <a:gd name="connsiteY75" fmla="*/ 1128449 h 1682495"/>
              <a:gd name="connsiteX76" fmla="*/ 2231162 w 8882887"/>
              <a:gd name="connsiteY76" fmla="*/ 1128449 h 1682495"/>
              <a:gd name="connsiteX77" fmla="*/ 2239142 w 8882887"/>
              <a:gd name="connsiteY77" fmla="*/ 1128449 h 1682495"/>
              <a:gd name="connsiteX78" fmla="*/ 2239142 w 8882887"/>
              <a:gd name="connsiteY78" fmla="*/ 1125206 h 1682495"/>
              <a:gd name="connsiteX79" fmla="*/ 2239142 w 8882887"/>
              <a:gd name="connsiteY79" fmla="*/ 1102508 h 1682495"/>
              <a:gd name="connsiteX80" fmla="*/ 2240661 w 8882887"/>
              <a:gd name="connsiteY80" fmla="*/ 1102508 h 1682495"/>
              <a:gd name="connsiteX81" fmla="*/ 2251302 w 8882887"/>
              <a:gd name="connsiteY81" fmla="*/ 1102508 h 1682495"/>
              <a:gd name="connsiteX82" fmla="*/ 2251302 w 8882887"/>
              <a:gd name="connsiteY82" fmla="*/ 1104129 h 1682495"/>
              <a:gd name="connsiteX83" fmla="*/ 2251302 w 8882887"/>
              <a:gd name="connsiteY83" fmla="*/ 1115478 h 1682495"/>
              <a:gd name="connsiteX84" fmla="*/ 2259282 w 8882887"/>
              <a:gd name="connsiteY84" fmla="*/ 1112489 h 1682495"/>
              <a:gd name="connsiteX85" fmla="*/ 2260422 w 8882887"/>
              <a:gd name="connsiteY85" fmla="*/ 1111019 h 1682495"/>
              <a:gd name="connsiteX86" fmla="*/ 2260422 w 8882887"/>
              <a:gd name="connsiteY86" fmla="*/ 1102508 h 1682495"/>
              <a:gd name="connsiteX87" fmla="*/ 2318183 w 8882887"/>
              <a:gd name="connsiteY87" fmla="*/ 1102508 h 1682495"/>
              <a:gd name="connsiteX88" fmla="*/ 2318183 w 8882887"/>
              <a:gd name="connsiteY88" fmla="*/ 1138176 h 1682495"/>
              <a:gd name="connsiteX89" fmla="*/ 2321222 w 8882887"/>
              <a:gd name="connsiteY89" fmla="*/ 1138176 h 1682495"/>
              <a:gd name="connsiteX90" fmla="*/ 2342502 w 8882887"/>
              <a:gd name="connsiteY90" fmla="*/ 1138176 h 1682495"/>
              <a:gd name="connsiteX91" fmla="*/ 2342502 w 8882887"/>
              <a:gd name="connsiteY91" fmla="*/ 1139798 h 1682495"/>
              <a:gd name="connsiteX92" fmla="*/ 2342502 w 8882887"/>
              <a:gd name="connsiteY92" fmla="*/ 1151147 h 1682495"/>
              <a:gd name="connsiteX93" fmla="*/ 2345163 w 8882887"/>
              <a:gd name="connsiteY93" fmla="*/ 1151147 h 1682495"/>
              <a:gd name="connsiteX94" fmla="*/ 2363783 w 8882887"/>
              <a:gd name="connsiteY94" fmla="*/ 1151147 h 1682495"/>
              <a:gd name="connsiteX95" fmla="*/ 2363783 w 8882887"/>
              <a:gd name="connsiteY95" fmla="*/ 1115478 h 1682495"/>
              <a:gd name="connsiteX96" fmla="*/ 2365302 w 8882887"/>
              <a:gd name="connsiteY96" fmla="*/ 1115478 h 1682495"/>
              <a:gd name="connsiteX97" fmla="*/ 2375943 w 8882887"/>
              <a:gd name="connsiteY97" fmla="*/ 1115478 h 1682495"/>
              <a:gd name="connsiteX98" fmla="*/ 2375943 w 8882887"/>
              <a:gd name="connsiteY98" fmla="*/ 1066838 h 1682495"/>
              <a:gd name="connsiteX99" fmla="*/ 2377463 w 8882887"/>
              <a:gd name="connsiteY99" fmla="*/ 1066838 h 1682495"/>
              <a:gd name="connsiteX100" fmla="*/ 2388104 w 8882887"/>
              <a:gd name="connsiteY100" fmla="*/ 1066838 h 1682495"/>
              <a:gd name="connsiteX101" fmla="*/ 2388104 w 8882887"/>
              <a:gd name="connsiteY101" fmla="*/ 1064001 h 1682495"/>
              <a:gd name="connsiteX102" fmla="*/ 2388104 w 8882887"/>
              <a:gd name="connsiteY102" fmla="*/ 1044140 h 1682495"/>
              <a:gd name="connsiteX103" fmla="*/ 2386203 w 8882887"/>
              <a:gd name="connsiteY103" fmla="*/ 1041707 h 1682495"/>
              <a:gd name="connsiteX104" fmla="*/ 2394183 w 8882887"/>
              <a:gd name="connsiteY104" fmla="*/ 1024683 h 1682495"/>
              <a:gd name="connsiteX105" fmla="*/ 2406344 w 8882887"/>
              <a:gd name="connsiteY105" fmla="*/ 1066838 h 1682495"/>
              <a:gd name="connsiteX106" fmla="*/ 2407484 w 8882887"/>
              <a:gd name="connsiteY106" fmla="*/ 1066838 h 1682495"/>
              <a:gd name="connsiteX107" fmla="*/ 2415464 w 8882887"/>
              <a:gd name="connsiteY107" fmla="*/ 1066838 h 1682495"/>
              <a:gd name="connsiteX108" fmla="*/ 2415464 w 8882887"/>
              <a:gd name="connsiteY108" fmla="*/ 907947 h 1682495"/>
              <a:gd name="connsiteX109" fmla="*/ 2417744 w 8882887"/>
              <a:gd name="connsiteY109" fmla="*/ 907947 h 1682495"/>
              <a:gd name="connsiteX110" fmla="*/ 2433704 w 8882887"/>
              <a:gd name="connsiteY110" fmla="*/ 907947 h 1682495"/>
              <a:gd name="connsiteX111" fmla="*/ 2433704 w 8882887"/>
              <a:gd name="connsiteY111" fmla="*/ 836609 h 1682495"/>
              <a:gd name="connsiteX112" fmla="*/ 2473224 w 8882887"/>
              <a:gd name="connsiteY112" fmla="*/ 836609 h 1682495"/>
              <a:gd name="connsiteX113" fmla="*/ 2473224 w 8882887"/>
              <a:gd name="connsiteY113" fmla="*/ 804182 h 1682495"/>
              <a:gd name="connsiteX114" fmla="*/ 2524905 w 8882887"/>
              <a:gd name="connsiteY114" fmla="*/ 804182 h 1682495"/>
              <a:gd name="connsiteX115" fmla="*/ 2524905 w 8882887"/>
              <a:gd name="connsiteY115" fmla="*/ 807830 h 1682495"/>
              <a:gd name="connsiteX116" fmla="*/ 2524905 w 8882887"/>
              <a:gd name="connsiteY116" fmla="*/ 833366 h 1682495"/>
              <a:gd name="connsiteX117" fmla="*/ 2528325 w 8882887"/>
              <a:gd name="connsiteY117" fmla="*/ 833366 h 1682495"/>
              <a:gd name="connsiteX118" fmla="*/ 2552265 w 8882887"/>
              <a:gd name="connsiteY118" fmla="*/ 833366 h 1682495"/>
              <a:gd name="connsiteX119" fmla="*/ 2552265 w 8882887"/>
              <a:gd name="connsiteY119" fmla="*/ 904704 h 1682495"/>
              <a:gd name="connsiteX120" fmla="*/ 2553785 w 8882887"/>
              <a:gd name="connsiteY120" fmla="*/ 904704 h 1682495"/>
              <a:gd name="connsiteX121" fmla="*/ 2564426 w 8882887"/>
              <a:gd name="connsiteY121" fmla="*/ 904704 h 1682495"/>
              <a:gd name="connsiteX122" fmla="*/ 2585706 w 8882887"/>
              <a:gd name="connsiteY122" fmla="*/ 911190 h 1682495"/>
              <a:gd name="connsiteX123" fmla="*/ 2585706 w 8882887"/>
              <a:gd name="connsiteY123" fmla="*/ 969558 h 1682495"/>
              <a:gd name="connsiteX124" fmla="*/ 2587226 w 8882887"/>
              <a:gd name="connsiteY124" fmla="*/ 969558 h 1682495"/>
              <a:gd name="connsiteX125" fmla="*/ 2597865 w 8882887"/>
              <a:gd name="connsiteY125" fmla="*/ 969558 h 1682495"/>
              <a:gd name="connsiteX126" fmla="*/ 2597865 w 8882887"/>
              <a:gd name="connsiteY126" fmla="*/ 971990 h 1682495"/>
              <a:gd name="connsiteX127" fmla="*/ 2597865 w 8882887"/>
              <a:gd name="connsiteY127" fmla="*/ 989013 h 1682495"/>
              <a:gd name="connsiteX128" fmla="*/ 2600906 w 8882887"/>
              <a:gd name="connsiteY128" fmla="*/ 989013 h 1682495"/>
              <a:gd name="connsiteX129" fmla="*/ 2622186 w 8882887"/>
              <a:gd name="connsiteY129" fmla="*/ 989013 h 1682495"/>
              <a:gd name="connsiteX130" fmla="*/ 2631306 w 8882887"/>
              <a:gd name="connsiteY130" fmla="*/ 998742 h 1682495"/>
              <a:gd name="connsiteX131" fmla="*/ 2631306 w 8882887"/>
              <a:gd name="connsiteY131" fmla="*/ 1031169 h 1682495"/>
              <a:gd name="connsiteX132" fmla="*/ 2634726 w 8882887"/>
              <a:gd name="connsiteY132" fmla="*/ 1031169 h 1682495"/>
              <a:gd name="connsiteX133" fmla="*/ 2658666 w 8882887"/>
              <a:gd name="connsiteY133" fmla="*/ 1031169 h 1682495"/>
              <a:gd name="connsiteX134" fmla="*/ 2658666 w 8882887"/>
              <a:gd name="connsiteY134" fmla="*/ 1032789 h 1682495"/>
              <a:gd name="connsiteX135" fmla="*/ 2658666 w 8882887"/>
              <a:gd name="connsiteY135" fmla="*/ 1044140 h 1682495"/>
              <a:gd name="connsiteX136" fmla="*/ 2660567 w 8882887"/>
              <a:gd name="connsiteY136" fmla="*/ 1044140 h 1682495"/>
              <a:gd name="connsiteX137" fmla="*/ 2673867 w 8882887"/>
              <a:gd name="connsiteY137" fmla="*/ 1044140 h 1682495"/>
              <a:gd name="connsiteX138" fmla="*/ 2673867 w 8882887"/>
              <a:gd name="connsiteY138" fmla="*/ 1047381 h 1682495"/>
              <a:gd name="connsiteX139" fmla="*/ 2673867 w 8882887"/>
              <a:gd name="connsiteY139" fmla="*/ 1070081 h 1682495"/>
              <a:gd name="connsiteX140" fmla="*/ 2679947 w 8882887"/>
              <a:gd name="connsiteY140" fmla="*/ 1067243 h 1682495"/>
              <a:gd name="connsiteX141" fmla="*/ 2679947 w 8882887"/>
              <a:gd name="connsiteY141" fmla="*/ 1047381 h 1682495"/>
              <a:gd name="connsiteX142" fmla="*/ 2681466 w 8882887"/>
              <a:gd name="connsiteY142" fmla="*/ 1047381 h 1682495"/>
              <a:gd name="connsiteX143" fmla="*/ 2692107 w 8882887"/>
              <a:gd name="connsiteY143" fmla="*/ 1047381 h 1682495"/>
              <a:gd name="connsiteX144" fmla="*/ 2692107 w 8882887"/>
              <a:gd name="connsiteY144" fmla="*/ 1049814 h 1682495"/>
              <a:gd name="connsiteX145" fmla="*/ 2692107 w 8882887"/>
              <a:gd name="connsiteY145" fmla="*/ 1066838 h 1682495"/>
              <a:gd name="connsiteX146" fmla="*/ 2693247 w 8882887"/>
              <a:gd name="connsiteY146" fmla="*/ 1066838 h 1682495"/>
              <a:gd name="connsiteX147" fmla="*/ 2701227 w 8882887"/>
              <a:gd name="connsiteY147" fmla="*/ 1066838 h 1682495"/>
              <a:gd name="connsiteX148" fmla="*/ 2774187 w 8882887"/>
              <a:gd name="connsiteY148" fmla="*/ 1060353 h 1682495"/>
              <a:gd name="connsiteX149" fmla="*/ 2774187 w 8882887"/>
              <a:gd name="connsiteY149" fmla="*/ 1062380 h 1682495"/>
              <a:gd name="connsiteX150" fmla="*/ 2774187 w 8882887"/>
              <a:gd name="connsiteY150" fmla="*/ 1076565 h 1682495"/>
              <a:gd name="connsiteX151" fmla="*/ 2775327 w 8882887"/>
              <a:gd name="connsiteY151" fmla="*/ 1076565 h 1682495"/>
              <a:gd name="connsiteX152" fmla="*/ 2783309 w 8882887"/>
              <a:gd name="connsiteY152" fmla="*/ 1076565 h 1682495"/>
              <a:gd name="connsiteX153" fmla="*/ 2783309 w 8882887"/>
              <a:gd name="connsiteY153" fmla="*/ 1079808 h 1682495"/>
              <a:gd name="connsiteX154" fmla="*/ 2783309 w 8882887"/>
              <a:gd name="connsiteY154" fmla="*/ 1102508 h 1682495"/>
              <a:gd name="connsiteX155" fmla="*/ 2786348 w 8882887"/>
              <a:gd name="connsiteY155" fmla="*/ 1100481 h 1682495"/>
              <a:gd name="connsiteX156" fmla="*/ 2807628 w 8882887"/>
              <a:gd name="connsiteY156" fmla="*/ 1086294 h 1682495"/>
              <a:gd name="connsiteX157" fmla="*/ 2816748 w 8882887"/>
              <a:gd name="connsiteY157" fmla="*/ 1024683 h 1682495"/>
              <a:gd name="connsiteX158" fmla="*/ 2817888 w 8882887"/>
              <a:gd name="connsiteY158" fmla="*/ 1024278 h 1682495"/>
              <a:gd name="connsiteX159" fmla="*/ 2825868 w 8882887"/>
              <a:gd name="connsiteY159" fmla="*/ 1021440 h 1682495"/>
              <a:gd name="connsiteX160" fmla="*/ 2828909 w 8882887"/>
              <a:gd name="connsiteY160" fmla="*/ 917675 h 1682495"/>
              <a:gd name="connsiteX161" fmla="*/ 2831949 w 8882887"/>
              <a:gd name="connsiteY161" fmla="*/ 1021440 h 1682495"/>
              <a:gd name="connsiteX162" fmla="*/ 2833089 w 8882887"/>
              <a:gd name="connsiteY162" fmla="*/ 1021845 h 1682495"/>
              <a:gd name="connsiteX163" fmla="*/ 2841069 w 8882887"/>
              <a:gd name="connsiteY163" fmla="*/ 1024683 h 1682495"/>
              <a:gd name="connsiteX164" fmla="*/ 2841069 w 8882887"/>
              <a:gd name="connsiteY164" fmla="*/ 894977 h 1682495"/>
              <a:gd name="connsiteX165" fmla="*/ 2847149 w 8882887"/>
              <a:gd name="connsiteY165" fmla="*/ 846336 h 1682495"/>
              <a:gd name="connsiteX166" fmla="*/ 2904909 w 8882887"/>
              <a:gd name="connsiteY166" fmla="*/ 846336 h 1682495"/>
              <a:gd name="connsiteX167" fmla="*/ 2904909 w 8882887"/>
              <a:gd name="connsiteY167" fmla="*/ 894977 h 1682495"/>
              <a:gd name="connsiteX168" fmla="*/ 2906049 w 8882887"/>
              <a:gd name="connsiteY168" fmla="*/ 894977 h 1682495"/>
              <a:gd name="connsiteX169" fmla="*/ 2914029 w 8882887"/>
              <a:gd name="connsiteY169" fmla="*/ 894977 h 1682495"/>
              <a:gd name="connsiteX170" fmla="*/ 2914029 w 8882887"/>
              <a:gd name="connsiteY170" fmla="*/ 771755 h 1682495"/>
              <a:gd name="connsiteX171" fmla="*/ 2916690 w 8882887"/>
              <a:gd name="connsiteY171" fmla="*/ 771755 h 1682495"/>
              <a:gd name="connsiteX172" fmla="*/ 2935310 w 8882887"/>
              <a:gd name="connsiteY172" fmla="*/ 771755 h 1682495"/>
              <a:gd name="connsiteX173" fmla="*/ 2935310 w 8882887"/>
              <a:gd name="connsiteY173" fmla="*/ 768918 h 1682495"/>
              <a:gd name="connsiteX174" fmla="*/ 2935310 w 8882887"/>
              <a:gd name="connsiteY174" fmla="*/ 749057 h 1682495"/>
              <a:gd name="connsiteX175" fmla="*/ 2968751 w 8882887"/>
              <a:gd name="connsiteY175" fmla="*/ 749057 h 1682495"/>
              <a:gd name="connsiteX176" fmla="*/ 2968751 w 8882887"/>
              <a:gd name="connsiteY176" fmla="*/ 747435 h 1682495"/>
              <a:gd name="connsiteX177" fmla="*/ 2968751 w 8882887"/>
              <a:gd name="connsiteY177" fmla="*/ 736086 h 1682495"/>
              <a:gd name="connsiteX178" fmla="*/ 2971410 w 8882887"/>
              <a:gd name="connsiteY178" fmla="*/ 736086 h 1682495"/>
              <a:gd name="connsiteX179" fmla="*/ 2990031 w 8882887"/>
              <a:gd name="connsiteY179" fmla="*/ 736086 h 1682495"/>
              <a:gd name="connsiteX180" fmla="*/ 2990031 w 8882887"/>
              <a:gd name="connsiteY180" fmla="*/ 737708 h 1682495"/>
              <a:gd name="connsiteX181" fmla="*/ 2990031 w 8882887"/>
              <a:gd name="connsiteY181" fmla="*/ 749057 h 1682495"/>
              <a:gd name="connsiteX182" fmla="*/ 2991171 w 8882887"/>
              <a:gd name="connsiteY182" fmla="*/ 749057 h 1682495"/>
              <a:gd name="connsiteX183" fmla="*/ 2999151 w 8882887"/>
              <a:gd name="connsiteY183" fmla="*/ 749057 h 1682495"/>
              <a:gd name="connsiteX184" fmla="*/ 3014351 w 8882887"/>
              <a:gd name="connsiteY184" fmla="*/ 742571 h 1682495"/>
              <a:gd name="connsiteX185" fmla="*/ 3020430 w 8882887"/>
              <a:gd name="connsiteY185" fmla="*/ 747435 h 1682495"/>
              <a:gd name="connsiteX186" fmla="*/ 3020430 w 8882887"/>
              <a:gd name="connsiteY186" fmla="*/ 736086 h 1682495"/>
              <a:gd name="connsiteX187" fmla="*/ 3023850 w 8882887"/>
              <a:gd name="connsiteY187" fmla="*/ 736086 h 1682495"/>
              <a:gd name="connsiteX188" fmla="*/ 3047792 w 8882887"/>
              <a:gd name="connsiteY188" fmla="*/ 736086 h 1682495"/>
              <a:gd name="connsiteX189" fmla="*/ 3047792 w 8882887"/>
              <a:gd name="connsiteY189" fmla="*/ 737708 h 1682495"/>
              <a:gd name="connsiteX190" fmla="*/ 3047792 w 8882887"/>
              <a:gd name="connsiteY190" fmla="*/ 749057 h 1682495"/>
              <a:gd name="connsiteX191" fmla="*/ 3093392 w 8882887"/>
              <a:gd name="connsiteY191" fmla="*/ 749057 h 1682495"/>
              <a:gd name="connsiteX192" fmla="*/ 3093392 w 8882887"/>
              <a:gd name="connsiteY192" fmla="*/ 751488 h 1682495"/>
              <a:gd name="connsiteX193" fmla="*/ 3093392 w 8882887"/>
              <a:gd name="connsiteY193" fmla="*/ 768513 h 1682495"/>
              <a:gd name="connsiteX194" fmla="*/ 3132912 w 8882887"/>
              <a:gd name="connsiteY194" fmla="*/ 768513 h 1682495"/>
              <a:gd name="connsiteX195" fmla="*/ 3132912 w 8882887"/>
              <a:gd name="connsiteY195" fmla="*/ 813909 h 1682495"/>
              <a:gd name="connsiteX196" fmla="*/ 3134052 w 8882887"/>
              <a:gd name="connsiteY196" fmla="*/ 813909 h 1682495"/>
              <a:gd name="connsiteX197" fmla="*/ 3142032 w 8882887"/>
              <a:gd name="connsiteY197" fmla="*/ 813909 h 1682495"/>
              <a:gd name="connsiteX198" fmla="*/ 3142032 w 8882887"/>
              <a:gd name="connsiteY198" fmla="*/ 815531 h 1682495"/>
              <a:gd name="connsiteX199" fmla="*/ 3142032 w 8882887"/>
              <a:gd name="connsiteY199" fmla="*/ 826881 h 1682495"/>
              <a:gd name="connsiteX200" fmla="*/ 3148113 w 8882887"/>
              <a:gd name="connsiteY200" fmla="*/ 872277 h 1682495"/>
              <a:gd name="connsiteX201" fmla="*/ 3149253 w 8882887"/>
              <a:gd name="connsiteY201" fmla="*/ 872277 h 1682495"/>
              <a:gd name="connsiteX202" fmla="*/ 3157233 w 8882887"/>
              <a:gd name="connsiteY202" fmla="*/ 872277 h 1682495"/>
              <a:gd name="connsiteX203" fmla="*/ 3157233 w 8882887"/>
              <a:gd name="connsiteY203" fmla="*/ 873494 h 1682495"/>
              <a:gd name="connsiteX204" fmla="*/ 3157233 w 8882887"/>
              <a:gd name="connsiteY204" fmla="*/ 882006 h 1682495"/>
              <a:gd name="connsiteX205" fmla="*/ 3158753 w 8882887"/>
              <a:gd name="connsiteY205" fmla="*/ 882006 h 1682495"/>
              <a:gd name="connsiteX206" fmla="*/ 3169392 w 8882887"/>
              <a:gd name="connsiteY206" fmla="*/ 882006 h 1682495"/>
              <a:gd name="connsiteX207" fmla="*/ 3169392 w 8882887"/>
              <a:gd name="connsiteY207" fmla="*/ 927404 h 1682495"/>
              <a:gd name="connsiteX208" fmla="*/ 3172433 w 8882887"/>
              <a:gd name="connsiteY208" fmla="*/ 927404 h 1682495"/>
              <a:gd name="connsiteX209" fmla="*/ 3193713 w 8882887"/>
              <a:gd name="connsiteY209" fmla="*/ 927404 h 1682495"/>
              <a:gd name="connsiteX210" fmla="*/ 3193713 w 8882887"/>
              <a:gd name="connsiteY210" fmla="*/ 963072 h 1682495"/>
              <a:gd name="connsiteX211" fmla="*/ 3196754 w 8882887"/>
              <a:gd name="connsiteY211" fmla="*/ 965504 h 1682495"/>
              <a:gd name="connsiteX212" fmla="*/ 3196754 w 8882887"/>
              <a:gd name="connsiteY212" fmla="*/ 982529 h 1682495"/>
              <a:gd name="connsiteX213" fmla="*/ 3197894 w 8882887"/>
              <a:gd name="connsiteY213" fmla="*/ 982529 h 1682495"/>
              <a:gd name="connsiteX214" fmla="*/ 3205874 w 8882887"/>
              <a:gd name="connsiteY214" fmla="*/ 982529 h 1682495"/>
              <a:gd name="connsiteX215" fmla="*/ 3205874 w 8882887"/>
              <a:gd name="connsiteY215" fmla="*/ 1018197 h 1682495"/>
              <a:gd name="connsiteX216" fmla="*/ 3207773 w 8882887"/>
              <a:gd name="connsiteY216" fmla="*/ 1018197 h 1682495"/>
              <a:gd name="connsiteX217" fmla="*/ 3221073 w 8882887"/>
              <a:gd name="connsiteY217" fmla="*/ 1018197 h 1682495"/>
              <a:gd name="connsiteX218" fmla="*/ 3224114 w 8882887"/>
              <a:gd name="connsiteY218" fmla="*/ 1024278 h 1682495"/>
              <a:gd name="connsiteX219" fmla="*/ 3224114 w 8882887"/>
              <a:gd name="connsiteY219" fmla="*/ 1044140 h 1682495"/>
              <a:gd name="connsiteX220" fmla="*/ 3226394 w 8882887"/>
              <a:gd name="connsiteY220" fmla="*/ 1041302 h 1682495"/>
              <a:gd name="connsiteX221" fmla="*/ 3242354 w 8882887"/>
              <a:gd name="connsiteY221" fmla="*/ 1021440 h 1682495"/>
              <a:gd name="connsiteX222" fmla="*/ 3284915 w 8882887"/>
              <a:gd name="connsiteY222" fmla="*/ 1021440 h 1682495"/>
              <a:gd name="connsiteX223" fmla="*/ 3284915 w 8882887"/>
              <a:gd name="connsiteY223" fmla="*/ 1151147 h 1682495"/>
              <a:gd name="connsiteX224" fmla="*/ 3286055 w 8882887"/>
              <a:gd name="connsiteY224" fmla="*/ 1151147 h 1682495"/>
              <a:gd name="connsiteX225" fmla="*/ 3294035 w 8882887"/>
              <a:gd name="connsiteY225" fmla="*/ 1151147 h 1682495"/>
              <a:gd name="connsiteX226" fmla="*/ 3295175 w 8882887"/>
              <a:gd name="connsiteY226" fmla="*/ 1149120 h 1682495"/>
              <a:gd name="connsiteX227" fmla="*/ 3303155 w 8882887"/>
              <a:gd name="connsiteY227" fmla="*/ 1134933 h 1682495"/>
              <a:gd name="connsiteX228" fmla="*/ 3303155 w 8882887"/>
              <a:gd name="connsiteY228" fmla="*/ 1137771 h 1682495"/>
              <a:gd name="connsiteX229" fmla="*/ 3303155 w 8882887"/>
              <a:gd name="connsiteY229" fmla="*/ 1157633 h 1682495"/>
              <a:gd name="connsiteX230" fmla="*/ 3309234 w 8882887"/>
              <a:gd name="connsiteY230" fmla="*/ 1089537 h 1682495"/>
              <a:gd name="connsiteX231" fmla="*/ 3310374 w 8882887"/>
              <a:gd name="connsiteY231" fmla="*/ 1089537 h 1682495"/>
              <a:gd name="connsiteX232" fmla="*/ 3318354 w 8882887"/>
              <a:gd name="connsiteY232" fmla="*/ 1089537 h 1682495"/>
              <a:gd name="connsiteX233" fmla="*/ 3318354 w 8882887"/>
              <a:gd name="connsiteY233" fmla="*/ 992256 h 1682495"/>
              <a:gd name="connsiteX234" fmla="*/ 3319875 w 8882887"/>
              <a:gd name="connsiteY234" fmla="*/ 992256 h 1682495"/>
              <a:gd name="connsiteX235" fmla="*/ 3330515 w 8882887"/>
              <a:gd name="connsiteY235" fmla="*/ 992256 h 1682495"/>
              <a:gd name="connsiteX236" fmla="*/ 3348755 w 8882887"/>
              <a:gd name="connsiteY236" fmla="*/ 927404 h 1682495"/>
              <a:gd name="connsiteX237" fmla="*/ 3350655 w 8882887"/>
              <a:gd name="connsiteY237" fmla="*/ 927404 h 1682495"/>
              <a:gd name="connsiteX238" fmla="*/ 3363956 w 8882887"/>
              <a:gd name="connsiteY238" fmla="*/ 927404 h 1682495"/>
              <a:gd name="connsiteX239" fmla="*/ 3379155 w 8882887"/>
              <a:gd name="connsiteY239" fmla="*/ 992256 h 1682495"/>
              <a:gd name="connsiteX240" fmla="*/ 3380675 w 8882887"/>
              <a:gd name="connsiteY240" fmla="*/ 992256 h 1682495"/>
              <a:gd name="connsiteX241" fmla="*/ 3391316 w 8882887"/>
              <a:gd name="connsiteY241" fmla="*/ 992256 h 1682495"/>
              <a:gd name="connsiteX242" fmla="*/ 3391316 w 8882887"/>
              <a:gd name="connsiteY242" fmla="*/ 1050624 h 1682495"/>
              <a:gd name="connsiteX243" fmla="*/ 3393975 w 8882887"/>
              <a:gd name="connsiteY243" fmla="*/ 1050624 h 1682495"/>
              <a:gd name="connsiteX244" fmla="*/ 3412596 w 8882887"/>
              <a:gd name="connsiteY244" fmla="*/ 1050624 h 1682495"/>
              <a:gd name="connsiteX245" fmla="*/ 3412596 w 8882887"/>
              <a:gd name="connsiteY245" fmla="*/ 1053867 h 1682495"/>
              <a:gd name="connsiteX246" fmla="*/ 3412596 w 8882887"/>
              <a:gd name="connsiteY246" fmla="*/ 1076565 h 1682495"/>
              <a:gd name="connsiteX247" fmla="*/ 3418676 w 8882887"/>
              <a:gd name="connsiteY247" fmla="*/ 1073324 h 1682495"/>
              <a:gd name="connsiteX248" fmla="*/ 3418676 w 8882887"/>
              <a:gd name="connsiteY248" fmla="*/ 1050624 h 1682495"/>
              <a:gd name="connsiteX249" fmla="*/ 3420956 w 8882887"/>
              <a:gd name="connsiteY249" fmla="*/ 1050624 h 1682495"/>
              <a:gd name="connsiteX250" fmla="*/ 3436916 w 8882887"/>
              <a:gd name="connsiteY250" fmla="*/ 1050624 h 1682495"/>
              <a:gd name="connsiteX251" fmla="*/ 3436916 w 8882887"/>
              <a:gd name="connsiteY251" fmla="*/ 1053056 h 1682495"/>
              <a:gd name="connsiteX252" fmla="*/ 3436916 w 8882887"/>
              <a:gd name="connsiteY252" fmla="*/ 1070081 h 1682495"/>
              <a:gd name="connsiteX253" fmla="*/ 3482517 w 8882887"/>
              <a:gd name="connsiteY253" fmla="*/ 1070081 h 1682495"/>
              <a:gd name="connsiteX254" fmla="*/ 3482517 w 8882887"/>
              <a:gd name="connsiteY254" fmla="*/ 1014956 h 1682495"/>
              <a:gd name="connsiteX255" fmla="*/ 3484416 w 8882887"/>
              <a:gd name="connsiteY255" fmla="*/ 1014956 h 1682495"/>
              <a:gd name="connsiteX256" fmla="*/ 3497717 w 8882887"/>
              <a:gd name="connsiteY256" fmla="*/ 1014956 h 1682495"/>
              <a:gd name="connsiteX257" fmla="*/ 3497717 w 8882887"/>
              <a:gd name="connsiteY257" fmla="*/ 1047381 h 1682495"/>
              <a:gd name="connsiteX258" fmla="*/ 3500757 w 8882887"/>
              <a:gd name="connsiteY258" fmla="*/ 998742 h 1682495"/>
              <a:gd name="connsiteX259" fmla="*/ 3534197 w 8882887"/>
              <a:gd name="connsiteY259" fmla="*/ 998742 h 1682495"/>
              <a:gd name="connsiteX260" fmla="*/ 3534197 w 8882887"/>
              <a:gd name="connsiteY260" fmla="*/ 996309 h 1682495"/>
              <a:gd name="connsiteX261" fmla="*/ 3534197 w 8882887"/>
              <a:gd name="connsiteY261" fmla="*/ 979286 h 1682495"/>
              <a:gd name="connsiteX262" fmla="*/ 3535337 w 8882887"/>
              <a:gd name="connsiteY262" fmla="*/ 979286 h 1682495"/>
              <a:gd name="connsiteX263" fmla="*/ 3543317 w 8882887"/>
              <a:gd name="connsiteY263" fmla="*/ 979286 h 1682495"/>
              <a:gd name="connsiteX264" fmla="*/ 3543317 w 8882887"/>
              <a:gd name="connsiteY264" fmla="*/ 976449 h 1682495"/>
              <a:gd name="connsiteX265" fmla="*/ 3543317 w 8882887"/>
              <a:gd name="connsiteY265" fmla="*/ 956588 h 1682495"/>
              <a:gd name="connsiteX266" fmla="*/ 3549398 w 8882887"/>
              <a:gd name="connsiteY266" fmla="*/ 966315 h 1682495"/>
              <a:gd name="connsiteX267" fmla="*/ 3552818 w 8882887"/>
              <a:gd name="connsiteY267" fmla="*/ 966315 h 1682495"/>
              <a:gd name="connsiteX268" fmla="*/ 3576758 w 8882887"/>
              <a:gd name="connsiteY268" fmla="*/ 966315 h 1682495"/>
              <a:gd name="connsiteX269" fmla="*/ 3576758 w 8882887"/>
              <a:gd name="connsiteY269" fmla="*/ 965099 h 1682495"/>
              <a:gd name="connsiteX270" fmla="*/ 3576758 w 8882887"/>
              <a:gd name="connsiteY270" fmla="*/ 956588 h 1682495"/>
              <a:gd name="connsiteX271" fmla="*/ 3577898 w 8882887"/>
              <a:gd name="connsiteY271" fmla="*/ 956588 h 1682495"/>
              <a:gd name="connsiteX272" fmla="*/ 3585878 w 8882887"/>
              <a:gd name="connsiteY272" fmla="*/ 956588 h 1682495"/>
              <a:gd name="connsiteX273" fmla="*/ 3585878 w 8882887"/>
              <a:gd name="connsiteY273" fmla="*/ 958614 h 1682495"/>
              <a:gd name="connsiteX274" fmla="*/ 3585878 w 8882887"/>
              <a:gd name="connsiteY274" fmla="*/ 972801 h 1682495"/>
              <a:gd name="connsiteX275" fmla="*/ 3643638 w 8882887"/>
              <a:gd name="connsiteY275" fmla="*/ 972801 h 1682495"/>
              <a:gd name="connsiteX276" fmla="*/ 3643638 w 8882887"/>
              <a:gd name="connsiteY276" fmla="*/ 1180331 h 1682495"/>
              <a:gd name="connsiteX277" fmla="*/ 3645918 w 8882887"/>
              <a:gd name="connsiteY277" fmla="*/ 1180331 h 1682495"/>
              <a:gd name="connsiteX278" fmla="*/ 3661878 w 8882887"/>
              <a:gd name="connsiteY278" fmla="*/ 1180331 h 1682495"/>
              <a:gd name="connsiteX279" fmla="*/ 3661878 w 8882887"/>
              <a:gd name="connsiteY279" fmla="*/ 1160876 h 1682495"/>
              <a:gd name="connsiteX280" fmla="*/ 3667959 w 8882887"/>
              <a:gd name="connsiteY280" fmla="*/ 1160876 h 1682495"/>
              <a:gd name="connsiteX281" fmla="*/ 3667959 w 8882887"/>
              <a:gd name="connsiteY281" fmla="*/ 1180331 h 1682495"/>
              <a:gd name="connsiteX282" fmla="*/ 3713559 w 8882887"/>
              <a:gd name="connsiteY282" fmla="*/ 1180331 h 1682495"/>
              <a:gd name="connsiteX283" fmla="*/ 3713559 w 8882887"/>
              <a:gd name="connsiteY283" fmla="*/ 1134933 h 1682495"/>
              <a:gd name="connsiteX284" fmla="*/ 3731799 w 8882887"/>
              <a:gd name="connsiteY284" fmla="*/ 1134933 h 1682495"/>
              <a:gd name="connsiteX285" fmla="*/ 3750039 w 8882887"/>
              <a:gd name="connsiteY285" fmla="*/ 1131692 h 1682495"/>
              <a:gd name="connsiteX286" fmla="*/ 3756120 w 8882887"/>
              <a:gd name="connsiteY286" fmla="*/ 1134933 h 1682495"/>
              <a:gd name="connsiteX287" fmla="*/ 3771320 w 8882887"/>
              <a:gd name="connsiteY287" fmla="*/ 1134933 h 1682495"/>
              <a:gd name="connsiteX288" fmla="*/ 3771320 w 8882887"/>
              <a:gd name="connsiteY288" fmla="*/ 1180331 h 1682495"/>
              <a:gd name="connsiteX289" fmla="*/ 3783480 w 8882887"/>
              <a:gd name="connsiteY289" fmla="*/ 1180331 h 1682495"/>
              <a:gd name="connsiteX290" fmla="*/ 3783480 w 8882887"/>
              <a:gd name="connsiteY290" fmla="*/ 1206273 h 1682495"/>
              <a:gd name="connsiteX291" fmla="*/ 3797484 w 8882887"/>
              <a:gd name="connsiteY291" fmla="*/ 1207631 h 1682495"/>
              <a:gd name="connsiteX292" fmla="*/ 3816921 w 8882887"/>
              <a:gd name="connsiteY292" fmla="*/ 1207631 h 1682495"/>
              <a:gd name="connsiteX293" fmla="*/ 3816921 w 8882887"/>
              <a:gd name="connsiteY293" fmla="*/ 1183574 h 1682495"/>
              <a:gd name="connsiteX294" fmla="*/ 3918855 w 8882887"/>
              <a:gd name="connsiteY294" fmla="*/ 1183574 h 1682495"/>
              <a:gd name="connsiteX295" fmla="*/ 3918855 w 8882887"/>
              <a:gd name="connsiteY295" fmla="*/ 1055694 h 1682495"/>
              <a:gd name="connsiteX296" fmla="*/ 4026867 w 8882887"/>
              <a:gd name="connsiteY296" fmla="*/ 1055694 h 1682495"/>
              <a:gd name="connsiteX297" fmla="*/ 4026867 w 8882887"/>
              <a:gd name="connsiteY297" fmla="*/ 1173846 h 1682495"/>
              <a:gd name="connsiteX298" fmla="*/ 4029723 w 8882887"/>
              <a:gd name="connsiteY298" fmla="*/ 1173846 h 1682495"/>
              <a:gd name="connsiteX299" fmla="*/ 4031586 w 8882887"/>
              <a:gd name="connsiteY299" fmla="*/ 1207631 h 1682495"/>
              <a:gd name="connsiteX300" fmla="*/ 4046100 w 8882887"/>
              <a:gd name="connsiteY300" fmla="*/ 1207631 h 1682495"/>
              <a:gd name="connsiteX301" fmla="*/ 4047963 w 8882887"/>
              <a:gd name="connsiteY301" fmla="*/ 1173846 h 1682495"/>
              <a:gd name="connsiteX302" fmla="*/ 4057083 w 8882887"/>
              <a:gd name="connsiteY302" fmla="*/ 1173846 h 1682495"/>
              <a:gd name="connsiteX303" fmla="*/ 4058946 w 8882887"/>
              <a:gd name="connsiteY303" fmla="*/ 1207631 h 1682495"/>
              <a:gd name="connsiteX304" fmla="*/ 4134879 w 8882887"/>
              <a:gd name="connsiteY304" fmla="*/ 1207631 h 1682495"/>
              <a:gd name="connsiteX305" fmla="*/ 4134879 w 8882887"/>
              <a:gd name="connsiteY305" fmla="*/ 963089 h 1682495"/>
              <a:gd name="connsiteX306" fmla="*/ 4430870 w 8882887"/>
              <a:gd name="connsiteY306" fmla="*/ 963089 h 1682495"/>
              <a:gd name="connsiteX307" fmla="*/ 4430870 w 8882887"/>
              <a:gd name="connsiteY307" fmla="*/ 1207631 h 1682495"/>
              <a:gd name="connsiteX308" fmla="*/ 4458915 w 8882887"/>
              <a:gd name="connsiteY308" fmla="*/ 1207631 h 1682495"/>
              <a:gd name="connsiteX309" fmla="*/ 4458915 w 8882887"/>
              <a:gd name="connsiteY309" fmla="*/ 1083591 h 1682495"/>
              <a:gd name="connsiteX310" fmla="*/ 4601595 w 8882887"/>
              <a:gd name="connsiteY310" fmla="*/ 1083591 h 1682495"/>
              <a:gd name="connsiteX311" fmla="*/ 4619491 w 8882887"/>
              <a:gd name="connsiteY311" fmla="*/ 606380 h 1682495"/>
              <a:gd name="connsiteX312" fmla="*/ 4601251 w 8882887"/>
              <a:gd name="connsiteY312" fmla="*/ 573953 h 1682495"/>
              <a:gd name="connsiteX313" fmla="*/ 4592131 w 8882887"/>
              <a:gd name="connsiteY313" fmla="*/ 567467 h 1682495"/>
              <a:gd name="connsiteX314" fmla="*/ 4604291 w 8882887"/>
              <a:gd name="connsiteY314" fmla="*/ 531798 h 1682495"/>
              <a:gd name="connsiteX315" fmla="*/ 4604291 w 8882887"/>
              <a:gd name="connsiteY315" fmla="*/ 505857 h 1682495"/>
              <a:gd name="connsiteX316" fmla="*/ 4625571 w 8882887"/>
              <a:gd name="connsiteY316" fmla="*/ 505857 h 1682495"/>
              <a:gd name="connsiteX317" fmla="*/ 4625571 w 8882887"/>
              <a:gd name="connsiteY317" fmla="*/ 473430 h 1682495"/>
              <a:gd name="connsiteX318" fmla="*/ 4628611 w 8882887"/>
              <a:gd name="connsiteY318" fmla="*/ 466944 h 1682495"/>
              <a:gd name="connsiteX319" fmla="*/ 4628611 w 8882887"/>
              <a:gd name="connsiteY319" fmla="*/ 350208 h 1682495"/>
              <a:gd name="connsiteX320" fmla="*/ 4625571 w 8882887"/>
              <a:gd name="connsiteY320" fmla="*/ 340481 h 1682495"/>
              <a:gd name="connsiteX321" fmla="*/ 4634691 w 8882887"/>
              <a:gd name="connsiteY321" fmla="*/ 330752 h 1682495"/>
              <a:gd name="connsiteX322" fmla="*/ 4634691 w 8882887"/>
              <a:gd name="connsiteY322" fmla="*/ 243200 h 1682495"/>
              <a:gd name="connsiteX323" fmla="*/ 4637731 w 8882887"/>
              <a:gd name="connsiteY323" fmla="*/ 236715 h 1682495"/>
              <a:gd name="connsiteX324" fmla="*/ 4637731 w 8882887"/>
              <a:gd name="connsiteY324" fmla="*/ 152406 h 1682495"/>
              <a:gd name="connsiteX325" fmla="*/ 4640771 w 8882887"/>
              <a:gd name="connsiteY325" fmla="*/ 123222 h 1682495"/>
              <a:gd name="connsiteX326" fmla="*/ 4646851 w 8882887"/>
              <a:gd name="connsiteY326" fmla="*/ 149163 h 1682495"/>
              <a:gd name="connsiteX327" fmla="*/ 4649891 w 8882887"/>
              <a:gd name="connsiteY327" fmla="*/ 236715 h 1682495"/>
              <a:gd name="connsiteX328" fmla="*/ 4652931 w 8882887"/>
              <a:gd name="connsiteY328" fmla="*/ 330752 h 1682495"/>
              <a:gd name="connsiteX329" fmla="*/ 4662051 w 8882887"/>
              <a:gd name="connsiteY329" fmla="*/ 340481 h 1682495"/>
              <a:gd name="connsiteX330" fmla="*/ 4659011 w 8882887"/>
              <a:gd name="connsiteY330" fmla="*/ 350208 h 1682495"/>
              <a:gd name="connsiteX331" fmla="*/ 4659011 w 8882887"/>
              <a:gd name="connsiteY331" fmla="*/ 466944 h 1682495"/>
              <a:gd name="connsiteX332" fmla="*/ 4662051 w 8882887"/>
              <a:gd name="connsiteY332" fmla="*/ 473430 h 1682495"/>
              <a:gd name="connsiteX333" fmla="*/ 4662051 w 8882887"/>
              <a:gd name="connsiteY333" fmla="*/ 505857 h 1682495"/>
              <a:gd name="connsiteX334" fmla="*/ 4683331 w 8882887"/>
              <a:gd name="connsiteY334" fmla="*/ 505857 h 1682495"/>
              <a:gd name="connsiteX335" fmla="*/ 4683331 w 8882887"/>
              <a:gd name="connsiteY335" fmla="*/ 531798 h 1682495"/>
              <a:gd name="connsiteX336" fmla="*/ 4695493 w 8882887"/>
              <a:gd name="connsiteY336" fmla="*/ 567467 h 1682495"/>
              <a:gd name="connsiteX337" fmla="*/ 4686373 w 8882887"/>
              <a:gd name="connsiteY337" fmla="*/ 573953 h 1682495"/>
              <a:gd name="connsiteX338" fmla="*/ 4668131 w 8882887"/>
              <a:gd name="connsiteY338" fmla="*/ 606380 h 1682495"/>
              <a:gd name="connsiteX339" fmla="*/ 4680291 w 8882887"/>
              <a:gd name="connsiteY339" fmla="*/ 985772 h 1682495"/>
              <a:gd name="connsiteX340" fmla="*/ 4777573 w 8882887"/>
              <a:gd name="connsiteY340" fmla="*/ 985772 h 1682495"/>
              <a:gd name="connsiteX341" fmla="*/ 4777573 w 8882887"/>
              <a:gd name="connsiteY341" fmla="*/ 1099265 h 1682495"/>
              <a:gd name="connsiteX342" fmla="*/ 4789733 w 8882887"/>
              <a:gd name="connsiteY342" fmla="*/ 1099265 h 1682495"/>
              <a:gd name="connsiteX343" fmla="*/ 4792773 w 8882887"/>
              <a:gd name="connsiteY343" fmla="*/ 1089537 h 1682495"/>
              <a:gd name="connsiteX344" fmla="*/ 4801893 w 8882887"/>
              <a:gd name="connsiteY344" fmla="*/ 1089537 h 1682495"/>
              <a:gd name="connsiteX345" fmla="*/ 4804935 w 8882887"/>
              <a:gd name="connsiteY345" fmla="*/ 1102508 h 1682495"/>
              <a:gd name="connsiteX346" fmla="*/ 4823175 w 8882887"/>
              <a:gd name="connsiteY346" fmla="*/ 1102508 h 1682495"/>
              <a:gd name="connsiteX347" fmla="*/ 4823175 w 8882887"/>
              <a:gd name="connsiteY347" fmla="*/ 1092779 h 1682495"/>
              <a:gd name="connsiteX348" fmla="*/ 4856613 w 8882887"/>
              <a:gd name="connsiteY348" fmla="*/ 1092779 h 1682495"/>
              <a:gd name="connsiteX349" fmla="*/ 4856613 w 8882887"/>
              <a:gd name="connsiteY349" fmla="*/ 1102508 h 1682495"/>
              <a:gd name="connsiteX350" fmla="*/ 4887015 w 8882887"/>
              <a:gd name="connsiteY350" fmla="*/ 1102508 h 1682495"/>
              <a:gd name="connsiteX351" fmla="*/ 4887015 w 8882887"/>
              <a:gd name="connsiteY351" fmla="*/ 1170603 h 1682495"/>
              <a:gd name="connsiteX352" fmla="*/ 4908295 w 8882887"/>
              <a:gd name="connsiteY352" fmla="*/ 1170603 h 1682495"/>
              <a:gd name="connsiteX353" fmla="*/ 4908295 w 8882887"/>
              <a:gd name="connsiteY353" fmla="*/ 1151147 h 1682495"/>
              <a:gd name="connsiteX354" fmla="*/ 4932615 w 8882887"/>
              <a:gd name="connsiteY354" fmla="*/ 1151147 h 1682495"/>
              <a:gd name="connsiteX355" fmla="*/ 4932615 w 8882887"/>
              <a:gd name="connsiteY355" fmla="*/ 882006 h 1682495"/>
              <a:gd name="connsiteX356" fmla="*/ 4941735 w 8882887"/>
              <a:gd name="connsiteY356" fmla="*/ 872277 h 1682495"/>
              <a:gd name="connsiteX357" fmla="*/ 5051177 w 8882887"/>
              <a:gd name="connsiteY357" fmla="*/ 872277 h 1682495"/>
              <a:gd name="connsiteX358" fmla="*/ 5051177 w 8882887"/>
              <a:gd name="connsiteY358" fmla="*/ 885249 h 1682495"/>
              <a:gd name="connsiteX359" fmla="*/ 5066377 w 8882887"/>
              <a:gd name="connsiteY359" fmla="*/ 885249 h 1682495"/>
              <a:gd name="connsiteX360" fmla="*/ 5066377 w 8882887"/>
              <a:gd name="connsiteY360" fmla="*/ 1057110 h 1682495"/>
              <a:gd name="connsiteX361" fmla="*/ 5099817 w 8882887"/>
              <a:gd name="connsiteY361" fmla="*/ 1057110 h 1682495"/>
              <a:gd name="connsiteX362" fmla="*/ 5099817 w 8882887"/>
              <a:gd name="connsiteY362" fmla="*/ 956588 h 1682495"/>
              <a:gd name="connsiteX363" fmla="*/ 5139339 w 8882887"/>
              <a:gd name="connsiteY363" fmla="*/ 956588 h 1682495"/>
              <a:gd name="connsiteX364" fmla="*/ 5145417 w 8882887"/>
              <a:gd name="connsiteY364" fmla="*/ 950102 h 1682495"/>
              <a:gd name="connsiteX365" fmla="*/ 5157579 w 8882887"/>
              <a:gd name="connsiteY365" fmla="*/ 950102 h 1682495"/>
              <a:gd name="connsiteX366" fmla="*/ 5163657 w 8882887"/>
              <a:gd name="connsiteY366" fmla="*/ 956588 h 1682495"/>
              <a:gd name="connsiteX367" fmla="*/ 5197099 w 8882887"/>
              <a:gd name="connsiteY367" fmla="*/ 956588 h 1682495"/>
              <a:gd name="connsiteX368" fmla="*/ 5197099 w 8882887"/>
              <a:gd name="connsiteY368" fmla="*/ 781484 h 1682495"/>
              <a:gd name="connsiteX369" fmla="*/ 5282219 w 8882887"/>
              <a:gd name="connsiteY369" fmla="*/ 765270 h 1682495"/>
              <a:gd name="connsiteX370" fmla="*/ 5282219 w 8882887"/>
              <a:gd name="connsiteY370" fmla="*/ 766892 h 1682495"/>
              <a:gd name="connsiteX371" fmla="*/ 5282219 w 8882887"/>
              <a:gd name="connsiteY371" fmla="*/ 778241 h 1682495"/>
              <a:gd name="connsiteX372" fmla="*/ 5321739 w 8882887"/>
              <a:gd name="connsiteY372" fmla="*/ 778241 h 1682495"/>
              <a:gd name="connsiteX373" fmla="*/ 5321739 w 8882887"/>
              <a:gd name="connsiteY373" fmla="*/ 1160876 h 1682495"/>
              <a:gd name="connsiteX374" fmla="*/ 5355181 w 8882887"/>
              <a:gd name="connsiteY374" fmla="*/ 1160876 h 1682495"/>
              <a:gd name="connsiteX375" fmla="*/ 5355181 w 8882887"/>
              <a:gd name="connsiteY375" fmla="*/ 1154390 h 1682495"/>
              <a:gd name="connsiteX376" fmla="*/ 5373421 w 8882887"/>
              <a:gd name="connsiteY376" fmla="*/ 1154390 h 1682495"/>
              <a:gd name="connsiteX377" fmla="*/ 5373421 w 8882887"/>
              <a:gd name="connsiteY377" fmla="*/ 1160876 h 1682495"/>
              <a:gd name="connsiteX378" fmla="*/ 5409901 w 8882887"/>
              <a:gd name="connsiteY378" fmla="*/ 1160876 h 1682495"/>
              <a:gd name="connsiteX379" fmla="*/ 5409901 w 8882887"/>
              <a:gd name="connsiteY379" fmla="*/ 1141419 h 1682495"/>
              <a:gd name="connsiteX380" fmla="*/ 5452461 w 8882887"/>
              <a:gd name="connsiteY380" fmla="*/ 1141419 h 1682495"/>
              <a:gd name="connsiteX381" fmla="*/ 5470701 w 8882887"/>
              <a:gd name="connsiteY381" fmla="*/ 1134933 h 1682495"/>
              <a:gd name="connsiteX382" fmla="*/ 5501103 w 8882887"/>
              <a:gd name="connsiteY382" fmla="*/ 1141419 h 1682495"/>
              <a:gd name="connsiteX383" fmla="*/ 5501103 w 8882887"/>
              <a:gd name="connsiteY383" fmla="*/ 1115478 h 1682495"/>
              <a:gd name="connsiteX384" fmla="*/ 5513263 w 8882887"/>
              <a:gd name="connsiteY384" fmla="*/ 1115478 h 1682495"/>
              <a:gd name="connsiteX385" fmla="*/ 5513263 w 8882887"/>
              <a:gd name="connsiteY385" fmla="*/ 1096022 h 1682495"/>
              <a:gd name="connsiteX386" fmla="*/ 5598383 w 8882887"/>
              <a:gd name="connsiteY386" fmla="*/ 1096022 h 1682495"/>
              <a:gd name="connsiteX387" fmla="*/ 5598383 w 8882887"/>
              <a:gd name="connsiteY387" fmla="*/ 1050624 h 1682495"/>
              <a:gd name="connsiteX388" fmla="*/ 5625743 w 8882887"/>
              <a:gd name="connsiteY388" fmla="*/ 1050624 h 1682495"/>
              <a:gd name="connsiteX389" fmla="*/ 5625743 w 8882887"/>
              <a:gd name="connsiteY389" fmla="*/ 1040897 h 1682495"/>
              <a:gd name="connsiteX390" fmla="*/ 5643983 w 8882887"/>
              <a:gd name="connsiteY390" fmla="*/ 1040897 h 1682495"/>
              <a:gd name="connsiteX391" fmla="*/ 5643983 w 8882887"/>
              <a:gd name="connsiteY391" fmla="*/ 1050624 h 1682495"/>
              <a:gd name="connsiteX392" fmla="*/ 5668303 w 8882887"/>
              <a:gd name="connsiteY392" fmla="*/ 1050624 h 1682495"/>
              <a:gd name="connsiteX393" fmla="*/ 5668303 w 8882887"/>
              <a:gd name="connsiteY393" fmla="*/ 1125206 h 1682495"/>
              <a:gd name="connsiteX394" fmla="*/ 5716945 w 8882887"/>
              <a:gd name="connsiteY394" fmla="*/ 1125206 h 1682495"/>
              <a:gd name="connsiteX395" fmla="*/ 5716945 w 8882887"/>
              <a:gd name="connsiteY395" fmla="*/ 1086294 h 1682495"/>
              <a:gd name="connsiteX396" fmla="*/ 5774705 w 8882887"/>
              <a:gd name="connsiteY396" fmla="*/ 1086294 h 1682495"/>
              <a:gd name="connsiteX397" fmla="*/ 5774705 w 8882887"/>
              <a:gd name="connsiteY397" fmla="*/ 1040897 h 1682495"/>
              <a:gd name="connsiteX398" fmla="*/ 5847667 w 8882887"/>
              <a:gd name="connsiteY398" fmla="*/ 1040897 h 1682495"/>
              <a:gd name="connsiteX399" fmla="*/ 5847667 w 8882887"/>
              <a:gd name="connsiteY399" fmla="*/ 1207631 h 1682495"/>
              <a:gd name="connsiteX400" fmla="*/ 5847667 w 8882887"/>
              <a:gd name="connsiteY400" fmla="*/ 1228299 h 1682495"/>
              <a:gd name="connsiteX401" fmla="*/ 5946479 w 8882887"/>
              <a:gd name="connsiteY401" fmla="*/ 1228299 h 1682495"/>
              <a:gd name="connsiteX402" fmla="*/ 5946479 w 8882887"/>
              <a:gd name="connsiteY402" fmla="*/ 1386957 h 1682495"/>
              <a:gd name="connsiteX403" fmla="*/ 5946479 w 8882887"/>
              <a:gd name="connsiteY403" fmla="*/ 1421828 h 1682495"/>
              <a:gd name="connsiteX404" fmla="*/ 5968919 w 8882887"/>
              <a:gd name="connsiteY404" fmla="*/ 1421828 h 1682495"/>
              <a:gd name="connsiteX405" fmla="*/ 5968919 w 8882887"/>
              <a:gd name="connsiteY405" fmla="*/ 1420085 h 1682495"/>
              <a:gd name="connsiteX406" fmla="*/ 5968919 w 8882887"/>
              <a:gd name="connsiteY406" fmla="*/ 1407881 h 1682495"/>
              <a:gd name="connsiteX407" fmla="*/ 6035789 w 8882887"/>
              <a:gd name="connsiteY407" fmla="*/ 1407881 h 1682495"/>
              <a:gd name="connsiteX408" fmla="*/ 6035789 w 8882887"/>
              <a:gd name="connsiteY408" fmla="*/ 1439262 h 1682495"/>
              <a:gd name="connsiteX409" fmla="*/ 6039131 w 8882887"/>
              <a:gd name="connsiteY409" fmla="*/ 1441007 h 1682495"/>
              <a:gd name="connsiteX410" fmla="*/ 6062537 w 8882887"/>
              <a:gd name="connsiteY410" fmla="*/ 1453211 h 1682495"/>
              <a:gd name="connsiteX411" fmla="*/ 6062537 w 8882887"/>
              <a:gd name="connsiteY411" fmla="*/ 1498541 h 1682495"/>
              <a:gd name="connsiteX412" fmla="*/ 6064627 w 8882887"/>
              <a:gd name="connsiteY412" fmla="*/ 1499414 h 1682495"/>
              <a:gd name="connsiteX413" fmla="*/ 6079255 w 8882887"/>
              <a:gd name="connsiteY413" fmla="*/ 1505516 h 1682495"/>
              <a:gd name="connsiteX414" fmla="*/ 6079255 w 8882887"/>
              <a:gd name="connsiteY414" fmla="*/ 1503773 h 1682495"/>
              <a:gd name="connsiteX415" fmla="*/ 6079255 w 8882887"/>
              <a:gd name="connsiteY415" fmla="*/ 1491567 h 1682495"/>
              <a:gd name="connsiteX416" fmla="*/ 6080927 w 8882887"/>
              <a:gd name="connsiteY416" fmla="*/ 1491567 h 1682495"/>
              <a:gd name="connsiteX417" fmla="*/ 6092629 w 8882887"/>
              <a:gd name="connsiteY417" fmla="*/ 1491567 h 1682495"/>
              <a:gd name="connsiteX418" fmla="*/ 6092629 w 8882887"/>
              <a:gd name="connsiteY418" fmla="*/ 1490259 h 1682495"/>
              <a:gd name="connsiteX419" fmla="*/ 6092629 w 8882887"/>
              <a:gd name="connsiteY419" fmla="*/ 1481106 h 1682495"/>
              <a:gd name="connsiteX420" fmla="*/ 6090957 w 8882887"/>
              <a:gd name="connsiteY420" fmla="*/ 1481106 h 1682495"/>
              <a:gd name="connsiteX421" fmla="*/ 6079255 w 8882887"/>
              <a:gd name="connsiteY421" fmla="*/ 1481106 h 1682495"/>
              <a:gd name="connsiteX422" fmla="*/ 6079255 w 8882887"/>
              <a:gd name="connsiteY422" fmla="*/ 1479363 h 1682495"/>
              <a:gd name="connsiteX423" fmla="*/ 6079255 w 8882887"/>
              <a:gd name="connsiteY423" fmla="*/ 1467159 h 1682495"/>
              <a:gd name="connsiteX424" fmla="*/ 6080927 w 8882887"/>
              <a:gd name="connsiteY424" fmla="*/ 1467159 h 1682495"/>
              <a:gd name="connsiteX425" fmla="*/ 6092629 w 8882887"/>
              <a:gd name="connsiteY425" fmla="*/ 1467159 h 1682495"/>
              <a:gd name="connsiteX426" fmla="*/ 6092629 w 8882887"/>
              <a:gd name="connsiteY426" fmla="*/ 1465415 h 1682495"/>
              <a:gd name="connsiteX427" fmla="*/ 6092629 w 8882887"/>
              <a:gd name="connsiteY427" fmla="*/ 1453211 h 1682495"/>
              <a:gd name="connsiteX428" fmla="*/ 6090957 w 8882887"/>
              <a:gd name="connsiteY428" fmla="*/ 1453211 h 1682495"/>
              <a:gd name="connsiteX429" fmla="*/ 6079255 w 8882887"/>
              <a:gd name="connsiteY429" fmla="*/ 1453211 h 1682495"/>
              <a:gd name="connsiteX430" fmla="*/ 6079255 w 8882887"/>
              <a:gd name="connsiteY430" fmla="*/ 1451468 h 1682495"/>
              <a:gd name="connsiteX431" fmla="*/ 6079255 w 8882887"/>
              <a:gd name="connsiteY431" fmla="*/ 1439262 h 1682495"/>
              <a:gd name="connsiteX432" fmla="*/ 6080927 w 8882887"/>
              <a:gd name="connsiteY432" fmla="*/ 1439262 h 1682495"/>
              <a:gd name="connsiteX433" fmla="*/ 6092629 w 8882887"/>
              <a:gd name="connsiteY433" fmla="*/ 1439262 h 1682495"/>
              <a:gd name="connsiteX434" fmla="*/ 6092629 w 8882887"/>
              <a:gd name="connsiteY434" fmla="*/ 1437956 h 1682495"/>
              <a:gd name="connsiteX435" fmla="*/ 6092629 w 8882887"/>
              <a:gd name="connsiteY435" fmla="*/ 1428803 h 1682495"/>
              <a:gd name="connsiteX436" fmla="*/ 6090957 w 8882887"/>
              <a:gd name="connsiteY436" fmla="*/ 1428803 h 1682495"/>
              <a:gd name="connsiteX437" fmla="*/ 6079255 w 8882887"/>
              <a:gd name="connsiteY437" fmla="*/ 1428803 h 1682495"/>
              <a:gd name="connsiteX438" fmla="*/ 6079255 w 8882887"/>
              <a:gd name="connsiteY438" fmla="*/ 1427058 h 1682495"/>
              <a:gd name="connsiteX439" fmla="*/ 6079255 w 8882887"/>
              <a:gd name="connsiteY439" fmla="*/ 1414854 h 1682495"/>
              <a:gd name="connsiteX440" fmla="*/ 6080927 w 8882887"/>
              <a:gd name="connsiteY440" fmla="*/ 1414854 h 1682495"/>
              <a:gd name="connsiteX441" fmla="*/ 6092629 w 8882887"/>
              <a:gd name="connsiteY441" fmla="*/ 1414854 h 1682495"/>
              <a:gd name="connsiteX442" fmla="*/ 6092629 w 8882887"/>
              <a:gd name="connsiteY442" fmla="*/ 1413111 h 1682495"/>
              <a:gd name="connsiteX443" fmla="*/ 6092629 w 8882887"/>
              <a:gd name="connsiteY443" fmla="*/ 1400906 h 1682495"/>
              <a:gd name="connsiteX444" fmla="*/ 6090957 w 8882887"/>
              <a:gd name="connsiteY444" fmla="*/ 1400906 h 1682495"/>
              <a:gd name="connsiteX445" fmla="*/ 6079255 w 8882887"/>
              <a:gd name="connsiteY445" fmla="*/ 1400906 h 1682495"/>
              <a:gd name="connsiteX446" fmla="*/ 6079255 w 8882887"/>
              <a:gd name="connsiteY446" fmla="*/ 1399599 h 1682495"/>
              <a:gd name="connsiteX447" fmla="*/ 6079255 w 8882887"/>
              <a:gd name="connsiteY447" fmla="*/ 1390445 h 1682495"/>
              <a:gd name="connsiteX448" fmla="*/ 6080927 w 8882887"/>
              <a:gd name="connsiteY448" fmla="*/ 1390445 h 1682495"/>
              <a:gd name="connsiteX449" fmla="*/ 6092629 w 8882887"/>
              <a:gd name="connsiteY449" fmla="*/ 1390445 h 1682495"/>
              <a:gd name="connsiteX450" fmla="*/ 6092629 w 8882887"/>
              <a:gd name="connsiteY450" fmla="*/ 1388702 h 1682495"/>
              <a:gd name="connsiteX451" fmla="*/ 6092629 w 8882887"/>
              <a:gd name="connsiteY451" fmla="*/ 1376498 h 1682495"/>
              <a:gd name="connsiteX452" fmla="*/ 6090957 w 8882887"/>
              <a:gd name="connsiteY452" fmla="*/ 1376498 h 1682495"/>
              <a:gd name="connsiteX453" fmla="*/ 6079255 w 8882887"/>
              <a:gd name="connsiteY453" fmla="*/ 1376498 h 1682495"/>
              <a:gd name="connsiteX454" fmla="*/ 6079255 w 8882887"/>
              <a:gd name="connsiteY454" fmla="*/ 1374755 h 1682495"/>
              <a:gd name="connsiteX455" fmla="*/ 6079255 w 8882887"/>
              <a:gd name="connsiteY455" fmla="*/ 1362549 h 1682495"/>
              <a:gd name="connsiteX456" fmla="*/ 6080927 w 8882887"/>
              <a:gd name="connsiteY456" fmla="*/ 1362549 h 1682495"/>
              <a:gd name="connsiteX457" fmla="*/ 6092629 w 8882887"/>
              <a:gd name="connsiteY457" fmla="*/ 1362549 h 1682495"/>
              <a:gd name="connsiteX458" fmla="*/ 6092629 w 8882887"/>
              <a:gd name="connsiteY458" fmla="*/ 1360806 h 1682495"/>
              <a:gd name="connsiteX459" fmla="*/ 6092629 w 8882887"/>
              <a:gd name="connsiteY459" fmla="*/ 1348602 h 1682495"/>
              <a:gd name="connsiteX460" fmla="*/ 6090957 w 8882887"/>
              <a:gd name="connsiteY460" fmla="*/ 1348602 h 1682495"/>
              <a:gd name="connsiteX461" fmla="*/ 6079255 w 8882887"/>
              <a:gd name="connsiteY461" fmla="*/ 1348602 h 1682495"/>
              <a:gd name="connsiteX462" fmla="*/ 6079255 w 8882887"/>
              <a:gd name="connsiteY462" fmla="*/ 1347294 h 1682495"/>
              <a:gd name="connsiteX463" fmla="*/ 6079255 w 8882887"/>
              <a:gd name="connsiteY463" fmla="*/ 1338141 h 1682495"/>
              <a:gd name="connsiteX464" fmla="*/ 6080927 w 8882887"/>
              <a:gd name="connsiteY464" fmla="*/ 1338141 h 1682495"/>
              <a:gd name="connsiteX465" fmla="*/ 6092629 w 8882887"/>
              <a:gd name="connsiteY465" fmla="*/ 1338141 h 1682495"/>
              <a:gd name="connsiteX466" fmla="*/ 6092629 w 8882887"/>
              <a:gd name="connsiteY466" fmla="*/ 1336397 h 1682495"/>
              <a:gd name="connsiteX467" fmla="*/ 6092629 w 8882887"/>
              <a:gd name="connsiteY467" fmla="*/ 1324193 h 1682495"/>
              <a:gd name="connsiteX468" fmla="*/ 6090957 w 8882887"/>
              <a:gd name="connsiteY468" fmla="*/ 1324193 h 1682495"/>
              <a:gd name="connsiteX469" fmla="*/ 6079255 w 8882887"/>
              <a:gd name="connsiteY469" fmla="*/ 1324193 h 1682495"/>
              <a:gd name="connsiteX470" fmla="*/ 6079255 w 8882887"/>
              <a:gd name="connsiteY470" fmla="*/ 1322450 h 1682495"/>
              <a:gd name="connsiteX471" fmla="*/ 6079255 w 8882887"/>
              <a:gd name="connsiteY471" fmla="*/ 1310244 h 1682495"/>
              <a:gd name="connsiteX472" fmla="*/ 6080927 w 8882887"/>
              <a:gd name="connsiteY472" fmla="*/ 1310244 h 1682495"/>
              <a:gd name="connsiteX473" fmla="*/ 6092629 w 8882887"/>
              <a:gd name="connsiteY473" fmla="*/ 1310244 h 1682495"/>
              <a:gd name="connsiteX474" fmla="*/ 6092629 w 8882887"/>
              <a:gd name="connsiteY474" fmla="*/ 1308938 h 1682495"/>
              <a:gd name="connsiteX475" fmla="*/ 6092629 w 8882887"/>
              <a:gd name="connsiteY475" fmla="*/ 1299785 h 1682495"/>
              <a:gd name="connsiteX476" fmla="*/ 6090957 w 8882887"/>
              <a:gd name="connsiteY476" fmla="*/ 1299785 h 1682495"/>
              <a:gd name="connsiteX477" fmla="*/ 6079255 w 8882887"/>
              <a:gd name="connsiteY477" fmla="*/ 1299785 h 1682495"/>
              <a:gd name="connsiteX478" fmla="*/ 6079255 w 8882887"/>
              <a:gd name="connsiteY478" fmla="*/ 1298040 h 1682495"/>
              <a:gd name="connsiteX479" fmla="*/ 6079255 w 8882887"/>
              <a:gd name="connsiteY479" fmla="*/ 1285836 h 1682495"/>
              <a:gd name="connsiteX480" fmla="*/ 6080927 w 8882887"/>
              <a:gd name="connsiteY480" fmla="*/ 1285836 h 1682495"/>
              <a:gd name="connsiteX481" fmla="*/ 6092629 w 8882887"/>
              <a:gd name="connsiteY481" fmla="*/ 1285836 h 1682495"/>
              <a:gd name="connsiteX482" fmla="*/ 6092629 w 8882887"/>
              <a:gd name="connsiteY482" fmla="*/ 1284093 h 1682495"/>
              <a:gd name="connsiteX483" fmla="*/ 6092629 w 8882887"/>
              <a:gd name="connsiteY483" fmla="*/ 1271888 h 1682495"/>
              <a:gd name="connsiteX484" fmla="*/ 6090957 w 8882887"/>
              <a:gd name="connsiteY484" fmla="*/ 1271888 h 1682495"/>
              <a:gd name="connsiteX485" fmla="*/ 6079255 w 8882887"/>
              <a:gd name="connsiteY485" fmla="*/ 1271888 h 1682495"/>
              <a:gd name="connsiteX486" fmla="*/ 6079255 w 8882887"/>
              <a:gd name="connsiteY486" fmla="*/ 1270145 h 1682495"/>
              <a:gd name="connsiteX487" fmla="*/ 6079255 w 8882887"/>
              <a:gd name="connsiteY487" fmla="*/ 1257941 h 1682495"/>
              <a:gd name="connsiteX488" fmla="*/ 6080927 w 8882887"/>
              <a:gd name="connsiteY488" fmla="*/ 1257941 h 1682495"/>
              <a:gd name="connsiteX489" fmla="*/ 6092629 w 8882887"/>
              <a:gd name="connsiteY489" fmla="*/ 1257941 h 1682495"/>
              <a:gd name="connsiteX490" fmla="*/ 6092629 w 8882887"/>
              <a:gd name="connsiteY490" fmla="*/ 1256633 h 1682495"/>
              <a:gd name="connsiteX491" fmla="*/ 6092629 w 8882887"/>
              <a:gd name="connsiteY491" fmla="*/ 1247480 h 1682495"/>
              <a:gd name="connsiteX492" fmla="*/ 6090957 w 8882887"/>
              <a:gd name="connsiteY492" fmla="*/ 1247480 h 1682495"/>
              <a:gd name="connsiteX493" fmla="*/ 6079255 w 8882887"/>
              <a:gd name="connsiteY493" fmla="*/ 1247480 h 1682495"/>
              <a:gd name="connsiteX494" fmla="*/ 6079255 w 8882887"/>
              <a:gd name="connsiteY494" fmla="*/ 1245737 h 1682495"/>
              <a:gd name="connsiteX495" fmla="*/ 6079255 w 8882887"/>
              <a:gd name="connsiteY495" fmla="*/ 1233531 h 1682495"/>
              <a:gd name="connsiteX496" fmla="*/ 6080927 w 8882887"/>
              <a:gd name="connsiteY496" fmla="*/ 1233531 h 1682495"/>
              <a:gd name="connsiteX497" fmla="*/ 6092629 w 8882887"/>
              <a:gd name="connsiteY497" fmla="*/ 1233531 h 1682495"/>
              <a:gd name="connsiteX498" fmla="*/ 6092629 w 8882887"/>
              <a:gd name="connsiteY498" fmla="*/ 1231788 h 1682495"/>
              <a:gd name="connsiteX499" fmla="*/ 6092629 w 8882887"/>
              <a:gd name="connsiteY499" fmla="*/ 1219584 h 1682495"/>
              <a:gd name="connsiteX500" fmla="*/ 6090957 w 8882887"/>
              <a:gd name="connsiteY500" fmla="*/ 1219584 h 1682495"/>
              <a:gd name="connsiteX501" fmla="*/ 6079255 w 8882887"/>
              <a:gd name="connsiteY501" fmla="*/ 1219584 h 1682495"/>
              <a:gd name="connsiteX502" fmla="*/ 6079255 w 8882887"/>
              <a:gd name="connsiteY502" fmla="*/ 1217840 h 1682495"/>
              <a:gd name="connsiteX503" fmla="*/ 6079255 w 8882887"/>
              <a:gd name="connsiteY503" fmla="*/ 1205636 h 1682495"/>
              <a:gd name="connsiteX504" fmla="*/ 6080927 w 8882887"/>
              <a:gd name="connsiteY504" fmla="*/ 1205636 h 1682495"/>
              <a:gd name="connsiteX505" fmla="*/ 6092629 w 8882887"/>
              <a:gd name="connsiteY505" fmla="*/ 1205636 h 1682495"/>
              <a:gd name="connsiteX506" fmla="*/ 6092629 w 8882887"/>
              <a:gd name="connsiteY506" fmla="*/ 1204328 h 1682495"/>
              <a:gd name="connsiteX507" fmla="*/ 6092629 w 8882887"/>
              <a:gd name="connsiteY507" fmla="*/ 1195175 h 1682495"/>
              <a:gd name="connsiteX508" fmla="*/ 6090957 w 8882887"/>
              <a:gd name="connsiteY508" fmla="*/ 1195175 h 1682495"/>
              <a:gd name="connsiteX509" fmla="*/ 6079255 w 8882887"/>
              <a:gd name="connsiteY509" fmla="*/ 1195175 h 1682495"/>
              <a:gd name="connsiteX510" fmla="*/ 6079255 w 8882887"/>
              <a:gd name="connsiteY510" fmla="*/ 1193432 h 1682495"/>
              <a:gd name="connsiteX511" fmla="*/ 6079255 w 8882887"/>
              <a:gd name="connsiteY511" fmla="*/ 1181226 h 1682495"/>
              <a:gd name="connsiteX512" fmla="*/ 6080927 w 8882887"/>
              <a:gd name="connsiteY512" fmla="*/ 1181226 h 1682495"/>
              <a:gd name="connsiteX513" fmla="*/ 6092629 w 8882887"/>
              <a:gd name="connsiteY513" fmla="*/ 1181226 h 1682495"/>
              <a:gd name="connsiteX514" fmla="*/ 6090957 w 8882887"/>
              <a:gd name="connsiteY514" fmla="*/ 1178612 h 1682495"/>
              <a:gd name="connsiteX515" fmla="*/ 6079255 w 8882887"/>
              <a:gd name="connsiteY515" fmla="*/ 1160306 h 1682495"/>
              <a:gd name="connsiteX516" fmla="*/ 6079255 w 8882887"/>
              <a:gd name="connsiteY516" fmla="*/ 1104513 h 1682495"/>
              <a:gd name="connsiteX517" fmla="*/ 6303271 w 8882887"/>
              <a:gd name="connsiteY517" fmla="*/ 1104513 h 1682495"/>
              <a:gd name="connsiteX518" fmla="*/ 6323331 w 8882887"/>
              <a:gd name="connsiteY518" fmla="*/ 1135896 h 1682495"/>
              <a:gd name="connsiteX519" fmla="*/ 6323331 w 8882887"/>
              <a:gd name="connsiteY519" fmla="*/ 1205636 h 1682495"/>
              <a:gd name="connsiteX520" fmla="*/ 6321659 w 8882887"/>
              <a:gd name="connsiteY520" fmla="*/ 1205636 h 1682495"/>
              <a:gd name="connsiteX521" fmla="*/ 6309957 w 8882887"/>
              <a:gd name="connsiteY521" fmla="*/ 1205636 h 1682495"/>
              <a:gd name="connsiteX522" fmla="*/ 6309957 w 8882887"/>
              <a:gd name="connsiteY522" fmla="*/ 1207379 h 1682495"/>
              <a:gd name="connsiteX523" fmla="*/ 6309957 w 8882887"/>
              <a:gd name="connsiteY523" fmla="*/ 1219584 h 1682495"/>
              <a:gd name="connsiteX524" fmla="*/ 6311629 w 8882887"/>
              <a:gd name="connsiteY524" fmla="*/ 1219584 h 1682495"/>
              <a:gd name="connsiteX525" fmla="*/ 6323331 w 8882887"/>
              <a:gd name="connsiteY525" fmla="*/ 1219584 h 1682495"/>
              <a:gd name="connsiteX526" fmla="*/ 6323331 w 8882887"/>
              <a:gd name="connsiteY526" fmla="*/ 1221327 h 1682495"/>
              <a:gd name="connsiteX527" fmla="*/ 6323331 w 8882887"/>
              <a:gd name="connsiteY527" fmla="*/ 1233531 h 1682495"/>
              <a:gd name="connsiteX528" fmla="*/ 6321659 w 8882887"/>
              <a:gd name="connsiteY528" fmla="*/ 1233531 h 1682495"/>
              <a:gd name="connsiteX529" fmla="*/ 6309957 w 8882887"/>
              <a:gd name="connsiteY529" fmla="*/ 1233531 h 1682495"/>
              <a:gd name="connsiteX530" fmla="*/ 6309957 w 8882887"/>
              <a:gd name="connsiteY530" fmla="*/ 1235274 h 1682495"/>
              <a:gd name="connsiteX531" fmla="*/ 6309957 w 8882887"/>
              <a:gd name="connsiteY531" fmla="*/ 1247480 h 1682495"/>
              <a:gd name="connsiteX532" fmla="*/ 6311629 w 8882887"/>
              <a:gd name="connsiteY532" fmla="*/ 1247480 h 1682495"/>
              <a:gd name="connsiteX533" fmla="*/ 6323331 w 8882887"/>
              <a:gd name="connsiteY533" fmla="*/ 1247480 h 1682495"/>
              <a:gd name="connsiteX534" fmla="*/ 6323331 w 8882887"/>
              <a:gd name="connsiteY534" fmla="*/ 1248788 h 1682495"/>
              <a:gd name="connsiteX535" fmla="*/ 6323331 w 8882887"/>
              <a:gd name="connsiteY535" fmla="*/ 1257941 h 1682495"/>
              <a:gd name="connsiteX536" fmla="*/ 6321659 w 8882887"/>
              <a:gd name="connsiteY536" fmla="*/ 1257941 h 1682495"/>
              <a:gd name="connsiteX537" fmla="*/ 6309957 w 8882887"/>
              <a:gd name="connsiteY537" fmla="*/ 1257941 h 1682495"/>
              <a:gd name="connsiteX538" fmla="*/ 6309957 w 8882887"/>
              <a:gd name="connsiteY538" fmla="*/ 1259684 h 1682495"/>
              <a:gd name="connsiteX539" fmla="*/ 6309957 w 8882887"/>
              <a:gd name="connsiteY539" fmla="*/ 1271888 h 1682495"/>
              <a:gd name="connsiteX540" fmla="*/ 6311629 w 8882887"/>
              <a:gd name="connsiteY540" fmla="*/ 1271888 h 1682495"/>
              <a:gd name="connsiteX541" fmla="*/ 6323331 w 8882887"/>
              <a:gd name="connsiteY541" fmla="*/ 1271888 h 1682495"/>
              <a:gd name="connsiteX542" fmla="*/ 6323331 w 8882887"/>
              <a:gd name="connsiteY542" fmla="*/ 1273632 h 1682495"/>
              <a:gd name="connsiteX543" fmla="*/ 6323331 w 8882887"/>
              <a:gd name="connsiteY543" fmla="*/ 1285836 h 1682495"/>
              <a:gd name="connsiteX544" fmla="*/ 6321659 w 8882887"/>
              <a:gd name="connsiteY544" fmla="*/ 1285836 h 1682495"/>
              <a:gd name="connsiteX545" fmla="*/ 6309957 w 8882887"/>
              <a:gd name="connsiteY545" fmla="*/ 1285836 h 1682495"/>
              <a:gd name="connsiteX546" fmla="*/ 6309957 w 8882887"/>
              <a:gd name="connsiteY546" fmla="*/ 1287579 h 1682495"/>
              <a:gd name="connsiteX547" fmla="*/ 6309957 w 8882887"/>
              <a:gd name="connsiteY547" fmla="*/ 1299785 h 1682495"/>
              <a:gd name="connsiteX548" fmla="*/ 6311629 w 8882887"/>
              <a:gd name="connsiteY548" fmla="*/ 1299785 h 1682495"/>
              <a:gd name="connsiteX549" fmla="*/ 6323331 w 8882887"/>
              <a:gd name="connsiteY549" fmla="*/ 1299785 h 1682495"/>
              <a:gd name="connsiteX550" fmla="*/ 6323331 w 8882887"/>
              <a:gd name="connsiteY550" fmla="*/ 1301091 h 1682495"/>
              <a:gd name="connsiteX551" fmla="*/ 6323331 w 8882887"/>
              <a:gd name="connsiteY551" fmla="*/ 1310244 h 1682495"/>
              <a:gd name="connsiteX552" fmla="*/ 6321659 w 8882887"/>
              <a:gd name="connsiteY552" fmla="*/ 1310244 h 1682495"/>
              <a:gd name="connsiteX553" fmla="*/ 6309957 w 8882887"/>
              <a:gd name="connsiteY553" fmla="*/ 1310244 h 1682495"/>
              <a:gd name="connsiteX554" fmla="*/ 6309957 w 8882887"/>
              <a:gd name="connsiteY554" fmla="*/ 1311989 h 1682495"/>
              <a:gd name="connsiteX555" fmla="*/ 6309957 w 8882887"/>
              <a:gd name="connsiteY555" fmla="*/ 1324193 h 1682495"/>
              <a:gd name="connsiteX556" fmla="*/ 6311629 w 8882887"/>
              <a:gd name="connsiteY556" fmla="*/ 1324193 h 1682495"/>
              <a:gd name="connsiteX557" fmla="*/ 6323331 w 8882887"/>
              <a:gd name="connsiteY557" fmla="*/ 1324193 h 1682495"/>
              <a:gd name="connsiteX558" fmla="*/ 6323331 w 8882887"/>
              <a:gd name="connsiteY558" fmla="*/ 1325936 h 1682495"/>
              <a:gd name="connsiteX559" fmla="*/ 6323331 w 8882887"/>
              <a:gd name="connsiteY559" fmla="*/ 1338141 h 1682495"/>
              <a:gd name="connsiteX560" fmla="*/ 6321659 w 8882887"/>
              <a:gd name="connsiteY560" fmla="*/ 1338141 h 1682495"/>
              <a:gd name="connsiteX561" fmla="*/ 6309957 w 8882887"/>
              <a:gd name="connsiteY561" fmla="*/ 1338141 h 1682495"/>
              <a:gd name="connsiteX562" fmla="*/ 6309957 w 8882887"/>
              <a:gd name="connsiteY562" fmla="*/ 1339448 h 1682495"/>
              <a:gd name="connsiteX563" fmla="*/ 6309957 w 8882887"/>
              <a:gd name="connsiteY563" fmla="*/ 1348602 h 1682495"/>
              <a:gd name="connsiteX564" fmla="*/ 6311629 w 8882887"/>
              <a:gd name="connsiteY564" fmla="*/ 1348602 h 1682495"/>
              <a:gd name="connsiteX565" fmla="*/ 6323331 w 8882887"/>
              <a:gd name="connsiteY565" fmla="*/ 1348602 h 1682495"/>
              <a:gd name="connsiteX566" fmla="*/ 6323331 w 8882887"/>
              <a:gd name="connsiteY566" fmla="*/ 1350345 h 1682495"/>
              <a:gd name="connsiteX567" fmla="*/ 6323331 w 8882887"/>
              <a:gd name="connsiteY567" fmla="*/ 1362549 h 1682495"/>
              <a:gd name="connsiteX568" fmla="*/ 6321659 w 8882887"/>
              <a:gd name="connsiteY568" fmla="*/ 1362549 h 1682495"/>
              <a:gd name="connsiteX569" fmla="*/ 6309957 w 8882887"/>
              <a:gd name="connsiteY569" fmla="*/ 1362549 h 1682495"/>
              <a:gd name="connsiteX570" fmla="*/ 6309957 w 8882887"/>
              <a:gd name="connsiteY570" fmla="*/ 1364292 h 1682495"/>
              <a:gd name="connsiteX571" fmla="*/ 6309957 w 8882887"/>
              <a:gd name="connsiteY571" fmla="*/ 1376498 h 1682495"/>
              <a:gd name="connsiteX572" fmla="*/ 6311629 w 8882887"/>
              <a:gd name="connsiteY572" fmla="*/ 1376498 h 1682495"/>
              <a:gd name="connsiteX573" fmla="*/ 6323331 w 8882887"/>
              <a:gd name="connsiteY573" fmla="*/ 1376498 h 1682495"/>
              <a:gd name="connsiteX574" fmla="*/ 6323331 w 8882887"/>
              <a:gd name="connsiteY574" fmla="*/ 1378241 h 1682495"/>
              <a:gd name="connsiteX575" fmla="*/ 6323331 w 8882887"/>
              <a:gd name="connsiteY575" fmla="*/ 1390445 h 1682495"/>
              <a:gd name="connsiteX576" fmla="*/ 6321659 w 8882887"/>
              <a:gd name="connsiteY576" fmla="*/ 1390445 h 1682495"/>
              <a:gd name="connsiteX577" fmla="*/ 6309957 w 8882887"/>
              <a:gd name="connsiteY577" fmla="*/ 1390445 h 1682495"/>
              <a:gd name="connsiteX578" fmla="*/ 6309957 w 8882887"/>
              <a:gd name="connsiteY578" fmla="*/ 1391753 h 1682495"/>
              <a:gd name="connsiteX579" fmla="*/ 6309957 w 8882887"/>
              <a:gd name="connsiteY579" fmla="*/ 1400906 h 1682495"/>
              <a:gd name="connsiteX580" fmla="*/ 6311629 w 8882887"/>
              <a:gd name="connsiteY580" fmla="*/ 1400906 h 1682495"/>
              <a:gd name="connsiteX581" fmla="*/ 6323331 w 8882887"/>
              <a:gd name="connsiteY581" fmla="*/ 1400906 h 1682495"/>
              <a:gd name="connsiteX582" fmla="*/ 6323331 w 8882887"/>
              <a:gd name="connsiteY582" fmla="*/ 1402650 h 1682495"/>
              <a:gd name="connsiteX583" fmla="*/ 6323331 w 8882887"/>
              <a:gd name="connsiteY583" fmla="*/ 1414854 h 1682495"/>
              <a:gd name="connsiteX584" fmla="*/ 6321659 w 8882887"/>
              <a:gd name="connsiteY584" fmla="*/ 1414854 h 1682495"/>
              <a:gd name="connsiteX585" fmla="*/ 6309957 w 8882887"/>
              <a:gd name="connsiteY585" fmla="*/ 1414854 h 1682495"/>
              <a:gd name="connsiteX586" fmla="*/ 6309957 w 8882887"/>
              <a:gd name="connsiteY586" fmla="*/ 1416597 h 1682495"/>
              <a:gd name="connsiteX587" fmla="*/ 6309957 w 8882887"/>
              <a:gd name="connsiteY587" fmla="*/ 1428803 h 1682495"/>
              <a:gd name="connsiteX588" fmla="*/ 6311629 w 8882887"/>
              <a:gd name="connsiteY588" fmla="*/ 1428803 h 1682495"/>
              <a:gd name="connsiteX589" fmla="*/ 6323331 w 8882887"/>
              <a:gd name="connsiteY589" fmla="*/ 1428803 h 1682495"/>
              <a:gd name="connsiteX590" fmla="*/ 6323331 w 8882887"/>
              <a:gd name="connsiteY590" fmla="*/ 1430109 h 1682495"/>
              <a:gd name="connsiteX591" fmla="*/ 6323331 w 8882887"/>
              <a:gd name="connsiteY591" fmla="*/ 1439262 h 1682495"/>
              <a:gd name="connsiteX592" fmla="*/ 6321659 w 8882887"/>
              <a:gd name="connsiteY592" fmla="*/ 1439262 h 1682495"/>
              <a:gd name="connsiteX593" fmla="*/ 6309957 w 8882887"/>
              <a:gd name="connsiteY593" fmla="*/ 1439262 h 1682495"/>
              <a:gd name="connsiteX594" fmla="*/ 6309957 w 8882887"/>
              <a:gd name="connsiteY594" fmla="*/ 1441007 h 1682495"/>
              <a:gd name="connsiteX595" fmla="*/ 6309957 w 8882887"/>
              <a:gd name="connsiteY595" fmla="*/ 1453211 h 1682495"/>
              <a:gd name="connsiteX596" fmla="*/ 6311629 w 8882887"/>
              <a:gd name="connsiteY596" fmla="*/ 1453211 h 1682495"/>
              <a:gd name="connsiteX597" fmla="*/ 6323331 w 8882887"/>
              <a:gd name="connsiteY597" fmla="*/ 1453211 h 1682495"/>
              <a:gd name="connsiteX598" fmla="*/ 6323331 w 8882887"/>
              <a:gd name="connsiteY598" fmla="*/ 1454954 h 1682495"/>
              <a:gd name="connsiteX599" fmla="*/ 6323331 w 8882887"/>
              <a:gd name="connsiteY599" fmla="*/ 1467159 h 1682495"/>
              <a:gd name="connsiteX600" fmla="*/ 6321659 w 8882887"/>
              <a:gd name="connsiteY600" fmla="*/ 1467159 h 1682495"/>
              <a:gd name="connsiteX601" fmla="*/ 6309957 w 8882887"/>
              <a:gd name="connsiteY601" fmla="*/ 1467159 h 1682495"/>
              <a:gd name="connsiteX602" fmla="*/ 6309957 w 8882887"/>
              <a:gd name="connsiteY602" fmla="*/ 1468902 h 1682495"/>
              <a:gd name="connsiteX603" fmla="*/ 6309957 w 8882887"/>
              <a:gd name="connsiteY603" fmla="*/ 1481106 h 1682495"/>
              <a:gd name="connsiteX604" fmla="*/ 6311629 w 8882887"/>
              <a:gd name="connsiteY604" fmla="*/ 1481106 h 1682495"/>
              <a:gd name="connsiteX605" fmla="*/ 6323331 w 8882887"/>
              <a:gd name="connsiteY605" fmla="*/ 1481106 h 1682495"/>
              <a:gd name="connsiteX606" fmla="*/ 6323331 w 8882887"/>
              <a:gd name="connsiteY606" fmla="*/ 1482414 h 1682495"/>
              <a:gd name="connsiteX607" fmla="*/ 6323331 w 8882887"/>
              <a:gd name="connsiteY607" fmla="*/ 1491567 h 1682495"/>
              <a:gd name="connsiteX608" fmla="*/ 6321659 w 8882887"/>
              <a:gd name="connsiteY608" fmla="*/ 1491567 h 1682495"/>
              <a:gd name="connsiteX609" fmla="*/ 6309957 w 8882887"/>
              <a:gd name="connsiteY609" fmla="*/ 1491567 h 1682495"/>
              <a:gd name="connsiteX610" fmla="*/ 6309957 w 8882887"/>
              <a:gd name="connsiteY610" fmla="*/ 1493310 h 1682495"/>
              <a:gd name="connsiteX611" fmla="*/ 6309957 w 8882887"/>
              <a:gd name="connsiteY611" fmla="*/ 1505516 h 1682495"/>
              <a:gd name="connsiteX612" fmla="*/ 6346735 w 8882887"/>
              <a:gd name="connsiteY612" fmla="*/ 1536899 h 1682495"/>
              <a:gd name="connsiteX613" fmla="*/ 6345065 w 8882887"/>
              <a:gd name="connsiteY613" fmla="*/ 1543872 h 1682495"/>
              <a:gd name="connsiteX614" fmla="*/ 6333361 w 8882887"/>
              <a:gd name="connsiteY614" fmla="*/ 1543872 h 1682495"/>
              <a:gd name="connsiteX615" fmla="*/ 6333361 w 8882887"/>
              <a:gd name="connsiteY615" fmla="*/ 1582229 h 1682495"/>
              <a:gd name="connsiteX616" fmla="*/ 6335035 w 8882887"/>
              <a:gd name="connsiteY616" fmla="*/ 1582229 h 1682495"/>
              <a:gd name="connsiteX617" fmla="*/ 6346735 w 8882887"/>
              <a:gd name="connsiteY617" fmla="*/ 1582229 h 1682495"/>
              <a:gd name="connsiteX618" fmla="*/ 6346735 w 8882887"/>
              <a:gd name="connsiteY618" fmla="*/ 1580049 h 1682495"/>
              <a:gd name="connsiteX619" fmla="*/ 6346735 w 8882887"/>
              <a:gd name="connsiteY619" fmla="*/ 1564794 h 1682495"/>
              <a:gd name="connsiteX620" fmla="*/ 6348407 w 8882887"/>
              <a:gd name="connsiteY620" fmla="*/ 1563923 h 1682495"/>
              <a:gd name="connsiteX621" fmla="*/ 6360109 w 8882887"/>
              <a:gd name="connsiteY621" fmla="*/ 1557821 h 1682495"/>
              <a:gd name="connsiteX622" fmla="*/ 6363035 w 8882887"/>
              <a:gd name="connsiteY622" fmla="*/ 1557821 h 1682495"/>
              <a:gd name="connsiteX623" fmla="*/ 6383515 w 8882887"/>
              <a:gd name="connsiteY623" fmla="*/ 1557821 h 1682495"/>
              <a:gd name="connsiteX624" fmla="*/ 6383515 w 8882887"/>
              <a:gd name="connsiteY624" fmla="*/ 1559564 h 1682495"/>
              <a:gd name="connsiteX625" fmla="*/ 6383515 w 8882887"/>
              <a:gd name="connsiteY625" fmla="*/ 1571768 h 1682495"/>
              <a:gd name="connsiteX626" fmla="*/ 6386023 w 8882887"/>
              <a:gd name="connsiteY626" fmla="*/ 1571768 h 1682495"/>
              <a:gd name="connsiteX627" fmla="*/ 6403577 w 8882887"/>
              <a:gd name="connsiteY627" fmla="*/ 1571768 h 1682495"/>
              <a:gd name="connsiteX628" fmla="*/ 6405247 w 8882887"/>
              <a:gd name="connsiteY628" fmla="*/ 1578741 h 1682495"/>
              <a:gd name="connsiteX629" fmla="*/ 6416951 w 8882887"/>
              <a:gd name="connsiteY629" fmla="*/ 1578741 h 1682495"/>
              <a:gd name="connsiteX630" fmla="*/ 6453729 w 8882887"/>
              <a:gd name="connsiteY630" fmla="*/ 1627559 h 1682495"/>
              <a:gd name="connsiteX631" fmla="*/ 6453729 w 8882887"/>
              <a:gd name="connsiteY631" fmla="*/ 1679864 h 1682495"/>
              <a:gd name="connsiteX632" fmla="*/ 6455399 w 8882887"/>
              <a:gd name="connsiteY632" fmla="*/ 1679864 h 1682495"/>
              <a:gd name="connsiteX633" fmla="*/ 6467103 w 8882887"/>
              <a:gd name="connsiteY633" fmla="*/ 1679864 h 1682495"/>
              <a:gd name="connsiteX634" fmla="*/ 6467103 w 8882887"/>
              <a:gd name="connsiteY634" fmla="*/ 1676813 h 1682495"/>
              <a:gd name="connsiteX635" fmla="*/ 6467103 w 8882887"/>
              <a:gd name="connsiteY635" fmla="*/ 1655456 h 1682495"/>
              <a:gd name="connsiteX636" fmla="*/ 6468357 w 8882887"/>
              <a:gd name="connsiteY636" fmla="*/ 1655456 h 1682495"/>
              <a:gd name="connsiteX637" fmla="*/ 6477133 w 8882887"/>
              <a:gd name="connsiteY637" fmla="*/ 1655456 h 1682495"/>
              <a:gd name="connsiteX638" fmla="*/ 6477133 w 8882887"/>
              <a:gd name="connsiteY638" fmla="*/ 1657199 h 1682495"/>
              <a:gd name="connsiteX639" fmla="*/ 6477133 w 8882887"/>
              <a:gd name="connsiteY639" fmla="*/ 1669403 h 1682495"/>
              <a:gd name="connsiteX640" fmla="*/ 6490507 w 8882887"/>
              <a:gd name="connsiteY640" fmla="*/ 1596177 h 1682495"/>
              <a:gd name="connsiteX641" fmla="*/ 6547347 w 8882887"/>
              <a:gd name="connsiteY641" fmla="*/ 1596177 h 1682495"/>
              <a:gd name="connsiteX642" fmla="*/ 6547347 w 8882887"/>
              <a:gd name="connsiteY642" fmla="*/ 1484594 h 1682495"/>
              <a:gd name="connsiteX643" fmla="*/ 6600843 w 8882887"/>
              <a:gd name="connsiteY643" fmla="*/ 1484594 h 1682495"/>
              <a:gd name="connsiteX644" fmla="*/ 6600843 w 8882887"/>
              <a:gd name="connsiteY644" fmla="*/ 1483286 h 1682495"/>
              <a:gd name="connsiteX645" fmla="*/ 6600843 w 8882887"/>
              <a:gd name="connsiteY645" fmla="*/ 1474133 h 1682495"/>
              <a:gd name="connsiteX646" fmla="*/ 6634279 w 8882887"/>
              <a:gd name="connsiteY646" fmla="*/ 1474133 h 1682495"/>
              <a:gd name="connsiteX647" fmla="*/ 6634279 w 8882887"/>
              <a:gd name="connsiteY647" fmla="*/ 1414854 h 1682495"/>
              <a:gd name="connsiteX648" fmla="*/ 6627591 w 8882887"/>
              <a:gd name="connsiteY648" fmla="*/ 1412238 h 1682495"/>
              <a:gd name="connsiteX649" fmla="*/ 6627591 w 8882887"/>
              <a:gd name="connsiteY649" fmla="*/ 1393932 h 1682495"/>
              <a:gd name="connsiteX650" fmla="*/ 6634279 w 8882887"/>
              <a:gd name="connsiteY650" fmla="*/ 1397420 h 1682495"/>
              <a:gd name="connsiteX651" fmla="*/ 6640967 w 8882887"/>
              <a:gd name="connsiteY651" fmla="*/ 1362549 h 1682495"/>
              <a:gd name="connsiteX652" fmla="*/ 6647653 w 8882887"/>
              <a:gd name="connsiteY652" fmla="*/ 1397420 h 1682495"/>
              <a:gd name="connsiteX653" fmla="*/ 6651415 w 8882887"/>
              <a:gd name="connsiteY653" fmla="*/ 1392624 h 1682495"/>
              <a:gd name="connsiteX654" fmla="*/ 6654341 w 8882887"/>
              <a:gd name="connsiteY654" fmla="*/ 1383471 h 1682495"/>
              <a:gd name="connsiteX655" fmla="*/ 6655175 w 8882887"/>
              <a:gd name="connsiteY655" fmla="*/ 1381728 h 1682495"/>
              <a:gd name="connsiteX656" fmla="*/ 6661027 w 8882887"/>
              <a:gd name="connsiteY656" fmla="*/ 1369523 h 1682495"/>
              <a:gd name="connsiteX657" fmla="*/ 6661863 w 8882887"/>
              <a:gd name="connsiteY657" fmla="*/ 1367780 h 1682495"/>
              <a:gd name="connsiteX658" fmla="*/ 6667715 w 8882887"/>
              <a:gd name="connsiteY658" fmla="*/ 1355576 h 1682495"/>
              <a:gd name="connsiteX659" fmla="*/ 6669803 w 8882887"/>
              <a:gd name="connsiteY659" fmla="*/ 1354268 h 1682495"/>
              <a:gd name="connsiteX660" fmla="*/ 6684431 w 8882887"/>
              <a:gd name="connsiteY660" fmla="*/ 1345115 h 1682495"/>
              <a:gd name="connsiteX661" fmla="*/ 6686939 w 8882887"/>
              <a:gd name="connsiteY661" fmla="*/ 1343372 h 1682495"/>
              <a:gd name="connsiteX662" fmla="*/ 6704493 w 8882887"/>
              <a:gd name="connsiteY662" fmla="*/ 1331166 h 1682495"/>
              <a:gd name="connsiteX663" fmla="*/ 6705747 w 8882887"/>
              <a:gd name="connsiteY663" fmla="*/ 1329423 h 1682495"/>
              <a:gd name="connsiteX664" fmla="*/ 6714523 w 8882887"/>
              <a:gd name="connsiteY664" fmla="*/ 1317219 h 1682495"/>
              <a:gd name="connsiteX665" fmla="*/ 6715359 w 8882887"/>
              <a:gd name="connsiteY665" fmla="*/ 1314168 h 1682495"/>
              <a:gd name="connsiteX666" fmla="*/ 6721211 w 8882887"/>
              <a:gd name="connsiteY666" fmla="*/ 1292810 h 1682495"/>
              <a:gd name="connsiteX667" fmla="*/ 6722047 w 8882887"/>
              <a:gd name="connsiteY667" fmla="*/ 1295861 h 1682495"/>
              <a:gd name="connsiteX668" fmla="*/ 6727897 w 8882887"/>
              <a:gd name="connsiteY668" fmla="*/ 1317219 h 1682495"/>
              <a:gd name="connsiteX669" fmla="*/ 6728733 w 8882887"/>
              <a:gd name="connsiteY669" fmla="*/ 1318526 h 1682495"/>
              <a:gd name="connsiteX670" fmla="*/ 6734585 w 8882887"/>
              <a:gd name="connsiteY670" fmla="*/ 1327680 h 1682495"/>
              <a:gd name="connsiteX671" fmla="*/ 6736675 w 8882887"/>
              <a:gd name="connsiteY671" fmla="*/ 1329423 h 1682495"/>
              <a:gd name="connsiteX672" fmla="*/ 6751303 w 8882887"/>
              <a:gd name="connsiteY672" fmla="*/ 1341627 h 1682495"/>
              <a:gd name="connsiteX673" fmla="*/ 6752975 w 8882887"/>
              <a:gd name="connsiteY673" fmla="*/ 1343372 h 1682495"/>
              <a:gd name="connsiteX674" fmla="*/ 6764675 w 8882887"/>
              <a:gd name="connsiteY674" fmla="*/ 1355576 h 1682495"/>
              <a:gd name="connsiteX675" fmla="*/ 6766349 w 8882887"/>
              <a:gd name="connsiteY675" fmla="*/ 1357319 h 1682495"/>
              <a:gd name="connsiteX676" fmla="*/ 6778051 w 8882887"/>
              <a:gd name="connsiteY676" fmla="*/ 1369523 h 1682495"/>
              <a:gd name="connsiteX677" fmla="*/ 6778469 w 8882887"/>
              <a:gd name="connsiteY677" fmla="*/ 1371267 h 1682495"/>
              <a:gd name="connsiteX678" fmla="*/ 6781393 w 8882887"/>
              <a:gd name="connsiteY678" fmla="*/ 1383471 h 1682495"/>
              <a:gd name="connsiteX679" fmla="*/ 6781811 w 8882887"/>
              <a:gd name="connsiteY679" fmla="*/ 1385214 h 1682495"/>
              <a:gd name="connsiteX680" fmla="*/ 6784737 w 8882887"/>
              <a:gd name="connsiteY680" fmla="*/ 1397420 h 1682495"/>
              <a:gd name="connsiteX681" fmla="*/ 6794767 w 8882887"/>
              <a:gd name="connsiteY681" fmla="*/ 1362549 h 1682495"/>
              <a:gd name="connsiteX682" fmla="*/ 6801455 w 8882887"/>
              <a:gd name="connsiteY682" fmla="*/ 1397420 h 1682495"/>
              <a:gd name="connsiteX683" fmla="*/ 6808141 w 8882887"/>
              <a:gd name="connsiteY683" fmla="*/ 1400034 h 1682495"/>
              <a:gd name="connsiteX684" fmla="*/ 6808141 w 8882887"/>
              <a:gd name="connsiteY684" fmla="*/ 1418342 h 1682495"/>
              <a:gd name="connsiteX685" fmla="*/ 6801455 w 8882887"/>
              <a:gd name="connsiteY685" fmla="*/ 1467159 h 1682495"/>
              <a:gd name="connsiteX686" fmla="*/ 6803127 w 8882887"/>
              <a:gd name="connsiteY686" fmla="*/ 1467159 h 1682495"/>
              <a:gd name="connsiteX687" fmla="*/ 6814829 w 8882887"/>
              <a:gd name="connsiteY687" fmla="*/ 1467159 h 1682495"/>
              <a:gd name="connsiteX688" fmla="*/ 6816083 w 8882887"/>
              <a:gd name="connsiteY688" fmla="*/ 1474133 h 1682495"/>
              <a:gd name="connsiteX689" fmla="*/ 6824859 w 8882887"/>
              <a:gd name="connsiteY689" fmla="*/ 1474133 h 1682495"/>
              <a:gd name="connsiteX690" fmla="*/ 6824859 w 8882887"/>
              <a:gd name="connsiteY690" fmla="*/ 1472390 h 1682495"/>
              <a:gd name="connsiteX691" fmla="*/ 6824859 w 8882887"/>
              <a:gd name="connsiteY691" fmla="*/ 1460184 h 1682495"/>
              <a:gd name="connsiteX692" fmla="*/ 6828203 w 8882887"/>
              <a:gd name="connsiteY692" fmla="*/ 1460184 h 1682495"/>
              <a:gd name="connsiteX693" fmla="*/ 6851607 w 8882887"/>
              <a:gd name="connsiteY693" fmla="*/ 1460184 h 1682495"/>
              <a:gd name="connsiteX694" fmla="*/ 6851607 w 8882887"/>
              <a:gd name="connsiteY694" fmla="*/ 1457133 h 1682495"/>
              <a:gd name="connsiteX695" fmla="*/ 6851607 w 8882887"/>
              <a:gd name="connsiteY695" fmla="*/ 1435776 h 1682495"/>
              <a:gd name="connsiteX696" fmla="*/ 6908447 w 8882887"/>
              <a:gd name="connsiteY696" fmla="*/ 1435776 h 1682495"/>
              <a:gd name="connsiteX697" fmla="*/ 6908447 w 8882887"/>
              <a:gd name="connsiteY697" fmla="*/ 1437956 h 1682495"/>
              <a:gd name="connsiteX698" fmla="*/ 6908447 w 8882887"/>
              <a:gd name="connsiteY698" fmla="*/ 1453211 h 1682495"/>
              <a:gd name="connsiteX699" fmla="*/ 6938539 w 8882887"/>
              <a:gd name="connsiteY699" fmla="*/ 1453211 h 1682495"/>
              <a:gd name="connsiteX700" fmla="*/ 6938539 w 8882887"/>
              <a:gd name="connsiteY700" fmla="*/ 1456698 h 1682495"/>
              <a:gd name="connsiteX701" fmla="*/ 6938539 w 8882887"/>
              <a:gd name="connsiteY701" fmla="*/ 1481106 h 1682495"/>
              <a:gd name="connsiteX702" fmla="*/ 6931853 w 8882887"/>
              <a:gd name="connsiteY702" fmla="*/ 1482414 h 1682495"/>
              <a:gd name="connsiteX703" fmla="*/ 6931853 w 8882887"/>
              <a:gd name="connsiteY703" fmla="*/ 1491567 h 1682495"/>
              <a:gd name="connsiteX704" fmla="*/ 6938539 w 8882887"/>
              <a:gd name="connsiteY704" fmla="*/ 1494183 h 1682495"/>
              <a:gd name="connsiteX705" fmla="*/ 6938539 w 8882887"/>
              <a:gd name="connsiteY705" fmla="*/ 1512489 h 1682495"/>
              <a:gd name="connsiteX706" fmla="*/ 6931853 w 8882887"/>
              <a:gd name="connsiteY706" fmla="*/ 1519463 h 1682495"/>
              <a:gd name="connsiteX707" fmla="*/ 6931853 w 8882887"/>
              <a:gd name="connsiteY707" fmla="*/ 1603151 h 1682495"/>
              <a:gd name="connsiteX708" fmla="*/ 6934777 w 8882887"/>
              <a:gd name="connsiteY708" fmla="*/ 1603151 h 1682495"/>
              <a:gd name="connsiteX709" fmla="*/ 6955257 w 8882887"/>
              <a:gd name="connsiteY709" fmla="*/ 1603151 h 1682495"/>
              <a:gd name="connsiteX710" fmla="*/ 6957763 w 8882887"/>
              <a:gd name="connsiteY710" fmla="*/ 1610124 h 1682495"/>
              <a:gd name="connsiteX711" fmla="*/ 6975319 w 8882887"/>
              <a:gd name="connsiteY711" fmla="*/ 1610124 h 1682495"/>
              <a:gd name="connsiteX712" fmla="*/ 6975319 w 8882887"/>
              <a:gd name="connsiteY712" fmla="*/ 1613175 h 1682495"/>
              <a:gd name="connsiteX713" fmla="*/ 6975319 w 8882887"/>
              <a:gd name="connsiteY713" fmla="*/ 1634534 h 1682495"/>
              <a:gd name="connsiteX714" fmla="*/ 6977827 w 8882887"/>
              <a:gd name="connsiteY714" fmla="*/ 1634534 h 1682495"/>
              <a:gd name="connsiteX715" fmla="*/ 6995379 w 8882887"/>
              <a:gd name="connsiteY715" fmla="*/ 1634534 h 1682495"/>
              <a:gd name="connsiteX716" fmla="*/ 6995379 w 8882887"/>
              <a:gd name="connsiteY716" fmla="*/ 1631483 h 1682495"/>
              <a:gd name="connsiteX717" fmla="*/ 6995379 w 8882887"/>
              <a:gd name="connsiteY717" fmla="*/ 1610124 h 1682495"/>
              <a:gd name="connsiteX718" fmla="*/ 6998303 w 8882887"/>
              <a:gd name="connsiteY718" fmla="*/ 1608381 h 1682495"/>
              <a:gd name="connsiteX719" fmla="*/ 7018783 w 8882887"/>
              <a:gd name="connsiteY719" fmla="*/ 1596177 h 1682495"/>
              <a:gd name="connsiteX720" fmla="*/ 7018783 w 8882887"/>
              <a:gd name="connsiteY720" fmla="*/ 1564794 h 1682495"/>
              <a:gd name="connsiteX721" fmla="*/ 7012097 w 8882887"/>
              <a:gd name="connsiteY721" fmla="*/ 1529924 h 1682495"/>
              <a:gd name="connsiteX722" fmla="*/ 7013767 w 8882887"/>
              <a:gd name="connsiteY722" fmla="*/ 1529924 h 1682495"/>
              <a:gd name="connsiteX723" fmla="*/ 7025471 w 8882887"/>
              <a:gd name="connsiteY723" fmla="*/ 1529924 h 1682495"/>
              <a:gd name="connsiteX724" fmla="*/ 7055563 w 8882887"/>
              <a:gd name="connsiteY724" fmla="*/ 1526438 h 1682495"/>
              <a:gd name="connsiteX725" fmla="*/ 7055563 w 8882887"/>
              <a:gd name="connsiteY725" fmla="*/ 1524693 h 1682495"/>
              <a:gd name="connsiteX726" fmla="*/ 7055563 w 8882887"/>
              <a:gd name="connsiteY726" fmla="*/ 1512489 h 1682495"/>
              <a:gd name="connsiteX727" fmla="*/ 7058071 w 8882887"/>
              <a:gd name="connsiteY727" fmla="*/ 1512489 h 1682495"/>
              <a:gd name="connsiteX728" fmla="*/ 7075623 w 8882887"/>
              <a:gd name="connsiteY728" fmla="*/ 1512489 h 1682495"/>
              <a:gd name="connsiteX729" fmla="*/ 7075623 w 8882887"/>
              <a:gd name="connsiteY729" fmla="*/ 1338141 h 1682495"/>
              <a:gd name="connsiteX730" fmla="*/ 7077295 w 8882887"/>
              <a:gd name="connsiteY730" fmla="*/ 1338141 h 1682495"/>
              <a:gd name="connsiteX731" fmla="*/ 7088997 w 8882887"/>
              <a:gd name="connsiteY731" fmla="*/ 1338141 h 1682495"/>
              <a:gd name="connsiteX732" fmla="*/ 7088997 w 8882887"/>
              <a:gd name="connsiteY732" fmla="*/ 1334654 h 1682495"/>
              <a:gd name="connsiteX733" fmla="*/ 7088997 w 8882887"/>
              <a:gd name="connsiteY733" fmla="*/ 1310244 h 1682495"/>
              <a:gd name="connsiteX734" fmla="*/ 7092341 w 8882887"/>
              <a:gd name="connsiteY734" fmla="*/ 1240505 h 1682495"/>
              <a:gd name="connsiteX735" fmla="*/ 7094013 w 8882887"/>
              <a:gd name="connsiteY735" fmla="*/ 1240505 h 1682495"/>
              <a:gd name="connsiteX736" fmla="*/ 7105715 w 8882887"/>
              <a:gd name="connsiteY736" fmla="*/ 1240505 h 1682495"/>
              <a:gd name="connsiteX737" fmla="*/ 7105715 w 8882887"/>
              <a:gd name="connsiteY737" fmla="*/ 1242249 h 1682495"/>
              <a:gd name="connsiteX738" fmla="*/ 7105715 w 8882887"/>
              <a:gd name="connsiteY738" fmla="*/ 1254453 h 1682495"/>
              <a:gd name="connsiteX739" fmla="*/ 7112401 w 8882887"/>
              <a:gd name="connsiteY739" fmla="*/ 1250966 h 1682495"/>
              <a:gd name="connsiteX740" fmla="*/ 7112401 w 8882887"/>
              <a:gd name="connsiteY740" fmla="*/ 1226558 h 1682495"/>
              <a:gd name="connsiteX741" fmla="*/ 7114491 w 8882887"/>
              <a:gd name="connsiteY741" fmla="*/ 1225686 h 1682495"/>
              <a:gd name="connsiteX742" fmla="*/ 7129119 w 8882887"/>
              <a:gd name="connsiteY742" fmla="*/ 1219584 h 1682495"/>
              <a:gd name="connsiteX743" fmla="*/ 7130791 w 8882887"/>
              <a:gd name="connsiteY743" fmla="*/ 1220456 h 1682495"/>
              <a:gd name="connsiteX744" fmla="*/ 7142493 w 8882887"/>
              <a:gd name="connsiteY744" fmla="*/ 1226558 h 1682495"/>
              <a:gd name="connsiteX745" fmla="*/ 7145001 w 8882887"/>
              <a:gd name="connsiteY745" fmla="*/ 1226558 h 1682495"/>
              <a:gd name="connsiteX746" fmla="*/ 7162555 w 8882887"/>
              <a:gd name="connsiteY746" fmla="*/ 1226558 h 1682495"/>
              <a:gd name="connsiteX747" fmla="*/ 7162555 w 8882887"/>
              <a:gd name="connsiteY747" fmla="*/ 1181226 h 1682495"/>
              <a:gd name="connsiteX748" fmla="*/ 7164227 w 8882887"/>
              <a:gd name="connsiteY748" fmla="*/ 1181226 h 1682495"/>
              <a:gd name="connsiteX749" fmla="*/ 7175927 w 8882887"/>
              <a:gd name="connsiteY749" fmla="*/ 1181226 h 1682495"/>
              <a:gd name="connsiteX750" fmla="*/ 7178017 w 8882887"/>
              <a:gd name="connsiteY750" fmla="*/ 1188201 h 1682495"/>
              <a:gd name="connsiteX751" fmla="*/ 7192647 w 8882887"/>
              <a:gd name="connsiteY751" fmla="*/ 1188201 h 1682495"/>
              <a:gd name="connsiteX752" fmla="*/ 7194319 w 8882887"/>
              <a:gd name="connsiteY752" fmla="*/ 1181226 h 1682495"/>
              <a:gd name="connsiteX753" fmla="*/ 7206021 w 8882887"/>
              <a:gd name="connsiteY753" fmla="*/ 1181226 h 1682495"/>
              <a:gd name="connsiteX754" fmla="*/ 7206021 w 8882887"/>
              <a:gd name="connsiteY754" fmla="*/ 1233531 h 1682495"/>
              <a:gd name="connsiteX755" fmla="*/ 7208111 w 8882887"/>
              <a:gd name="connsiteY755" fmla="*/ 1235274 h 1682495"/>
              <a:gd name="connsiteX756" fmla="*/ 7222739 w 8882887"/>
              <a:gd name="connsiteY756" fmla="*/ 1247480 h 1682495"/>
              <a:gd name="connsiteX757" fmla="*/ 7256173 w 8882887"/>
              <a:gd name="connsiteY757" fmla="*/ 1257941 h 1682495"/>
              <a:gd name="connsiteX758" fmla="*/ 7256173 w 8882887"/>
              <a:gd name="connsiteY758" fmla="*/ 1255761 h 1682495"/>
              <a:gd name="connsiteX759" fmla="*/ 7256173 w 8882887"/>
              <a:gd name="connsiteY759" fmla="*/ 1240505 h 1682495"/>
              <a:gd name="connsiteX760" fmla="*/ 7299639 w 8882887"/>
              <a:gd name="connsiteY760" fmla="*/ 1226558 h 1682495"/>
              <a:gd name="connsiteX761" fmla="*/ 7299639 w 8882887"/>
              <a:gd name="connsiteY761" fmla="*/ 1224815 h 1682495"/>
              <a:gd name="connsiteX762" fmla="*/ 7299639 w 8882887"/>
              <a:gd name="connsiteY762" fmla="*/ 1212609 h 1682495"/>
              <a:gd name="connsiteX763" fmla="*/ 7300893 w 8882887"/>
              <a:gd name="connsiteY763" fmla="*/ 1212609 h 1682495"/>
              <a:gd name="connsiteX764" fmla="*/ 7309669 w 8882887"/>
              <a:gd name="connsiteY764" fmla="*/ 1212609 h 1682495"/>
              <a:gd name="connsiteX765" fmla="*/ 7309669 w 8882887"/>
              <a:gd name="connsiteY765" fmla="*/ 1211303 h 1682495"/>
              <a:gd name="connsiteX766" fmla="*/ 7309669 w 8882887"/>
              <a:gd name="connsiteY766" fmla="*/ 1202148 h 1682495"/>
              <a:gd name="connsiteX767" fmla="*/ 7313013 w 8882887"/>
              <a:gd name="connsiteY767" fmla="*/ 1202148 h 1682495"/>
              <a:gd name="connsiteX768" fmla="*/ 7336417 w 8882887"/>
              <a:gd name="connsiteY768" fmla="*/ 1202148 h 1682495"/>
              <a:gd name="connsiteX769" fmla="*/ 7336417 w 8882887"/>
              <a:gd name="connsiteY769" fmla="*/ 1203456 h 1682495"/>
              <a:gd name="connsiteX770" fmla="*/ 7336417 w 8882887"/>
              <a:gd name="connsiteY770" fmla="*/ 1212609 h 1682495"/>
              <a:gd name="connsiteX771" fmla="*/ 7338925 w 8882887"/>
              <a:gd name="connsiteY771" fmla="*/ 1212609 h 1682495"/>
              <a:gd name="connsiteX772" fmla="*/ 7356479 w 8882887"/>
              <a:gd name="connsiteY772" fmla="*/ 1212609 h 1682495"/>
              <a:gd name="connsiteX773" fmla="*/ 7356479 w 8882887"/>
              <a:gd name="connsiteY773" fmla="*/ 1215225 h 1682495"/>
              <a:gd name="connsiteX774" fmla="*/ 7356479 w 8882887"/>
              <a:gd name="connsiteY774" fmla="*/ 1233531 h 1682495"/>
              <a:gd name="connsiteX775" fmla="*/ 7393257 w 8882887"/>
              <a:gd name="connsiteY775" fmla="*/ 1233531 h 1682495"/>
              <a:gd name="connsiteX776" fmla="*/ 7393257 w 8882887"/>
              <a:gd name="connsiteY776" fmla="*/ 1231788 h 1682495"/>
              <a:gd name="connsiteX777" fmla="*/ 7393257 w 8882887"/>
              <a:gd name="connsiteY777" fmla="*/ 1219584 h 1682495"/>
              <a:gd name="connsiteX778" fmla="*/ 7395347 w 8882887"/>
              <a:gd name="connsiteY778" fmla="*/ 1219584 h 1682495"/>
              <a:gd name="connsiteX779" fmla="*/ 7409975 w 8882887"/>
              <a:gd name="connsiteY779" fmla="*/ 1219584 h 1682495"/>
              <a:gd name="connsiteX780" fmla="*/ 7409975 w 8882887"/>
              <a:gd name="connsiteY780" fmla="*/ 1217840 h 1682495"/>
              <a:gd name="connsiteX781" fmla="*/ 7409975 w 8882887"/>
              <a:gd name="connsiteY781" fmla="*/ 1205636 h 1682495"/>
              <a:gd name="connsiteX782" fmla="*/ 7412483 w 8882887"/>
              <a:gd name="connsiteY782" fmla="*/ 1205636 h 1682495"/>
              <a:gd name="connsiteX783" fmla="*/ 7430035 w 8882887"/>
              <a:gd name="connsiteY783" fmla="*/ 1205636 h 1682495"/>
              <a:gd name="connsiteX784" fmla="*/ 7430035 w 8882887"/>
              <a:gd name="connsiteY784" fmla="*/ 1207379 h 1682495"/>
              <a:gd name="connsiteX785" fmla="*/ 7430035 w 8882887"/>
              <a:gd name="connsiteY785" fmla="*/ 1219584 h 1682495"/>
              <a:gd name="connsiteX786" fmla="*/ 7436723 w 8882887"/>
              <a:gd name="connsiteY786" fmla="*/ 1135896 h 1682495"/>
              <a:gd name="connsiteX787" fmla="*/ 7587181 w 8882887"/>
              <a:gd name="connsiteY787" fmla="*/ 1135896 h 1682495"/>
              <a:gd name="connsiteX788" fmla="*/ 7587181 w 8882887"/>
              <a:gd name="connsiteY788" fmla="*/ 1247480 h 1682495"/>
              <a:gd name="connsiteX789" fmla="*/ 7590525 w 8882887"/>
              <a:gd name="connsiteY789" fmla="*/ 1247480 h 1682495"/>
              <a:gd name="connsiteX790" fmla="*/ 7613929 w 8882887"/>
              <a:gd name="connsiteY790" fmla="*/ 1247480 h 1682495"/>
              <a:gd name="connsiteX791" fmla="*/ 7613929 w 8882887"/>
              <a:gd name="connsiteY791" fmla="*/ 1121948 h 1682495"/>
              <a:gd name="connsiteX792" fmla="*/ 7647365 w 8882887"/>
              <a:gd name="connsiteY792" fmla="*/ 1104513 h 1682495"/>
              <a:gd name="connsiteX793" fmla="*/ 7690831 w 8882887"/>
              <a:gd name="connsiteY793" fmla="*/ 1104513 h 1682495"/>
              <a:gd name="connsiteX794" fmla="*/ 7693757 w 8882887"/>
              <a:gd name="connsiteY794" fmla="*/ 1101899 h 1682495"/>
              <a:gd name="connsiteX795" fmla="*/ 7714235 w 8882887"/>
              <a:gd name="connsiteY795" fmla="*/ 1083591 h 1682495"/>
              <a:gd name="connsiteX796" fmla="*/ 7771075 w 8882887"/>
              <a:gd name="connsiteY796" fmla="*/ 1083591 h 1682495"/>
              <a:gd name="connsiteX797" fmla="*/ 7771075 w 8882887"/>
              <a:gd name="connsiteY797" fmla="*/ 1086207 h 1682495"/>
              <a:gd name="connsiteX798" fmla="*/ 7771075 w 8882887"/>
              <a:gd name="connsiteY798" fmla="*/ 1104513 h 1682495"/>
              <a:gd name="connsiteX799" fmla="*/ 7827915 w 8882887"/>
              <a:gd name="connsiteY799" fmla="*/ 1104513 h 1682495"/>
              <a:gd name="connsiteX800" fmla="*/ 7827915 w 8882887"/>
              <a:gd name="connsiteY800" fmla="*/ 1240505 h 1682495"/>
              <a:gd name="connsiteX801" fmla="*/ 7830005 w 8882887"/>
              <a:gd name="connsiteY801" fmla="*/ 1240505 h 1682495"/>
              <a:gd name="connsiteX802" fmla="*/ 7844633 w 8882887"/>
              <a:gd name="connsiteY802" fmla="*/ 1240505 h 1682495"/>
              <a:gd name="connsiteX803" fmla="*/ 7844633 w 8882887"/>
              <a:gd name="connsiteY803" fmla="*/ 1439262 h 1682495"/>
              <a:gd name="connsiteX804" fmla="*/ 7847975 w 8882887"/>
              <a:gd name="connsiteY804" fmla="*/ 1439262 h 1682495"/>
              <a:gd name="connsiteX805" fmla="*/ 7871381 w 8882887"/>
              <a:gd name="connsiteY805" fmla="*/ 1439262 h 1682495"/>
              <a:gd name="connsiteX806" fmla="*/ 7871381 w 8882887"/>
              <a:gd name="connsiteY806" fmla="*/ 1310244 h 1682495"/>
              <a:gd name="connsiteX807" fmla="*/ 7872635 w 8882887"/>
              <a:gd name="connsiteY807" fmla="*/ 1309373 h 1682495"/>
              <a:gd name="connsiteX808" fmla="*/ 7881411 w 8882887"/>
              <a:gd name="connsiteY808" fmla="*/ 1303271 h 1682495"/>
              <a:gd name="connsiteX809" fmla="*/ 7888099 w 8882887"/>
              <a:gd name="connsiteY809" fmla="*/ 1305014 h 1682495"/>
              <a:gd name="connsiteX810" fmla="*/ 7888099 w 8882887"/>
              <a:gd name="connsiteY810" fmla="*/ 1317219 h 1682495"/>
              <a:gd name="connsiteX811" fmla="*/ 7891441 w 8882887"/>
              <a:gd name="connsiteY811" fmla="*/ 1315475 h 1682495"/>
              <a:gd name="connsiteX812" fmla="*/ 7914847 w 8882887"/>
              <a:gd name="connsiteY812" fmla="*/ 1303271 h 1682495"/>
              <a:gd name="connsiteX813" fmla="*/ 7917773 w 8882887"/>
              <a:gd name="connsiteY813" fmla="*/ 1303271 h 1682495"/>
              <a:gd name="connsiteX814" fmla="*/ 7938251 w 8882887"/>
              <a:gd name="connsiteY814" fmla="*/ 1303271 h 1682495"/>
              <a:gd name="connsiteX815" fmla="*/ 7938251 w 8882887"/>
              <a:gd name="connsiteY815" fmla="*/ 1540385 h 1682495"/>
              <a:gd name="connsiteX816" fmla="*/ 7985061 w 8882887"/>
              <a:gd name="connsiteY816" fmla="*/ 1547360 h 1682495"/>
              <a:gd name="connsiteX817" fmla="*/ 7985061 w 8882887"/>
              <a:gd name="connsiteY817" fmla="*/ 1536899 h 1682495"/>
              <a:gd name="connsiteX818" fmla="*/ 8035213 w 8882887"/>
              <a:gd name="connsiteY818" fmla="*/ 1536899 h 1682495"/>
              <a:gd name="connsiteX819" fmla="*/ 8035213 w 8882887"/>
              <a:gd name="connsiteY819" fmla="*/ 1491567 h 1682495"/>
              <a:gd name="connsiteX820" fmla="*/ 8048587 w 8882887"/>
              <a:gd name="connsiteY820" fmla="*/ 1491567 h 1682495"/>
              <a:gd name="connsiteX821" fmla="*/ 8048587 w 8882887"/>
              <a:gd name="connsiteY821" fmla="*/ 1432289 h 1682495"/>
              <a:gd name="connsiteX822" fmla="*/ 8058619 w 8882887"/>
              <a:gd name="connsiteY822" fmla="*/ 1432289 h 1682495"/>
              <a:gd name="connsiteX823" fmla="*/ 8058619 w 8882887"/>
              <a:gd name="connsiteY823" fmla="*/ 1373010 h 1682495"/>
              <a:gd name="connsiteX824" fmla="*/ 8082023 w 8882887"/>
              <a:gd name="connsiteY824" fmla="*/ 1373010 h 1682495"/>
              <a:gd name="connsiteX825" fmla="*/ 8155579 w 8882887"/>
              <a:gd name="connsiteY825" fmla="*/ 1341627 h 1682495"/>
              <a:gd name="connsiteX826" fmla="*/ 8158923 w 8882887"/>
              <a:gd name="connsiteY826" fmla="*/ 1310244 h 1682495"/>
              <a:gd name="connsiteX827" fmla="*/ 8165611 w 8882887"/>
              <a:gd name="connsiteY827" fmla="*/ 1341627 h 1682495"/>
              <a:gd name="connsiteX828" fmla="*/ 8242511 w 8882887"/>
              <a:gd name="connsiteY828" fmla="*/ 1383471 h 1682495"/>
              <a:gd name="connsiteX829" fmla="*/ 8242511 w 8882887"/>
              <a:gd name="connsiteY829" fmla="*/ 1376498 h 1682495"/>
              <a:gd name="connsiteX830" fmla="*/ 8262573 w 8882887"/>
              <a:gd name="connsiteY830" fmla="*/ 1376498 h 1682495"/>
              <a:gd name="connsiteX831" fmla="*/ 8262573 w 8882887"/>
              <a:gd name="connsiteY831" fmla="*/ 1432289 h 1682495"/>
              <a:gd name="connsiteX832" fmla="*/ 8272603 w 8882887"/>
              <a:gd name="connsiteY832" fmla="*/ 1432289 h 1682495"/>
              <a:gd name="connsiteX833" fmla="*/ 8272603 w 8882887"/>
              <a:gd name="connsiteY833" fmla="*/ 1498541 h 1682495"/>
              <a:gd name="connsiteX834" fmla="*/ 8282635 w 8882887"/>
              <a:gd name="connsiteY834" fmla="*/ 1498541 h 1682495"/>
              <a:gd name="connsiteX835" fmla="*/ 8282635 w 8882887"/>
              <a:gd name="connsiteY835" fmla="*/ 1529924 h 1682495"/>
              <a:gd name="connsiteX836" fmla="*/ 8302695 w 8882887"/>
              <a:gd name="connsiteY836" fmla="*/ 1529924 h 1682495"/>
              <a:gd name="connsiteX837" fmla="*/ 8302695 w 8882887"/>
              <a:gd name="connsiteY837" fmla="*/ 1578741 h 1682495"/>
              <a:gd name="connsiteX838" fmla="*/ 8429747 w 8882887"/>
              <a:gd name="connsiteY838" fmla="*/ 1568280 h 1682495"/>
              <a:gd name="connsiteX839" fmla="*/ 8429747 w 8882887"/>
              <a:gd name="connsiteY839" fmla="*/ 1519463 h 1682495"/>
              <a:gd name="connsiteX840" fmla="*/ 8496619 w 8882887"/>
              <a:gd name="connsiteY840" fmla="*/ 1519463 h 1682495"/>
              <a:gd name="connsiteX841" fmla="*/ 8496619 w 8882887"/>
              <a:gd name="connsiteY841" fmla="*/ 1491567 h 1682495"/>
              <a:gd name="connsiteX842" fmla="*/ 8637047 w 8882887"/>
              <a:gd name="connsiteY842" fmla="*/ 1491567 h 1682495"/>
              <a:gd name="connsiteX843" fmla="*/ 8637047 w 8882887"/>
              <a:gd name="connsiteY843" fmla="*/ 1509002 h 1682495"/>
              <a:gd name="connsiteX844" fmla="*/ 8727321 w 8882887"/>
              <a:gd name="connsiteY844" fmla="*/ 1509002 h 1682495"/>
              <a:gd name="connsiteX845" fmla="*/ 8727321 w 8882887"/>
              <a:gd name="connsiteY845" fmla="*/ 1519463 h 1682495"/>
              <a:gd name="connsiteX846" fmla="*/ 8754069 w 8882887"/>
              <a:gd name="connsiteY846" fmla="*/ 1519463 h 1682495"/>
              <a:gd name="connsiteX847" fmla="*/ 8754069 w 8882887"/>
              <a:gd name="connsiteY847" fmla="*/ 1529924 h 1682495"/>
              <a:gd name="connsiteX848" fmla="*/ 8777473 w 8882887"/>
              <a:gd name="connsiteY848" fmla="*/ 1529924 h 1682495"/>
              <a:gd name="connsiteX849" fmla="*/ 8777473 w 8882887"/>
              <a:gd name="connsiteY849" fmla="*/ 1499913 h 1682495"/>
              <a:gd name="connsiteX850" fmla="*/ 8882887 w 8882887"/>
              <a:gd name="connsiteY850" fmla="*/ 1682495 h 1682495"/>
              <a:gd name="connsiteX851" fmla="*/ 0 w 8882887"/>
              <a:gd name="connsiteY851" fmla="*/ 1682495 h 1682495"/>
              <a:gd name="connsiteX852" fmla="*/ 63077 w 8882887"/>
              <a:gd name="connsiteY852" fmla="*/ 1573241 h 1682495"/>
              <a:gd name="connsiteX853" fmla="*/ 123345 w 8882887"/>
              <a:gd name="connsiteY853" fmla="*/ 1568279 h 1682495"/>
              <a:gd name="connsiteX854" fmla="*/ 123345 w 8882887"/>
              <a:gd name="connsiteY854" fmla="*/ 1519461 h 1682495"/>
              <a:gd name="connsiteX855" fmla="*/ 190215 w 8882887"/>
              <a:gd name="connsiteY855" fmla="*/ 1519461 h 1682495"/>
              <a:gd name="connsiteX856" fmla="*/ 190215 w 8882887"/>
              <a:gd name="connsiteY856" fmla="*/ 1491566 h 1682495"/>
              <a:gd name="connsiteX857" fmla="*/ 330643 w 8882887"/>
              <a:gd name="connsiteY857" fmla="*/ 1491566 h 1682495"/>
              <a:gd name="connsiteX858" fmla="*/ 330643 w 8882887"/>
              <a:gd name="connsiteY858" fmla="*/ 1509000 h 1682495"/>
              <a:gd name="connsiteX859" fmla="*/ 420917 w 8882887"/>
              <a:gd name="connsiteY859" fmla="*/ 1509000 h 1682495"/>
              <a:gd name="connsiteX860" fmla="*/ 420917 w 8882887"/>
              <a:gd name="connsiteY860" fmla="*/ 1519461 h 1682495"/>
              <a:gd name="connsiteX861" fmla="*/ 447665 w 8882887"/>
              <a:gd name="connsiteY861" fmla="*/ 1519461 h 1682495"/>
              <a:gd name="connsiteX862" fmla="*/ 447665 w 8882887"/>
              <a:gd name="connsiteY862" fmla="*/ 1529922 h 1682495"/>
              <a:gd name="connsiteX863" fmla="*/ 471070 w 8882887"/>
              <a:gd name="connsiteY863" fmla="*/ 1529922 h 1682495"/>
              <a:gd name="connsiteX864" fmla="*/ 471070 w 8882887"/>
              <a:gd name="connsiteY864" fmla="*/ 1373009 h 1682495"/>
              <a:gd name="connsiteX865" fmla="*/ 541285 w 8882887"/>
              <a:gd name="connsiteY865" fmla="*/ 1352087 h 1682495"/>
              <a:gd name="connsiteX866" fmla="*/ 671681 w 8882887"/>
              <a:gd name="connsiteY866" fmla="*/ 1352087 h 1682495"/>
              <a:gd name="connsiteX867" fmla="*/ 671681 w 8882887"/>
              <a:gd name="connsiteY867" fmla="*/ 1101026 h 1682495"/>
              <a:gd name="connsiteX868" fmla="*/ 708460 w 8882887"/>
              <a:gd name="connsiteY868" fmla="*/ 1083590 h 1682495"/>
              <a:gd name="connsiteX869" fmla="*/ 868949 w 8882887"/>
              <a:gd name="connsiteY869" fmla="*/ 1055694 h 1682495"/>
              <a:gd name="connsiteX870" fmla="*/ 925789 w 8882887"/>
              <a:gd name="connsiteY870" fmla="*/ 1073129 h 1682495"/>
              <a:gd name="connsiteX871" fmla="*/ 935819 w 8882887"/>
              <a:gd name="connsiteY871" fmla="*/ 1083590 h 1682495"/>
              <a:gd name="connsiteX872" fmla="*/ 935819 w 8882887"/>
              <a:gd name="connsiteY872" fmla="*/ 1550844 h 1682495"/>
              <a:gd name="connsiteX873" fmla="*/ 959224 w 8882887"/>
              <a:gd name="connsiteY873" fmla="*/ 1550844 h 1682495"/>
              <a:gd name="connsiteX874" fmla="*/ 959224 w 8882887"/>
              <a:gd name="connsiteY874" fmla="*/ 1362548 h 1682495"/>
              <a:gd name="connsiteX875" fmla="*/ 979285 w 8882887"/>
              <a:gd name="connsiteY875" fmla="*/ 1362548 h 1682495"/>
              <a:gd name="connsiteX876" fmla="*/ 979285 w 8882887"/>
              <a:gd name="connsiteY876" fmla="*/ 1345113 h 1682495"/>
              <a:gd name="connsiteX877" fmla="*/ 999346 w 8882887"/>
              <a:gd name="connsiteY877" fmla="*/ 1334652 h 1682495"/>
              <a:gd name="connsiteX878" fmla="*/ 1016063 w 8882887"/>
              <a:gd name="connsiteY878" fmla="*/ 1334652 h 1682495"/>
              <a:gd name="connsiteX879" fmla="*/ 1016063 w 8882887"/>
              <a:gd name="connsiteY879" fmla="*/ 1317218 h 1682495"/>
              <a:gd name="connsiteX880" fmla="*/ 1029437 w 8882887"/>
              <a:gd name="connsiteY880" fmla="*/ 1306757 h 1682495"/>
              <a:gd name="connsiteX881" fmla="*/ 1062874 w 8882887"/>
              <a:gd name="connsiteY881" fmla="*/ 1306757 h 1682495"/>
              <a:gd name="connsiteX882" fmla="*/ 1062874 w 8882887"/>
              <a:gd name="connsiteY882" fmla="*/ 1362548 h 1682495"/>
              <a:gd name="connsiteX883" fmla="*/ 1133087 w 8882887"/>
              <a:gd name="connsiteY883" fmla="*/ 1362548 h 1682495"/>
              <a:gd name="connsiteX884" fmla="*/ 1133087 w 8882887"/>
              <a:gd name="connsiteY884" fmla="*/ 1557819 h 1682495"/>
              <a:gd name="connsiteX885" fmla="*/ 1159835 w 8882887"/>
              <a:gd name="connsiteY885" fmla="*/ 1557819 h 1682495"/>
              <a:gd name="connsiteX886" fmla="*/ 1186583 w 8882887"/>
              <a:gd name="connsiteY886" fmla="*/ 1547358 h 1682495"/>
              <a:gd name="connsiteX887" fmla="*/ 1186583 w 8882887"/>
              <a:gd name="connsiteY887" fmla="*/ 1533410 h 1682495"/>
              <a:gd name="connsiteX888" fmla="*/ 1176553 w 8882887"/>
              <a:gd name="connsiteY888" fmla="*/ 1529922 h 1682495"/>
              <a:gd name="connsiteX889" fmla="*/ 1176553 w 8882887"/>
              <a:gd name="connsiteY889" fmla="*/ 1519461 h 1682495"/>
              <a:gd name="connsiteX890" fmla="*/ 1186583 w 8882887"/>
              <a:gd name="connsiteY890" fmla="*/ 1512488 h 1682495"/>
              <a:gd name="connsiteX891" fmla="*/ 1186583 w 8882887"/>
              <a:gd name="connsiteY891" fmla="*/ 1435775 h 1682495"/>
              <a:gd name="connsiteX892" fmla="*/ 1176553 w 8882887"/>
              <a:gd name="connsiteY892" fmla="*/ 1432287 h 1682495"/>
              <a:gd name="connsiteX893" fmla="*/ 1176553 w 8882887"/>
              <a:gd name="connsiteY893" fmla="*/ 1421826 h 1682495"/>
              <a:gd name="connsiteX894" fmla="*/ 1186583 w 8882887"/>
              <a:gd name="connsiteY894" fmla="*/ 1414853 h 1682495"/>
              <a:gd name="connsiteX895" fmla="*/ 1193271 w 8882887"/>
              <a:gd name="connsiteY895" fmla="*/ 1407879 h 1682495"/>
              <a:gd name="connsiteX896" fmla="*/ 1193271 w 8882887"/>
              <a:gd name="connsiteY896" fmla="*/ 1393931 h 1682495"/>
              <a:gd name="connsiteX897" fmla="*/ 1186583 w 8882887"/>
              <a:gd name="connsiteY897" fmla="*/ 1393931 h 1682495"/>
              <a:gd name="connsiteX898" fmla="*/ 1186583 w 8882887"/>
              <a:gd name="connsiteY898" fmla="*/ 1383470 h 1682495"/>
              <a:gd name="connsiteX899" fmla="*/ 1196614 w 8882887"/>
              <a:gd name="connsiteY899" fmla="*/ 1376496 h 1682495"/>
              <a:gd name="connsiteX900" fmla="*/ 1250110 w 8882887"/>
              <a:gd name="connsiteY900" fmla="*/ 1278861 h 1682495"/>
              <a:gd name="connsiteX901" fmla="*/ 1243423 w 8882887"/>
              <a:gd name="connsiteY901" fmla="*/ 1275374 h 1682495"/>
              <a:gd name="connsiteX902" fmla="*/ 1243423 w 8882887"/>
              <a:gd name="connsiteY902" fmla="*/ 1264913 h 1682495"/>
              <a:gd name="connsiteX903" fmla="*/ 1253453 w 8882887"/>
              <a:gd name="connsiteY903" fmla="*/ 1261425 h 1682495"/>
              <a:gd name="connsiteX904" fmla="*/ 1253453 w 8882887"/>
              <a:gd name="connsiteY904" fmla="*/ 1247478 h 1682495"/>
              <a:gd name="connsiteX905" fmla="*/ 1260141 w 8882887"/>
              <a:gd name="connsiteY905" fmla="*/ 1247478 h 1682495"/>
              <a:gd name="connsiteX906" fmla="*/ 1260141 w 8882887"/>
              <a:gd name="connsiteY906" fmla="*/ 1216095 h 1682495"/>
              <a:gd name="connsiteX907" fmla="*/ 1253453 w 8882887"/>
              <a:gd name="connsiteY907" fmla="*/ 1216095 h 1682495"/>
              <a:gd name="connsiteX908" fmla="*/ 1253453 w 8882887"/>
              <a:gd name="connsiteY908" fmla="*/ 1209122 h 1682495"/>
              <a:gd name="connsiteX909" fmla="*/ 1260141 w 8882887"/>
              <a:gd name="connsiteY909" fmla="*/ 1205634 h 1682495"/>
              <a:gd name="connsiteX910" fmla="*/ 1276858 w 8882887"/>
              <a:gd name="connsiteY910" fmla="*/ 1181225 h 1682495"/>
              <a:gd name="connsiteX911" fmla="*/ 1280201 w 8882887"/>
              <a:gd name="connsiteY911" fmla="*/ 1167278 h 1682495"/>
              <a:gd name="connsiteX912" fmla="*/ 1280201 w 8882887"/>
              <a:gd name="connsiteY912" fmla="*/ 1128921 h 1682495"/>
              <a:gd name="connsiteX913" fmla="*/ 1280620 w 8882887"/>
              <a:gd name="connsiteY913" fmla="*/ 1127613 h 1682495"/>
              <a:gd name="connsiteX914" fmla="*/ 1283545 w 8882887"/>
              <a:gd name="connsiteY914" fmla="*/ 1118460 h 1682495"/>
              <a:gd name="connsiteX915" fmla="*/ 1283963 w 8882887"/>
              <a:gd name="connsiteY915" fmla="*/ 1119768 h 1682495"/>
              <a:gd name="connsiteX916" fmla="*/ 1286889 w 8882887"/>
              <a:gd name="connsiteY916" fmla="*/ 1128921 h 1682495"/>
              <a:gd name="connsiteX917" fmla="*/ 1290232 w 8882887"/>
              <a:gd name="connsiteY917" fmla="*/ 1167278 h 1682495"/>
              <a:gd name="connsiteX918" fmla="*/ 1290232 w 8882887"/>
              <a:gd name="connsiteY918" fmla="*/ 1177739 h 1682495"/>
              <a:gd name="connsiteX919" fmla="*/ 1306951 w 8882887"/>
              <a:gd name="connsiteY919" fmla="*/ 1205634 h 1682495"/>
              <a:gd name="connsiteX920" fmla="*/ 1313638 w 8882887"/>
              <a:gd name="connsiteY920" fmla="*/ 1209122 h 1682495"/>
              <a:gd name="connsiteX921" fmla="*/ 1313638 w 8882887"/>
              <a:gd name="connsiteY921" fmla="*/ 1216095 h 1682495"/>
              <a:gd name="connsiteX922" fmla="*/ 1310295 w 8882887"/>
              <a:gd name="connsiteY922" fmla="*/ 1247478 h 1682495"/>
              <a:gd name="connsiteX923" fmla="*/ 1316981 w 8882887"/>
              <a:gd name="connsiteY923" fmla="*/ 1261425 h 1682495"/>
              <a:gd name="connsiteX924" fmla="*/ 1323669 w 8882887"/>
              <a:gd name="connsiteY924" fmla="*/ 1264913 h 1682495"/>
              <a:gd name="connsiteX925" fmla="*/ 1323669 w 8882887"/>
              <a:gd name="connsiteY925" fmla="*/ 1275374 h 1682495"/>
              <a:gd name="connsiteX926" fmla="*/ 1316981 w 8882887"/>
              <a:gd name="connsiteY926" fmla="*/ 1278861 h 1682495"/>
              <a:gd name="connsiteX927" fmla="*/ 1356268 w 8882887"/>
              <a:gd name="connsiteY927" fmla="*/ 1319833 h 1682495"/>
              <a:gd name="connsiteX928" fmla="*/ 1369603 w 8882887"/>
              <a:gd name="connsiteY928" fmla="*/ 1373009 h 1682495"/>
              <a:gd name="connsiteX929" fmla="*/ 1417287 w 8882887"/>
              <a:gd name="connsiteY929" fmla="*/ 1373009 h 1682495"/>
              <a:gd name="connsiteX930" fmla="*/ 1417287 w 8882887"/>
              <a:gd name="connsiteY930" fmla="*/ 1329494 h 1682495"/>
              <a:gd name="connsiteX931" fmla="*/ 1409211 w 8882887"/>
              <a:gd name="connsiteY931" fmla="*/ 1329494 h 1682495"/>
              <a:gd name="connsiteX932" fmla="*/ 1409211 w 8882887"/>
              <a:gd name="connsiteY932" fmla="*/ 1086294 h 1682495"/>
              <a:gd name="connsiteX933" fmla="*/ 1439612 w 8882887"/>
              <a:gd name="connsiteY933" fmla="*/ 1086294 h 1682495"/>
              <a:gd name="connsiteX934" fmla="*/ 1440372 w 8882887"/>
              <a:gd name="connsiteY934" fmla="*/ 1084673 h 1682495"/>
              <a:gd name="connsiteX935" fmla="*/ 1445691 w 8882887"/>
              <a:gd name="connsiteY935" fmla="*/ 1073324 h 1682495"/>
              <a:gd name="connsiteX936" fmla="*/ 1448352 w 8882887"/>
              <a:gd name="connsiteY936" fmla="*/ 1073729 h 1682495"/>
              <a:gd name="connsiteX937" fmla="*/ 1466972 w 8882887"/>
              <a:gd name="connsiteY937" fmla="*/ 1076565 h 1682495"/>
              <a:gd name="connsiteX938" fmla="*/ 1467732 w 8882887"/>
              <a:gd name="connsiteY938" fmla="*/ 1078593 h 1682495"/>
              <a:gd name="connsiteX939" fmla="*/ 1473051 w 8882887"/>
              <a:gd name="connsiteY939" fmla="*/ 1092779 h 1682495"/>
              <a:gd name="connsiteX940" fmla="*/ 1512572 w 8882887"/>
              <a:gd name="connsiteY940" fmla="*/ 1096022 h 1682495"/>
              <a:gd name="connsiteX941" fmla="*/ 1512572 w 8882887"/>
              <a:gd name="connsiteY941" fmla="*/ 911190 h 1682495"/>
              <a:gd name="connsiteX942" fmla="*/ 1515612 w 8882887"/>
              <a:gd name="connsiteY942" fmla="*/ 911190 h 1682495"/>
              <a:gd name="connsiteX943" fmla="*/ 1536893 w 8882887"/>
              <a:gd name="connsiteY943" fmla="*/ 911190 h 1682495"/>
              <a:gd name="connsiteX944" fmla="*/ 1536893 w 8882887"/>
              <a:gd name="connsiteY944" fmla="*/ 706902 h 1682495"/>
              <a:gd name="connsiteX945" fmla="*/ 1539552 w 8882887"/>
              <a:gd name="connsiteY945" fmla="*/ 706902 h 1682495"/>
              <a:gd name="connsiteX946" fmla="*/ 1558173 w 8882887"/>
              <a:gd name="connsiteY946" fmla="*/ 706902 h 1682495"/>
              <a:gd name="connsiteX947" fmla="*/ 1558173 w 8882887"/>
              <a:gd name="connsiteY947" fmla="*/ 535041 h 1682495"/>
              <a:gd name="connsiteX948" fmla="*/ 1564253 w 8882887"/>
              <a:gd name="connsiteY948" fmla="*/ 492885 h 1682495"/>
              <a:gd name="connsiteX949" fmla="*/ 1567293 w 8882887"/>
              <a:gd name="connsiteY949" fmla="*/ 492885 h 1682495"/>
              <a:gd name="connsiteX950" fmla="*/ 1588574 w 8882887"/>
              <a:gd name="connsiteY950" fmla="*/ 492885 h 1682495"/>
              <a:gd name="connsiteX951" fmla="*/ 1643294 w 8882887"/>
              <a:gd name="connsiteY951" fmla="*/ 369665 h 1682495"/>
              <a:gd name="connsiteX952" fmla="*/ 1649375 w 8882887"/>
              <a:gd name="connsiteY952" fmla="*/ 0 h 168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Lst>
            <a:rect l="l" t="t" r="r" b="b"/>
            <a:pathLst>
              <a:path w="8882887" h="1682495">
                <a:moveTo>
                  <a:pt x="1649375" y="0"/>
                </a:moveTo>
                <a:cubicBezTo>
                  <a:pt x="1649375" y="27"/>
                  <a:pt x="1649399" y="3060"/>
                  <a:pt x="1652414" y="369665"/>
                </a:cubicBezTo>
                <a:cubicBezTo>
                  <a:pt x="1652432" y="369701"/>
                  <a:pt x="1653399" y="371712"/>
                  <a:pt x="1710174" y="489644"/>
                </a:cubicBezTo>
                <a:cubicBezTo>
                  <a:pt x="1710186" y="489644"/>
                  <a:pt x="1710353" y="489644"/>
                  <a:pt x="1713215" y="489644"/>
                </a:cubicBezTo>
                <a:lnTo>
                  <a:pt x="1734495" y="489644"/>
                </a:lnTo>
                <a:cubicBezTo>
                  <a:pt x="1734495" y="489665"/>
                  <a:pt x="1734495" y="490508"/>
                  <a:pt x="1734495" y="525312"/>
                </a:cubicBezTo>
                <a:cubicBezTo>
                  <a:pt x="1734498" y="525321"/>
                  <a:pt x="1734555" y="525408"/>
                  <a:pt x="1735256" y="526529"/>
                </a:cubicBezTo>
                <a:lnTo>
                  <a:pt x="1740575" y="535041"/>
                </a:lnTo>
                <a:cubicBezTo>
                  <a:pt x="1740575" y="535071"/>
                  <a:pt x="1740575" y="537344"/>
                  <a:pt x="1740575" y="706902"/>
                </a:cubicBezTo>
                <a:cubicBezTo>
                  <a:pt x="1740588" y="706902"/>
                  <a:pt x="1740798" y="706902"/>
                  <a:pt x="1743995" y="706902"/>
                </a:cubicBezTo>
                <a:lnTo>
                  <a:pt x="1767936" y="706902"/>
                </a:lnTo>
                <a:cubicBezTo>
                  <a:pt x="1767936" y="706932"/>
                  <a:pt x="1767936" y="709385"/>
                  <a:pt x="1767936" y="917675"/>
                </a:cubicBezTo>
                <a:cubicBezTo>
                  <a:pt x="1767951" y="917673"/>
                  <a:pt x="1768119" y="917642"/>
                  <a:pt x="1770216" y="917270"/>
                </a:cubicBezTo>
                <a:lnTo>
                  <a:pt x="1786176" y="914433"/>
                </a:lnTo>
                <a:cubicBezTo>
                  <a:pt x="1786176" y="914466"/>
                  <a:pt x="1786131" y="916467"/>
                  <a:pt x="1783136" y="1047381"/>
                </a:cubicBezTo>
                <a:cubicBezTo>
                  <a:pt x="1783151" y="1047384"/>
                  <a:pt x="1783317" y="1047414"/>
                  <a:pt x="1785416" y="1047788"/>
                </a:cubicBezTo>
                <a:lnTo>
                  <a:pt x="1801376" y="1050624"/>
                </a:lnTo>
                <a:cubicBezTo>
                  <a:pt x="1801379" y="1050635"/>
                  <a:pt x="1801409" y="1050731"/>
                  <a:pt x="1801755" y="1051841"/>
                </a:cubicBezTo>
                <a:lnTo>
                  <a:pt x="1804416" y="1060353"/>
                </a:lnTo>
                <a:cubicBezTo>
                  <a:pt x="1804419" y="1060340"/>
                  <a:pt x="1804487" y="1060125"/>
                  <a:pt x="1805556" y="1056705"/>
                </a:cubicBezTo>
                <a:lnTo>
                  <a:pt x="1813536" y="1031169"/>
                </a:lnTo>
                <a:cubicBezTo>
                  <a:pt x="1813547" y="1031169"/>
                  <a:pt x="1813697" y="1031169"/>
                  <a:pt x="1816196" y="1031169"/>
                </a:cubicBezTo>
                <a:lnTo>
                  <a:pt x="1834817" y="1031169"/>
                </a:lnTo>
                <a:cubicBezTo>
                  <a:pt x="1834817" y="1031195"/>
                  <a:pt x="1834817" y="1032234"/>
                  <a:pt x="1834817" y="1079808"/>
                </a:cubicBezTo>
                <a:cubicBezTo>
                  <a:pt x="1834826" y="1079816"/>
                  <a:pt x="1834941" y="1079876"/>
                  <a:pt x="1836336" y="1080620"/>
                </a:cubicBezTo>
                <a:lnTo>
                  <a:pt x="1846977" y="1086294"/>
                </a:lnTo>
                <a:cubicBezTo>
                  <a:pt x="1846977" y="1086308"/>
                  <a:pt x="1846977" y="1086459"/>
                  <a:pt x="1846977" y="1088321"/>
                </a:cubicBezTo>
                <a:lnTo>
                  <a:pt x="1846977" y="1102508"/>
                </a:lnTo>
                <a:cubicBezTo>
                  <a:pt x="1847007" y="1102508"/>
                  <a:pt x="1848369" y="1102508"/>
                  <a:pt x="1913858" y="1102508"/>
                </a:cubicBezTo>
                <a:cubicBezTo>
                  <a:pt x="1913858" y="1102520"/>
                  <a:pt x="1913858" y="1102644"/>
                  <a:pt x="1913858" y="1104129"/>
                </a:cubicBezTo>
                <a:lnTo>
                  <a:pt x="1913858" y="1115478"/>
                </a:lnTo>
                <a:cubicBezTo>
                  <a:pt x="1913871" y="1115478"/>
                  <a:pt x="1914053" y="1115478"/>
                  <a:pt x="1916897" y="1115478"/>
                </a:cubicBezTo>
                <a:lnTo>
                  <a:pt x="1938177" y="1115478"/>
                </a:lnTo>
                <a:cubicBezTo>
                  <a:pt x="1938177" y="1115451"/>
                  <a:pt x="1938177" y="1114358"/>
                  <a:pt x="1938177" y="1070081"/>
                </a:cubicBezTo>
                <a:cubicBezTo>
                  <a:pt x="1938209" y="1070081"/>
                  <a:pt x="1939604" y="1070081"/>
                  <a:pt x="2005058" y="1070081"/>
                </a:cubicBezTo>
                <a:cubicBezTo>
                  <a:pt x="2005058" y="1070069"/>
                  <a:pt x="2005058" y="1069923"/>
                  <a:pt x="2005058" y="1068054"/>
                </a:cubicBezTo>
                <a:lnTo>
                  <a:pt x="2005058" y="1053867"/>
                </a:lnTo>
                <a:cubicBezTo>
                  <a:pt x="2005067" y="1053867"/>
                  <a:pt x="2005178" y="1053867"/>
                  <a:pt x="2006579" y="1053867"/>
                </a:cubicBezTo>
                <a:lnTo>
                  <a:pt x="2017218" y="1053867"/>
                </a:lnTo>
                <a:cubicBezTo>
                  <a:pt x="2017218" y="1053857"/>
                  <a:pt x="2017218" y="1053687"/>
                  <a:pt x="2017218" y="1051031"/>
                </a:cubicBezTo>
                <a:lnTo>
                  <a:pt x="2017218" y="1031169"/>
                </a:lnTo>
                <a:cubicBezTo>
                  <a:pt x="2017232" y="1031169"/>
                  <a:pt x="2017340" y="1031169"/>
                  <a:pt x="2018358" y="1031169"/>
                </a:cubicBezTo>
                <a:lnTo>
                  <a:pt x="2026338" y="1031169"/>
                </a:lnTo>
                <a:cubicBezTo>
                  <a:pt x="2026338" y="1031159"/>
                  <a:pt x="2026338" y="1031031"/>
                  <a:pt x="2026338" y="1029548"/>
                </a:cubicBezTo>
                <a:lnTo>
                  <a:pt x="2026338" y="1018197"/>
                </a:lnTo>
                <a:cubicBezTo>
                  <a:pt x="2026350" y="1018197"/>
                  <a:pt x="2026536" y="1018197"/>
                  <a:pt x="2029379" y="1018197"/>
                </a:cubicBezTo>
                <a:lnTo>
                  <a:pt x="2050659" y="1018197"/>
                </a:lnTo>
                <a:cubicBezTo>
                  <a:pt x="2050659" y="1018208"/>
                  <a:pt x="2050659" y="1018323"/>
                  <a:pt x="2050659" y="1019819"/>
                </a:cubicBezTo>
                <a:lnTo>
                  <a:pt x="2050659" y="1031169"/>
                </a:lnTo>
                <a:cubicBezTo>
                  <a:pt x="2050676" y="1031169"/>
                  <a:pt x="2051427" y="1031169"/>
                  <a:pt x="2084099" y="1031169"/>
                </a:cubicBezTo>
                <a:cubicBezTo>
                  <a:pt x="2084099" y="1031157"/>
                  <a:pt x="2084099" y="1030986"/>
                  <a:pt x="2084099" y="1028331"/>
                </a:cubicBezTo>
                <a:lnTo>
                  <a:pt x="2084099" y="1008470"/>
                </a:lnTo>
                <a:cubicBezTo>
                  <a:pt x="2084108" y="1008470"/>
                  <a:pt x="2084253" y="1008470"/>
                  <a:pt x="2086760" y="1008470"/>
                </a:cubicBezTo>
                <a:lnTo>
                  <a:pt x="2105379" y="1008470"/>
                </a:lnTo>
                <a:cubicBezTo>
                  <a:pt x="2105379" y="1008488"/>
                  <a:pt x="2105379" y="1009259"/>
                  <a:pt x="2105379" y="1044140"/>
                </a:cubicBezTo>
                <a:cubicBezTo>
                  <a:pt x="2105390" y="1044140"/>
                  <a:pt x="2105510" y="1044140"/>
                  <a:pt x="2106900" y="1044140"/>
                </a:cubicBezTo>
                <a:lnTo>
                  <a:pt x="2117540" y="1044140"/>
                </a:lnTo>
                <a:cubicBezTo>
                  <a:pt x="2117540" y="1044131"/>
                  <a:pt x="2117540" y="1044009"/>
                  <a:pt x="2117540" y="1042518"/>
                </a:cubicBezTo>
                <a:lnTo>
                  <a:pt x="2117540" y="1031169"/>
                </a:lnTo>
                <a:cubicBezTo>
                  <a:pt x="2117553" y="1031169"/>
                  <a:pt x="2117730" y="1031169"/>
                  <a:pt x="2120199" y="1031169"/>
                </a:cubicBezTo>
                <a:lnTo>
                  <a:pt x="2138820" y="1031169"/>
                </a:lnTo>
                <a:cubicBezTo>
                  <a:pt x="2138820" y="1031189"/>
                  <a:pt x="2138820" y="1032027"/>
                  <a:pt x="2138820" y="1070081"/>
                </a:cubicBezTo>
                <a:cubicBezTo>
                  <a:pt x="2138832" y="1070081"/>
                  <a:pt x="2139009" y="1070081"/>
                  <a:pt x="2141861" y="1070081"/>
                </a:cubicBezTo>
                <a:lnTo>
                  <a:pt x="2163140" y="1070081"/>
                </a:lnTo>
                <a:cubicBezTo>
                  <a:pt x="2163140" y="1070097"/>
                  <a:pt x="2163140" y="1070270"/>
                  <a:pt x="2163140" y="1072512"/>
                </a:cubicBezTo>
                <a:lnTo>
                  <a:pt x="2163140" y="1089537"/>
                </a:lnTo>
                <a:cubicBezTo>
                  <a:pt x="2163152" y="1089537"/>
                  <a:pt x="2163258" y="1089537"/>
                  <a:pt x="2164280" y="1089537"/>
                </a:cubicBezTo>
                <a:lnTo>
                  <a:pt x="2172261" y="1089537"/>
                </a:lnTo>
                <a:cubicBezTo>
                  <a:pt x="2172261" y="1089525"/>
                  <a:pt x="2172261" y="1089411"/>
                  <a:pt x="2172261" y="1088321"/>
                </a:cubicBezTo>
                <a:lnTo>
                  <a:pt x="2172261" y="1079808"/>
                </a:lnTo>
                <a:cubicBezTo>
                  <a:pt x="2172287" y="1079808"/>
                  <a:pt x="2173365" y="1079808"/>
                  <a:pt x="2217861" y="1079808"/>
                </a:cubicBezTo>
                <a:cubicBezTo>
                  <a:pt x="2217861" y="1079829"/>
                  <a:pt x="2217861" y="1080674"/>
                  <a:pt x="2217861" y="1115478"/>
                </a:cubicBezTo>
                <a:cubicBezTo>
                  <a:pt x="2217872" y="1115478"/>
                  <a:pt x="2217990" y="1115478"/>
                  <a:pt x="2219381" y="1115478"/>
                </a:cubicBezTo>
                <a:lnTo>
                  <a:pt x="2230022" y="1115478"/>
                </a:lnTo>
                <a:cubicBezTo>
                  <a:pt x="2230022" y="1115489"/>
                  <a:pt x="2230022" y="1115598"/>
                  <a:pt x="2230022" y="1117100"/>
                </a:cubicBezTo>
                <a:lnTo>
                  <a:pt x="2230022" y="1128449"/>
                </a:lnTo>
                <a:cubicBezTo>
                  <a:pt x="2230035" y="1128449"/>
                  <a:pt x="2230145" y="1128449"/>
                  <a:pt x="2231162" y="1128449"/>
                </a:cubicBezTo>
                <a:lnTo>
                  <a:pt x="2239142" y="1128449"/>
                </a:lnTo>
                <a:cubicBezTo>
                  <a:pt x="2239142" y="1128438"/>
                  <a:pt x="2239142" y="1128258"/>
                  <a:pt x="2239142" y="1125206"/>
                </a:cubicBezTo>
                <a:lnTo>
                  <a:pt x="2239142" y="1102508"/>
                </a:lnTo>
                <a:cubicBezTo>
                  <a:pt x="2239152" y="1102508"/>
                  <a:pt x="2239269" y="1102508"/>
                  <a:pt x="2240661" y="1102508"/>
                </a:cubicBezTo>
                <a:lnTo>
                  <a:pt x="2251302" y="1102508"/>
                </a:lnTo>
                <a:cubicBezTo>
                  <a:pt x="2251302" y="1102520"/>
                  <a:pt x="2251302" y="1102644"/>
                  <a:pt x="2251302" y="1104129"/>
                </a:cubicBezTo>
                <a:lnTo>
                  <a:pt x="2251302" y="1115478"/>
                </a:lnTo>
                <a:lnTo>
                  <a:pt x="2259282" y="1112489"/>
                </a:lnTo>
                <a:cubicBezTo>
                  <a:pt x="2260422" y="1111931"/>
                  <a:pt x="2260422" y="1111628"/>
                  <a:pt x="2260422" y="1111019"/>
                </a:cubicBezTo>
                <a:lnTo>
                  <a:pt x="2260422" y="1102508"/>
                </a:lnTo>
                <a:cubicBezTo>
                  <a:pt x="2260448" y="1102508"/>
                  <a:pt x="2261649" y="1102508"/>
                  <a:pt x="2318183" y="1102508"/>
                </a:cubicBezTo>
                <a:cubicBezTo>
                  <a:pt x="2318183" y="1102529"/>
                  <a:pt x="2318183" y="1103349"/>
                  <a:pt x="2318183" y="1138176"/>
                </a:cubicBezTo>
                <a:cubicBezTo>
                  <a:pt x="2318195" y="1138176"/>
                  <a:pt x="2318372" y="1138176"/>
                  <a:pt x="2321222" y="1138176"/>
                </a:cubicBezTo>
                <a:lnTo>
                  <a:pt x="2342502" y="1138176"/>
                </a:lnTo>
                <a:cubicBezTo>
                  <a:pt x="2342502" y="1138188"/>
                  <a:pt x="2342502" y="1138311"/>
                  <a:pt x="2342502" y="1139798"/>
                </a:cubicBezTo>
                <a:lnTo>
                  <a:pt x="2342502" y="1151147"/>
                </a:lnTo>
                <a:cubicBezTo>
                  <a:pt x="2342516" y="1151147"/>
                  <a:pt x="2342700" y="1151147"/>
                  <a:pt x="2345163" y="1151147"/>
                </a:cubicBezTo>
                <a:lnTo>
                  <a:pt x="2363783" y="1151147"/>
                </a:lnTo>
                <a:cubicBezTo>
                  <a:pt x="2363783" y="1151129"/>
                  <a:pt x="2363783" y="1150362"/>
                  <a:pt x="2363783" y="1115478"/>
                </a:cubicBezTo>
                <a:cubicBezTo>
                  <a:pt x="2363793" y="1115478"/>
                  <a:pt x="2363910" y="1115478"/>
                  <a:pt x="2365302" y="1115478"/>
                </a:cubicBezTo>
                <a:lnTo>
                  <a:pt x="2375943" y="1115478"/>
                </a:lnTo>
                <a:cubicBezTo>
                  <a:pt x="2375943" y="1115450"/>
                  <a:pt x="2375943" y="1114293"/>
                  <a:pt x="2375943" y="1066838"/>
                </a:cubicBezTo>
                <a:cubicBezTo>
                  <a:pt x="2375954" y="1066838"/>
                  <a:pt x="2376069" y="1066838"/>
                  <a:pt x="2377463" y="1066838"/>
                </a:cubicBezTo>
                <a:lnTo>
                  <a:pt x="2388104" y="1066838"/>
                </a:lnTo>
                <a:cubicBezTo>
                  <a:pt x="2388104" y="1066829"/>
                  <a:pt x="2388104" y="1066665"/>
                  <a:pt x="2388104" y="1064001"/>
                </a:cubicBezTo>
                <a:lnTo>
                  <a:pt x="2388104" y="1044140"/>
                </a:lnTo>
                <a:cubicBezTo>
                  <a:pt x="2385063" y="1044140"/>
                  <a:pt x="2385063" y="1044140"/>
                  <a:pt x="2386203" y="1041707"/>
                </a:cubicBezTo>
                <a:lnTo>
                  <a:pt x="2394183" y="1024683"/>
                </a:lnTo>
                <a:cubicBezTo>
                  <a:pt x="2394191" y="1024709"/>
                  <a:pt x="2394483" y="1025720"/>
                  <a:pt x="2406344" y="1066838"/>
                </a:cubicBezTo>
                <a:cubicBezTo>
                  <a:pt x="2406356" y="1066838"/>
                  <a:pt x="2406465" y="1066838"/>
                  <a:pt x="2407484" y="1066838"/>
                </a:cubicBezTo>
                <a:lnTo>
                  <a:pt x="2415464" y="1066838"/>
                </a:lnTo>
                <a:cubicBezTo>
                  <a:pt x="2415464" y="1066818"/>
                  <a:pt x="2415464" y="1065050"/>
                  <a:pt x="2415464" y="907947"/>
                </a:cubicBezTo>
                <a:cubicBezTo>
                  <a:pt x="2415479" y="907947"/>
                  <a:pt x="2415650" y="907947"/>
                  <a:pt x="2417744" y="907947"/>
                </a:cubicBezTo>
                <a:lnTo>
                  <a:pt x="2433704" y="907947"/>
                </a:lnTo>
                <a:cubicBezTo>
                  <a:pt x="2433704" y="907914"/>
                  <a:pt x="2433704" y="906399"/>
                  <a:pt x="2433704" y="836609"/>
                </a:cubicBezTo>
                <a:cubicBezTo>
                  <a:pt x="2433729" y="836609"/>
                  <a:pt x="2434667" y="836609"/>
                  <a:pt x="2473224" y="836609"/>
                </a:cubicBezTo>
                <a:cubicBezTo>
                  <a:pt x="2473224" y="836591"/>
                  <a:pt x="2473224" y="835826"/>
                  <a:pt x="2473224" y="804182"/>
                </a:cubicBezTo>
                <a:cubicBezTo>
                  <a:pt x="2473253" y="804182"/>
                  <a:pt x="2474436" y="804182"/>
                  <a:pt x="2524905" y="804182"/>
                </a:cubicBezTo>
                <a:cubicBezTo>
                  <a:pt x="2524905" y="804194"/>
                  <a:pt x="2524905" y="804389"/>
                  <a:pt x="2524905" y="807830"/>
                </a:cubicBezTo>
                <a:lnTo>
                  <a:pt x="2524905" y="833366"/>
                </a:lnTo>
                <a:cubicBezTo>
                  <a:pt x="2524919" y="833366"/>
                  <a:pt x="2525115" y="833366"/>
                  <a:pt x="2528325" y="833366"/>
                </a:cubicBezTo>
                <a:lnTo>
                  <a:pt x="2552265" y="833366"/>
                </a:lnTo>
                <a:cubicBezTo>
                  <a:pt x="2552265" y="833393"/>
                  <a:pt x="2552265" y="834734"/>
                  <a:pt x="2552265" y="904704"/>
                </a:cubicBezTo>
                <a:cubicBezTo>
                  <a:pt x="2552274" y="904704"/>
                  <a:pt x="2552388" y="904704"/>
                  <a:pt x="2553785" y="904704"/>
                </a:cubicBezTo>
                <a:lnTo>
                  <a:pt x="2564426" y="904704"/>
                </a:lnTo>
                <a:lnTo>
                  <a:pt x="2585706" y="911190"/>
                </a:lnTo>
                <a:cubicBezTo>
                  <a:pt x="2585706" y="911205"/>
                  <a:pt x="2585706" y="912180"/>
                  <a:pt x="2585706" y="969558"/>
                </a:cubicBezTo>
                <a:cubicBezTo>
                  <a:pt x="2585715" y="969558"/>
                  <a:pt x="2585828" y="969558"/>
                  <a:pt x="2587226" y="969558"/>
                </a:cubicBezTo>
                <a:lnTo>
                  <a:pt x="2597865" y="969558"/>
                </a:lnTo>
                <a:cubicBezTo>
                  <a:pt x="2597865" y="969573"/>
                  <a:pt x="2597865" y="969732"/>
                  <a:pt x="2597865" y="971990"/>
                </a:cubicBezTo>
                <a:lnTo>
                  <a:pt x="2597865" y="989013"/>
                </a:lnTo>
                <a:cubicBezTo>
                  <a:pt x="2597877" y="989013"/>
                  <a:pt x="2598063" y="989013"/>
                  <a:pt x="2600906" y="989013"/>
                </a:cubicBezTo>
                <a:lnTo>
                  <a:pt x="2622186" y="989013"/>
                </a:lnTo>
                <a:lnTo>
                  <a:pt x="2631306" y="998742"/>
                </a:lnTo>
                <a:cubicBezTo>
                  <a:pt x="2631306" y="998760"/>
                  <a:pt x="2631306" y="999489"/>
                  <a:pt x="2631306" y="1031169"/>
                </a:cubicBezTo>
                <a:cubicBezTo>
                  <a:pt x="2631320" y="1031169"/>
                  <a:pt x="2631516" y="1031169"/>
                  <a:pt x="2634726" y="1031169"/>
                </a:cubicBezTo>
                <a:lnTo>
                  <a:pt x="2658666" y="1031169"/>
                </a:lnTo>
                <a:cubicBezTo>
                  <a:pt x="2658666" y="1031180"/>
                  <a:pt x="2658666" y="1031300"/>
                  <a:pt x="2658666" y="1032789"/>
                </a:cubicBezTo>
                <a:lnTo>
                  <a:pt x="2658666" y="1044140"/>
                </a:lnTo>
                <a:cubicBezTo>
                  <a:pt x="2658680" y="1044140"/>
                  <a:pt x="2658828" y="1044140"/>
                  <a:pt x="2660567" y="1044140"/>
                </a:cubicBezTo>
                <a:lnTo>
                  <a:pt x="2673867" y="1044140"/>
                </a:lnTo>
                <a:cubicBezTo>
                  <a:pt x="2673867" y="1044153"/>
                  <a:pt x="2673867" y="1044347"/>
                  <a:pt x="2673867" y="1047381"/>
                </a:cubicBezTo>
                <a:lnTo>
                  <a:pt x="2673867" y="1070081"/>
                </a:lnTo>
                <a:cubicBezTo>
                  <a:pt x="2679947" y="1070081"/>
                  <a:pt x="2679947" y="1070081"/>
                  <a:pt x="2679947" y="1067243"/>
                </a:cubicBezTo>
                <a:lnTo>
                  <a:pt x="2679947" y="1047381"/>
                </a:lnTo>
                <a:cubicBezTo>
                  <a:pt x="2679956" y="1047381"/>
                  <a:pt x="2680073" y="1047381"/>
                  <a:pt x="2681466" y="1047381"/>
                </a:cubicBezTo>
                <a:lnTo>
                  <a:pt x="2692107" y="1047381"/>
                </a:lnTo>
                <a:cubicBezTo>
                  <a:pt x="2692107" y="1047398"/>
                  <a:pt x="2692107" y="1047576"/>
                  <a:pt x="2692107" y="1049814"/>
                </a:cubicBezTo>
                <a:lnTo>
                  <a:pt x="2692107" y="1066838"/>
                </a:lnTo>
                <a:cubicBezTo>
                  <a:pt x="2692121" y="1066838"/>
                  <a:pt x="2692230" y="1066838"/>
                  <a:pt x="2693247" y="1066838"/>
                </a:cubicBezTo>
                <a:lnTo>
                  <a:pt x="2701227" y="1066838"/>
                </a:lnTo>
                <a:cubicBezTo>
                  <a:pt x="2701227" y="1060353"/>
                  <a:pt x="2701227" y="1060353"/>
                  <a:pt x="2774187" y="1060353"/>
                </a:cubicBezTo>
                <a:cubicBezTo>
                  <a:pt x="2774187" y="1060367"/>
                  <a:pt x="2774187" y="1060518"/>
                  <a:pt x="2774187" y="1062380"/>
                </a:cubicBezTo>
                <a:lnTo>
                  <a:pt x="2774187" y="1076565"/>
                </a:lnTo>
                <a:cubicBezTo>
                  <a:pt x="2774199" y="1076565"/>
                  <a:pt x="2774312" y="1076565"/>
                  <a:pt x="2775327" y="1076565"/>
                </a:cubicBezTo>
                <a:lnTo>
                  <a:pt x="2783309" y="1076565"/>
                </a:lnTo>
                <a:cubicBezTo>
                  <a:pt x="2783309" y="1076579"/>
                  <a:pt x="2783309" y="1076762"/>
                  <a:pt x="2783309" y="1079808"/>
                </a:cubicBezTo>
                <a:lnTo>
                  <a:pt x="2783309" y="1102508"/>
                </a:lnTo>
                <a:cubicBezTo>
                  <a:pt x="2783321" y="1102502"/>
                  <a:pt x="2783495" y="1102385"/>
                  <a:pt x="2786348" y="1100481"/>
                </a:cubicBezTo>
                <a:lnTo>
                  <a:pt x="2807628" y="1086294"/>
                </a:lnTo>
                <a:cubicBezTo>
                  <a:pt x="2807631" y="1086266"/>
                  <a:pt x="2807828" y="1084953"/>
                  <a:pt x="2816748" y="1024683"/>
                </a:cubicBezTo>
                <a:cubicBezTo>
                  <a:pt x="2816762" y="1024680"/>
                  <a:pt x="2816865" y="1024641"/>
                  <a:pt x="2817888" y="1024278"/>
                </a:cubicBezTo>
                <a:lnTo>
                  <a:pt x="2825868" y="1021440"/>
                </a:lnTo>
                <a:cubicBezTo>
                  <a:pt x="2825868" y="1021416"/>
                  <a:pt x="2825918" y="1019825"/>
                  <a:pt x="2828909" y="917675"/>
                </a:cubicBezTo>
                <a:cubicBezTo>
                  <a:pt x="2828909" y="917702"/>
                  <a:pt x="2828958" y="919338"/>
                  <a:pt x="2831949" y="1021440"/>
                </a:cubicBezTo>
                <a:cubicBezTo>
                  <a:pt x="2831963" y="1021445"/>
                  <a:pt x="2832069" y="1021482"/>
                  <a:pt x="2833089" y="1021845"/>
                </a:cubicBezTo>
                <a:lnTo>
                  <a:pt x="2841069" y="1024683"/>
                </a:lnTo>
                <a:cubicBezTo>
                  <a:pt x="2841069" y="1024653"/>
                  <a:pt x="2841069" y="1022654"/>
                  <a:pt x="2841069" y="894977"/>
                </a:cubicBezTo>
                <a:cubicBezTo>
                  <a:pt x="2847149" y="894977"/>
                  <a:pt x="2847149" y="894977"/>
                  <a:pt x="2847149" y="846336"/>
                </a:cubicBezTo>
                <a:cubicBezTo>
                  <a:pt x="2847167" y="846336"/>
                  <a:pt x="2848196" y="846336"/>
                  <a:pt x="2904909" y="846336"/>
                </a:cubicBezTo>
                <a:cubicBezTo>
                  <a:pt x="2904909" y="846362"/>
                  <a:pt x="2904909" y="847439"/>
                  <a:pt x="2904909" y="894977"/>
                </a:cubicBezTo>
                <a:cubicBezTo>
                  <a:pt x="2904923" y="894977"/>
                  <a:pt x="2905031" y="894977"/>
                  <a:pt x="2906049" y="894977"/>
                </a:cubicBezTo>
                <a:lnTo>
                  <a:pt x="2914029" y="894977"/>
                </a:lnTo>
                <a:cubicBezTo>
                  <a:pt x="2914029" y="894945"/>
                  <a:pt x="2914029" y="892986"/>
                  <a:pt x="2914029" y="771755"/>
                </a:cubicBezTo>
                <a:cubicBezTo>
                  <a:pt x="2914038" y="771755"/>
                  <a:pt x="2914187" y="771755"/>
                  <a:pt x="2916690" y="771755"/>
                </a:cubicBezTo>
                <a:lnTo>
                  <a:pt x="2935310" y="771755"/>
                </a:lnTo>
                <a:cubicBezTo>
                  <a:pt x="2935310" y="771744"/>
                  <a:pt x="2935310" y="771578"/>
                  <a:pt x="2935310" y="768918"/>
                </a:cubicBezTo>
                <a:lnTo>
                  <a:pt x="2935310" y="749057"/>
                </a:lnTo>
                <a:cubicBezTo>
                  <a:pt x="2935326" y="749057"/>
                  <a:pt x="2936073" y="749057"/>
                  <a:pt x="2968751" y="749057"/>
                </a:cubicBezTo>
                <a:cubicBezTo>
                  <a:pt x="2968751" y="749046"/>
                  <a:pt x="2968751" y="748925"/>
                  <a:pt x="2968751" y="747435"/>
                </a:cubicBezTo>
                <a:lnTo>
                  <a:pt x="2968751" y="736086"/>
                </a:lnTo>
                <a:cubicBezTo>
                  <a:pt x="2968761" y="736086"/>
                  <a:pt x="2968926" y="736086"/>
                  <a:pt x="2971410" y="736086"/>
                </a:cubicBezTo>
                <a:lnTo>
                  <a:pt x="2990031" y="736086"/>
                </a:lnTo>
                <a:cubicBezTo>
                  <a:pt x="2990031" y="736098"/>
                  <a:pt x="2990031" y="736217"/>
                  <a:pt x="2990031" y="737708"/>
                </a:cubicBezTo>
                <a:lnTo>
                  <a:pt x="2990031" y="749057"/>
                </a:lnTo>
                <a:cubicBezTo>
                  <a:pt x="2990045" y="749057"/>
                  <a:pt x="2990154" y="749057"/>
                  <a:pt x="2991171" y="749057"/>
                </a:cubicBezTo>
                <a:lnTo>
                  <a:pt x="2999151" y="749057"/>
                </a:lnTo>
                <a:lnTo>
                  <a:pt x="3014351" y="742571"/>
                </a:lnTo>
                <a:lnTo>
                  <a:pt x="3020430" y="747435"/>
                </a:lnTo>
                <a:lnTo>
                  <a:pt x="3020430" y="736086"/>
                </a:lnTo>
                <a:cubicBezTo>
                  <a:pt x="3020444" y="736086"/>
                  <a:pt x="3020649" y="736086"/>
                  <a:pt x="3023850" y="736086"/>
                </a:cubicBezTo>
                <a:lnTo>
                  <a:pt x="3047792" y="736086"/>
                </a:lnTo>
                <a:cubicBezTo>
                  <a:pt x="3047792" y="736098"/>
                  <a:pt x="3047792" y="736217"/>
                  <a:pt x="3047792" y="737708"/>
                </a:cubicBezTo>
                <a:lnTo>
                  <a:pt x="3047792" y="749057"/>
                </a:lnTo>
                <a:cubicBezTo>
                  <a:pt x="3047820" y="749057"/>
                  <a:pt x="3048924" y="749057"/>
                  <a:pt x="3093392" y="749057"/>
                </a:cubicBezTo>
                <a:cubicBezTo>
                  <a:pt x="3093392" y="749072"/>
                  <a:pt x="3093392" y="749235"/>
                  <a:pt x="3093392" y="751488"/>
                </a:cubicBezTo>
                <a:lnTo>
                  <a:pt x="3093392" y="768513"/>
                </a:lnTo>
                <a:cubicBezTo>
                  <a:pt x="3093417" y="768513"/>
                  <a:pt x="3094377" y="768513"/>
                  <a:pt x="3132912" y="768513"/>
                </a:cubicBezTo>
                <a:cubicBezTo>
                  <a:pt x="3132912" y="768537"/>
                  <a:pt x="3132912" y="769557"/>
                  <a:pt x="3132912" y="813909"/>
                </a:cubicBezTo>
                <a:cubicBezTo>
                  <a:pt x="3132926" y="813909"/>
                  <a:pt x="3133035" y="813909"/>
                  <a:pt x="3134052" y="813909"/>
                </a:cubicBezTo>
                <a:lnTo>
                  <a:pt x="3142032" y="813909"/>
                </a:lnTo>
                <a:cubicBezTo>
                  <a:pt x="3142032" y="813920"/>
                  <a:pt x="3142032" y="814049"/>
                  <a:pt x="3142032" y="815531"/>
                </a:cubicBezTo>
                <a:lnTo>
                  <a:pt x="3142032" y="826881"/>
                </a:lnTo>
                <a:cubicBezTo>
                  <a:pt x="3148113" y="826881"/>
                  <a:pt x="3148113" y="826881"/>
                  <a:pt x="3148113" y="872277"/>
                </a:cubicBezTo>
                <a:cubicBezTo>
                  <a:pt x="3148127" y="872277"/>
                  <a:pt x="3148238" y="872277"/>
                  <a:pt x="3149253" y="872277"/>
                </a:cubicBezTo>
                <a:lnTo>
                  <a:pt x="3157233" y="872277"/>
                </a:lnTo>
                <a:cubicBezTo>
                  <a:pt x="3157233" y="872291"/>
                  <a:pt x="3157233" y="872391"/>
                  <a:pt x="3157233" y="873494"/>
                </a:cubicBezTo>
                <a:lnTo>
                  <a:pt x="3157233" y="882006"/>
                </a:lnTo>
                <a:cubicBezTo>
                  <a:pt x="3157242" y="882006"/>
                  <a:pt x="3157359" y="882006"/>
                  <a:pt x="3158753" y="882006"/>
                </a:cubicBezTo>
                <a:lnTo>
                  <a:pt x="3169392" y="882006"/>
                </a:lnTo>
                <a:cubicBezTo>
                  <a:pt x="3169392" y="882032"/>
                  <a:pt x="3169392" y="883101"/>
                  <a:pt x="3169392" y="927404"/>
                </a:cubicBezTo>
                <a:cubicBezTo>
                  <a:pt x="3169404" y="927404"/>
                  <a:pt x="3169584" y="927404"/>
                  <a:pt x="3172433" y="927404"/>
                </a:cubicBezTo>
                <a:lnTo>
                  <a:pt x="3193713" y="927404"/>
                </a:lnTo>
                <a:cubicBezTo>
                  <a:pt x="3193713" y="927428"/>
                  <a:pt x="3193713" y="928298"/>
                  <a:pt x="3193713" y="963072"/>
                </a:cubicBezTo>
                <a:cubicBezTo>
                  <a:pt x="3196754" y="963072"/>
                  <a:pt x="3196754" y="963072"/>
                  <a:pt x="3196754" y="965504"/>
                </a:cubicBezTo>
                <a:lnTo>
                  <a:pt x="3196754" y="982529"/>
                </a:lnTo>
                <a:cubicBezTo>
                  <a:pt x="3196767" y="982529"/>
                  <a:pt x="3196872" y="982529"/>
                  <a:pt x="3197894" y="982529"/>
                </a:cubicBezTo>
                <a:lnTo>
                  <a:pt x="3205874" y="982529"/>
                </a:lnTo>
                <a:cubicBezTo>
                  <a:pt x="3205874" y="982550"/>
                  <a:pt x="3205874" y="983394"/>
                  <a:pt x="3205874" y="1018197"/>
                </a:cubicBezTo>
                <a:cubicBezTo>
                  <a:pt x="3205886" y="1018197"/>
                  <a:pt x="3206034" y="1018197"/>
                  <a:pt x="3207773" y="1018197"/>
                </a:cubicBezTo>
                <a:lnTo>
                  <a:pt x="3221073" y="1018197"/>
                </a:lnTo>
                <a:cubicBezTo>
                  <a:pt x="3224114" y="1021440"/>
                  <a:pt x="3224114" y="1021440"/>
                  <a:pt x="3224114" y="1024278"/>
                </a:cubicBezTo>
                <a:lnTo>
                  <a:pt x="3224114" y="1044140"/>
                </a:lnTo>
                <a:cubicBezTo>
                  <a:pt x="3224121" y="1044129"/>
                  <a:pt x="3224252" y="1043969"/>
                  <a:pt x="3226394" y="1041302"/>
                </a:cubicBezTo>
                <a:lnTo>
                  <a:pt x="3242354" y="1021440"/>
                </a:lnTo>
                <a:cubicBezTo>
                  <a:pt x="3242376" y="1021440"/>
                  <a:pt x="3243335" y="1021440"/>
                  <a:pt x="3284915" y="1021440"/>
                </a:cubicBezTo>
                <a:cubicBezTo>
                  <a:pt x="3284915" y="1021478"/>
                  <a:pt x="3284915" y="1023579"/>
                  <a:pt x="3284915" y="1151147"/>
                </a:cubicBezTo>
                <a:cubicBezTo>
                  <a:pt x="3284927" y="1151147"/>
                  <a:pt x="3285041" y="1151147"/>
                  <a:pt x="3286055" y="1151147"/>
                </a:cubicBezTo>
                <a:lnTo>
                  <a:pt x="3294035" y="1151147"/>
                </a:lnTo>
                <a:cubicBezTo>
                  <a:pt x="3294041" y="1151135"/>
                  <a:pt x="3294129" y="1150985"/>
                  <a:pt x="3295175" y="1149120"/>
                </a:cubicBezTo>
                <a:lnTo>
                  <a:pt x="3303155" y="1134933"/>
                </a:lnTo>
                <a:cubicBezTo>
                  <a:pt x="3303155" y="1134944"/>
                  <a:pt x="3303155" y="1135092"/>
                  <a:pt x="3303155" y="1137771"/>
                </a:cubicBezTo>
                <a:lnTo>
                  <a:pt x="3303155" y="1157633"/>
                </a:lnTo>
                <a:cubicBezTo>
                  <a:pt x="3309234" y="1157633"/>
                  <a:pt x="3309234" y="1157633"/>
                  <a:pt x="3309234" y="1089537"/>
                </a:cubicBezTo>
                <a:cubicBezTo>
                  <a:pt x="3309248" y="1089537"/>
                  <a:pt x="3309353" y="1089537"/>
                  <a:pt x="3310374" y="1089537"/>
                </a:cubicBezTo>
                <a:lnTo>
                  <a:pt x="3318354" y="1089537"/>
                </a:lnTo>
                <a:cubicBezTo>
                  <a:pt x="3318354" y="1089515"/>
                  <a:pt x="3318354" y="1088015"/>
                  <a:pt x="3318354" y="992256"/>
                </a:cubicBezTo>
                <a:cubicBezTo>
                  <a:pt x="3318365" y="992256"/>
                  <a:pt x="3318486" y="992256"/>
                  <a:pt x="3319875" y="992256"/>
                </a:cubicBezTo>
                <a:lnTo>
                  <a:pt x="3330515" y="992256"/>
                </a:lnTo>
                <a:cubicBezTo>
                  <a:pt x="3330524" y="992225"/>
                  <a:pt x="3330920" y="990815"/>
                  <a:pt x="3348755" y="927404"/>
                </a:cubicBezTo>
                <a:cubicBezTo>
                  <a:pt x="3348768" y="927404"/>
                  <a:pt x="3348914" y="927404"/>
                  <a:pt x="3350655" y="927404"/>
                </a:cubicBezTo>
                <a:lnTo>
                  <a:pt x="3363956" y="927404"/>
                </a:lnTo>
                <a:cubicBezTo>
                  <a:pt x="3363963" y="927438"/>
                  <a:pt x="3364302" y="928887"/>
                  <a:pt x="3379155" y="992256"/>
                </a:cubicBezTo>
                <a:cubicBezTo>
                  <a:pt x="3379164" y="992256"/>
                  <a:pt x="3379275" y="992256"/>
                  <a:pt x="3380675" y="992256"/>
                </a:cubicBezTo>
                <a:lnTo>
                  <a:pt x="3391316" y="992256"/>
                </a:lnTo>
                <a:cubicBezTo>
                  <a:pt x="3391316" y="992273"/>
                  <a:pt x="3391316" y="993273"/>
                  <a:pt x="3391316" y="1050624"/>
                </a:cubicBezTo>
                <a:cubicBezTo>
                  <a:pt x="3391326" y="1050624"/>
                  <a:pt x="3391475" y="1050624"/>
                  <a:pt x="3393975" y="1050624"/>
                </a:cubicBezTo>
                <a:lnTo>
                  <a:pt x="3412596" y="1050624"/>
                </a:lnTo>
                <a:cubicBezTo>
                  <a:pt x="3412596" y="1050636"/>
                  <a:pt x="3412596" y="1050819"/>
                  <a:pt x="3412596" y="1053867"/>
                </a:cubicBezTo>
                <a:lnTo>
                  <a:pt x="3412596" y="1076565"/>
                </a:lnTo>
                <a:cubicBezTo>
                  <a:pt x="3418676" y="1076565"/>
                  <a:pt x="3418676" y="1076565"/>
                  <a:pt x="3418676" y="1073324"/>
                </a:cubicBezTo>
                <a:lnTo>
                  <a:pt x="3418676" y="1050624"/>
                </a:lnTo>
                <a:cubicBezTo>
                  <a:pt x="3418691" y="1050624"/>
                  <a:pt x="3418859" y="1050624"/>
                  <a:pt x="3420956" y="1050624"/>
                </a:cubicBezTo>
                <a:lnTo>
                  <a:pt x="3436916" y="1050624"/>
                </a:lnTo>
                <a:cubicBezTo>
                  <a:pt x="3436916" y="1050639"/>
                  <a:pt x="3436916" y="1050815"/>
                  <a:pt x="3436916" y="1053056"/>
                </a:cubicBezTo>
                <a:lnTo>
                  <a:pt x="3436916" y="1070081"/>
                </a:lnTo>
                <a:cubicBezTo>
                  <a:pt x="3436940" y="1070081"/>
                  <a:pt x="3438003" y="1070081"/>
                  <a:pt x="3482517" y="1070081"/>
                </a:cubicBezTo>
                <a:cubicBezTo>
                  <a:pt x="3482517" y="1070055"/>
                  <a:pt x="3482517" y="1068899"/>
                  <a:pt x="3482517" y="1014956"/>
                </a:cubicBezTo>
                <a:cubicBezTo>
                  <a:pt x="3482529" y="1014956"/>
                  <a:pt x="3482669" y="1014956"/>
                  <a:pt x="3484416" y="1014956"/>
                </a:cubicBezTo>
                <a:lnTo>
                  <a:pt x="3497717" y="1014956"/>
                </a:lnTo>
                <a:cubicBezTo>
                  <a:pt x="3497717" y="1014972"/>
                  <a:pt x="3497717" y="1015713"/>
                  <a:pt x="3497717" y="1047381"/>
                </a:cubicBezTo>
                <a:cubicBezTo>
                  <a:pt x="3500757" y="1047381"/>
                  <a:pt x="3500757" y="1047381"/>
                  <a:pt x="3500757" y="998742"/>
                </a:cubicBezTo>
                <a:cubicBezTo>
                  <a:pt x="3500778" y="998742"/>
                  <a:pt x="3501590" y="998742"/>
                  <a:pt x="3534197" y="998742"/>
                </a:cubicBezTo>
                <a:cubicBezTo>
                  <a:pt x="3534197" y="998727"/>
                  <a:pt x="3534197" y="998547"/>
                  <a:pt x="3534197" y="996309"/>
                </a:cubicBezTo>
                <a:lnTo>
                  <a:pt x="3534197" y="979286"/>
                </a:lnTo>
                <a:cubicBezTo>
                  <a:pt x="3534209" y="979286"/>
                  <a:pt x="3534321" y="979286"/>
                  <a:pt x="3535337" y="979286"/>
                </a:cubicBezTo>
                <a:lnTo>
                  <a:pt x="3543317" y="979286"/>
                </a:lnTo>
                <a:cubicBezTo>
                  <a:pt x="3543317" y="979277"/>
                  <a:pt x="3543317" y="979107"/>
                  <a:pt x="3543317" y="976449"/>
                </a:cubicBezTo>
                <a:lnTo>
                  <a:pt x="3543317" y="956588"/>
                </a:lnTo>
                <a:lnTo>
                  <a:pt x="3549398" y="966315"/>
                </a:lnTo>
                <a:cubicBezTo>
                  <a:pt x="3549410" y="966315"/>
                  <a:pt x="3549603" y="966315"/>
                  <a:pt x="3552818" y="966315"/>
                </a:cubicBezTo>
                <a:lnTo>
                  <a:pt x="3576758" y="966315"/>
                </a:lnTo>
                <a:cubicBezTo>
                  <a:pt x="3576758" y="966303"/>
                  <a:pt x="3576758" y="966201"/>
                  <a:pt x="3576758" y="965099"/>
                </a:cubicBezTo>
                <a:lnTo>
                  <a:pt x="3576758" y="956588"/>
                </a:lnTo>
                <a:cubicBezTo>
                  <a:pt x="3576771" y="956588"/>
                  <a:pt x="3576882" y="956588"/>
                  <a:pt x="3577898" y="956588"/>
                </a:cubicBezTo>
                <a:lnTo>
                  <a:pt x="3585878" y="956588"/>
                </a:lnTo>
                <a:cubicBezTo>
                  <a:pt x="3585878" y="956601"/>
                  <a:pt x="3585878" y="956751"/>
                  <a:pt x="3585878" y="958614"/>
                </a:cubicBezTo>
                <a:lnTo>
                  <a:pt x="3585878" y="972801"/>
                </a:lnTo>
                <a:cubicBezTo>
                  <a:pt x="3585900" y="972801"/>
                  <a:pt x="3587000" y="972801"/>
                  <a:pt x="3643638" y="972801"/>
                </a:cubicBezTo>
                <a:cubicBezTo>
                  <a:pt x="3643638" y="972828"/>
                  <a:pt x="3643638" y="975093"/>
                  <a:pt x="3643638" y="1180331"/>
                </a:cubicBezTo>
                <a:cubicBezTo>
                  <a:pt x="3643653" y="1180331"/>
                  <a:pt x="3643826" y="1180331"/>
                  <a:pt x="3645918" y="1180331"/>
                </a:cubicBezTo>
                <a:lnTo>
                  <a:pt x="3661878" y="1180331"/>
                </a:lnTo>
                <a:cubicBezTo>
                  <a:pt x="3661878" y="1173846"/>
                  <a:pt x="3661878" y="1167360"/>
                  <a:pt x="3661878" y="1160876"/>
                </a:cubicBezTo>
                <a:cubicBezTo>
                  <a:pt x="3664919" y="1160876"/>
                  <a:pt x="3664919" y="1160876"/>
                  <a:pt x="3667959" y="1160876"/>
                </a:cubicBezTo>
                <a:cubicBezTo>
                  <a:pt x="3667959" y="1167360"/>
                  <a:pt x="3667959" y="1173846"/>
                  <a:pt x="3667959" y="1180331"/>
                </a:cubicBezTo>
                <a:cubicBezTo>
                  <a:pt x="3683159" y="1180331"/>
                  <a:pt x="3698360" y="1180331"/>
                  <a:pt x="3713559" y="1180331"/>
                </a:cubicBezTo>
                <a:cubicBezTo>
                  <a:pt x="3713559" y="1164117"/>
                  <a:pt x="3713559" y="1151147"/>
                  <a:pt x="3713559" y="1134933"/>
                </a:cubicBezTo>
                <a:cubicBezTo>
                  <a:pt x="3719640" y="1134933"/>
                  <a:pt x="3725720" y="1134933"/>
                  <a:pt x="3731799" y="1134933"/>
                </a:cubicBezTo>
                <a:lnTo>
                  <a:pt x="3750039" y="1131692"/>
                </a:lnTo>
                <a:cubicBezTo>
                  <a:pt x="3753080" y="1131692"/>
                  <a:pt x="3753080" y="1134933"/>
                  <a:pt x="3756120" y="1134933"/>
                </a:cubicBezTo>
                <a:lnTo>
                  <a:pt x="3771320" y="1134933"/>
                </a:lnTo>
                <a:cubicBezTo>
                  <a:pt x="3771320" y="1151147"/>
                  <a:pt x="3771320" y="1167360"/>
                  <a:pt x="3771320" y="1180331"/>
                </a:cubicBezTo>
                <a:cubicBezTo>
                  <a:pt x="3774360" y="1180331"/>
                  <a:pt x="3777401" y="1180331"/>
                  <a:pt x="3783480" y="1180331"/>
                </a:cubicBezTo>
                <a:cubicBezTo>
                  <a:pt x="3783480" y="1190060"/>
                  <a:pt x="3783480" y="1199787"/>
                  <a:pt x="3783480" y="1206273"/>
                </a:cubicBezTo>
                <a:lnTo>
                  <a:pt x="3797484" y="1207631"/>
                </a:lnTo>
                <a:lnTo>
                  <a:pt x="3816921" y="1207631"/>
                </a:lnTo>
                <a:cubicBezTo>
                  <a:pt x="3816921" y="1198917"/>
                  <a:pt x="3816921" y="1192659"/>
                  <a:pt x="3816921" y="1183574"/>
                </a:cubicBezTo>
                <a:lnTo>
                  <a:pt x="3918855" y="1183574"/>
                </a:lnTo>
                <a:lnTo>
                  <a:pt x="3918855" y="1055694"/>
                </a:lnTo>
                <a:lnTo>
                  <a:pt x="4026867" y="1055694"/>
                </a:lnTo>
                <a:lnTo>
                  <a:pt x="4026867" y="1173846"/>
                </a:lnTo>
                <a:cubicBezTo>
                  <a:pt x="4027820" y="1173846"/>
                  <a:pt x="4028772" y="1173846"/>
                  <a:pt x="4029723" y="1173846"/>
                </a:cubicBezTo>
                <a:lnTo>
                  <a:pt x="4031586" y="1207631"/>
                </a:lnTo>
                <a:lnTo>
                  <a:pt x="4046100" y="1207631"/>
                </a:lnTo>
                <a:cubicBezTo>
                  <a:pt x="4046904" y="1196810"/>
                  <a:pt x="4047963" y="1185329"/>
                  <a:pt x="4047963" y="1173846"/>
                </a:cubicBezTo>
                <a:cubicBezTo>
                  <a:pt x="4051004" y="1173846"/>
                  <a:pt x="4054044" y="1173846"/>
                  <a:pt x="4057083" y="1173846"/>
                </a:cubicBezTo>
                <a:lnTo>
                  <a:pt x="4058946" y="1207631"/>
                </a:lnTo>
                <a:lnTo>
                  <a:pt x="4134879" y="1207631"/>
                </a:lnTo>
                <a:lnTo>
                  <a:pt x="4134879" y="963089"/>
                </a:lnTo>
                <a:lnTo>
                  <a:pt x="4430870" y="963089"/>
                </a:lnTo>
                <a:lnTo>
                  <a:pt x="4430870" y="1207631"/>
                </a:lnTo>
                <a:lnTo>
                  <a:pt x="4458915" y="1207631"/>
                </a:lnTo>
                <a:lnTo>
                  <a:pt x="4458915" y="1083591"/>
                </a:lnTo>
                <a:lnTo>
                  <a:pt x="4601595" y="1083591"/>
                </a:lnTo>
                <a:cubicBezTo>
                  <a:pt x="4607707" y="924560"/>
                  <a:pt x="4612775" y="766349"/>
                  <a:pt x="4619491" y="606380"/>
                </a:cubicBezTo>
                <a:cubicBezTo>
                  <a:pt x="4604291" y="606380"/>
                  <a:pt x="4567811" y="586923"/>
                  <a:pt x="4601251" y="573953"/>
                </a:cubicBezTo>
                <a:cubicBezTo>
                  <a:pt x="4598209" y="570710"/>
                  <a:pt x="4595171" y="567467"/>
                  <a:pt x="4592131" y="567467"/>
                </a:cubicBezTo>
                <a:cubicBezTo>
                  <a:pt x="4592131" y="548012"/>
                  <a:pt x="4589089" y="544769"/>
                  <a:pt x="4604291" y="531798"/>
                </a:cubicBezTo>
                <a:cubicBezTo>
                  <a:pt x="4604291" y="525312"/>
                  <a:pt x="4604291" y="515585"/>
                  <a:pt x="4604291" y="505857"/>
                </a:cubicBezTo>
                <a:cubicBezTo>
                  <a:pt x="4610371" y="505857"/>
                  <a:pt x="4616451" y="505857"/>
                  <a:pt x="4625571" y="505857"/>
                </a:cubicBezTo>
                <a:cubicBezTo>
                  <a:pt x="4625571" y="492885"/>
                  <a:pt x="4625571" y="483158"/>
                  <a:pt x="4625571" y="473430"/>
                </a:cubicBezTo>
                <a:cubicBezTo>
                  <a:pt x="4625571" y="470187"/>
                  <a:pt x="4628611" y="470187"/>
                  <a:pt x="4628611" y="466944"/>
                </a:cubicBezTo>
                <a:cubicBezTo>
                  <a:pt x="4628611" y="428033"/>
                  <a:pt x="4628611" y="389121"/>
                  <a:pt x="4628611" y="350208"/>
                </a:cubicBezTo>
                <a:cubicBezTo>
                  <a:pt x="4628611" y="346965"/>
                  <a:pt x="4625571" y="343724"/>
                  <a:pt x="4625571" y="340481"/>
                </a:cubicBezTo>
                <a:cubicBezTo>
                  <a:pt x="4628611" y="337238"/>
                  <a:pt x="4631651" y="333995"/>
                  <a:pt x="4634691" y="330752"/>
                </a:cubicBezTo>
                <a:cubicBezTo>
                  <a:pt x="4634691" y="301568"/>
                  <a:pt x="4634691" y="272384"/>
                  <a:pt x="4634691" y="243200"/>
                </a:cubicBezTo>
                <a:cubicBezTo>
                  <a:pt x="4634691" y="239958"/>
                  <a:pt x="4634691" y="239958"/>
                  <a:pt x="4637731" y="236715"/>
                </a:cubicBezTo>
                <a:cubicBezTo>
                  <a:pt x="4637731" y="210774"/>
                  <a:pt x="4637731" y="181590"/>
                  <a:pt x="4637731" y="152406"/>
                </a:cubicBezTo>
                <a:cubicBezTo>
                  <a:pt x="4640771" y="139436"/>
                  <a:pt x="4640771" y="132950"/>
                  <a:pt x="4640771" y="123222"/>
                </a:cubicBezTo>
                <a:cubicBezTo>
                  <a:pt x="4646851" y="132950"/>
                  <a:pt x="4646851" y="139436"/>
                  <a:pt x="4646851" y="149163"/>
                </a:cubicBezTo>
                <a:cubicBezTo>
                  <a:pt x="4649891" y="181590"/>
                  <a:pt x="4649891" y="210774"/>
                  <a:pt x="4649891" y="236715"/>
                </a:cubicBezTo>
                <a:cubicBezTo>
                  <a:pt x="4652931" y="272384"/>
                  <a:pt x="4652931" y="301568"/>
                  <a:pt x="4652931" y="330752"/>
                </a:cubicBezTo>
                <a:cubicBezTo>
                  <a:pt x="4655971" y="333995"/>
                  <a:pt x="4659011" y="337238"/>
                  <a:pt x="4662051" y="340481"/>
                </a:cubicBezTo>
                <a:cubicBezTo>
                  <a:pt x="4662051" y="343724"/>
                  <a:pt x="4659011" y="346965"/>
                  <a:pt x="4659011" y="350208"/>
                </a:cubicBezTo>
                <a:cubicBezTo>
                  <a:pt x="4659011" y="389121"/>
                  <a:pt x="4659011" y="428033"/>
                  <a:pt x="4659011" y="466944"/>
                </a:cubicBezTo>
                <a:cubicBezTo>
                  <a:pt x="4659011" y="470187"/>
                  <a:pt x="4662051" y="470187"/>
                  <a:pt x="4662051" y="473430"/>
                </a:cubicBezTo>
                <a:cubicBezTo>
                  <a:pt x="4662051" y="483158"/>
                  <a:pt x="4662051" y="492885"/>
                  <a:pt x="4662051" y="505857"/>
                </a:cubicBezTo>
                <a:cubicBezTo>
                  <a:pt x="4668131" y="505857"/>
                  <a:pt x="4677251" y="505857"/>
                  <a:pt x="4683331" y="505857"/>
                </a:cubicBezTo>
                <a:cubicBezTo>
                  <a:pt x="4683331" y="515585"/>
                  <a:pt x="4683331" y="525312"/>
                  <a:pt x="4683331" y="531798"/>
                </a:cubicBezTo>
                <a:cubicBezTo>
                  <a:pt x="4695493" y="544769"/>
                  <a:pt x="4695493" y="544769"/>
                  <a:pt x="4695493" y="567467"/>
                </a:cubicBezTo>
                <a:cubicBezTo>
                  <a:pt x="4692451" y="567467"/>
                  <a:pt x="4689411" y="570710"/>
                  <a:pt x="4686373" y="573953"/>
                </a:cubicBezTo>
                <a:cubicBezTo>
                  <a:pt x="4716771" y="590166"/>
                  <a:pt x="4680291" y="603137"/>
                  <a:pt x="4668131" y="606380"/>
                </a:cubicBezTo>
                <a:cubicBezTo>
                  <a:pt x="4671171" y="732843"/>
                  <a:pt x="4677251" y="859307"/>
                  <a:pt x="4680291" y="985772"/>
                </a:cubicBezTo>
                <a:cubicBezTo>
                  <a:pt x="4713733" y="985772"/>
                  <a:pt x="4747171" y="985772"/>
                  <a:pt x="4777573" y="985772"/>
                </a:cubicBezTo>
                <a:cubicBezTo>
                  <a:pt x="4777573" y="1024683"/>
                  <a:pt x="4777573" y="1063595"/>
                  <a:pt x="4777573" y="1099265"/>
                </a:cubicBezTo>
                <a:cubicBezTo>
                  <a:pt x="4783653" y="1099265"/>
                  <a:pt x="4786693" y="1099265"/>
                  <a:pt x="4789733" y="1099265"/>
                </a:cubicBezTo>
                <a:cubicBezTo>
                  <a:pt x="4789733" y="1096022"/>
                  <a:pt x="4792773" y="1092779"/>
                  <a:pt x="4792773" y="1089537"/>
                </a:cubicBezTo>
                <a:cubicBezTo>
                  <a:pt x="4795813" y="1089537"/>
                  <a:pt x="4798853" y="1089537"/>
                  <a:pt x="4801893" y="1089537"/>
                </a:cubicBezTo>
                <a:cubicBezTo>
                  <a:pt x="4801893" y="1092779"/>
                  <a:pt x="4801893" y="1096022"/>
                  <a:pt x="4804935" y="1102508"/>
                </a:cubicBezTo>
                <a:cubicBezTo>
                  <a:pt x="4811013" y="1102508"/>
                  <a:pt x="4817093" y="1102508"/>
                  <a:pt x="4823175" y="1102508"/>
                </a:cubicBezTo>
                <a:cubicBezTo>
                  <a:pt x="4823175" y="1099265"/>
                  <a:pt x="4823175" y="1096022"/>
                  <a:pt x="4823175" y="1092779"/>
                </a:cubicBezTo>
                <a:cubicBezTo>
                  <a:pt x="4835333" y="1092779"/>
                  <a:pt x="4844453" y="1092779"/>
                  <a:pt x="4856613" y="1092779"/>
                </a:cubicBezTo>
                <a:cubicBezTo>
                  <a:pt x="4856613" y="1096022"/>
                  <a:pt x="4856613" y="1099265"/>
                  <a:pt x="4856613" y="1102508"/>
                </a:cubicBezTo>
                <a:cubicBezTo>
                  <a:pt x="4865733" y="1102508"/>
                  <a:pt x="4877895" y="1102508"/>
                  <a:pt x="4887015" y="1102508"/>
                </a:cubicBezTo>
                <a:cubicBezTo>
                  <a:pt x="4887015" y="1125206"/>
                  <a:pt x="4887015" y="1147905"/>
                  <a:pt x="4887015" y="1170603"/>
                </a:cubicBezTo>
                <a:cubicBezTo>
                  <a:pt x="4893095" y="1170603"/>
                  <a:pt x="4902215" y="1170603"/>
                  <a:pt x="4908295" y="1170603"/>
                </a:cubicBezTo>
                <a:cubicBezTo>
                  <a:pt x="4908295" y="1164117"/>
                  <a:pt x="4908295" y="1157633"/>
                  <a:pt x="4908295" y="1151147"/>
                </a:cubicBezTo>
                <a:cubicBezTo>
                  <a:pt x="4917415" y="1151147"/>
                  <a:pt x="4926535" y="1151147"/>
                  <a:pt x="4932615" y="1151147"/>
                </a:cubicBezTo>
                <a:cubicBezTo>
                  <a:pt x="4932615" y="1060353"/>
                  <a:pt x="4932615" y="972801"/>
                  <a:pt x="4932615" y="882006"/>
                </a:cubicBezTo>
                <a:cubicBezTo>
                  <a:pt x="4935655" y="878763"/>
                  <a:pt x="4938695" y="875520"/>
                  <a:pt x="4941735" y="872277"/>
                </a:cubicBezTo>
                <a:cubicBezTo>
                  <a:pt x="4978215" y="872277"/>
                  <a:pt x="5014695" y="872277"/>
                  <a:pt x="5051177" y="872277"/>
                </a:cubicBezTo>
                <a:lnTo>
                  <a:pt x="5051177" y="885249"/>
                </a:lnTo>
                <a:lnTo>
                  <a:pt x="5066377" y="885249"/>
                </a:lnTo>
                <a:cubicBezTo>
                  <a:pt x="5066377" y="943617"/>
                  <a:pt x="5066377" y="1001985"/>
                  <a:pt x="5066377" y="1057110"/>
                </a:cubicBezTo>
                <a:cubicBezTo>
                  <a:pt x="5078537" y="1057110"/>
                  <a:pt x="5087657" y="1057110"/>
                  <a:pt x="5099817" y="1057110"/>
                </a:cubicBezTo>
                <a:cubicBezTo>
                  <a:pt x="5099817" y="1024683"/>
                  <a:pt x="5099817" y="992256"/>
                  <a:pt x="5099817" y="956588"/>
                </a:cubicBezTo>
                <a:cubicBezTo>
                  <a:pt x="5111977" y="956588"/>
                  <a:pt x="5127177" y="956588"/>
                  <a:pt x="5139339" y="956588"/>
                </a:cubicBezTo>
                <a:cubicBezTo>
                  <a:pt x="5142377" y="956588"/>
                  <a:pt x="5142377" y="953345"/>
                  <a:pt x="5145417" y="950102"/>
                </a:cubicBezTo>
                <a:lnTo>
                  <a:pt x="5157579" y="950102"/>
                </a:lnTo>
                <a:cubicBezTo>
                  <a:pt x="5160617" y="953345"/>
                  <a:pt x="5160617" y="956588"/>
                  <a:pt x="5163657" y="956588"/>
                </a:cubicBezTo>
                <a:cubicBezTo>
                  <a:pt x="5172777" y="956588"/>
                  <a:pt x="5184939" y="956588"/>
                  <a:pt x="5197099" y="956588"/>
                </a:cubicBezTo>
                <a:cubicBezTo>
                  <a:pt x="5197099" y="898220"/>
                  <a:pt x="5197099" y="839852"/>
                  <a:pt x="5197099" y="781484"/>
                </a:cubicBezTo>
                <a:cubicBezTo>
                  <a:pt x="5197119" y="781479"/>
                  <a:pt x="5198419" y="781233"/>
                  <a:pt x="5282219" y="765270"/>
                </a:cubicBezTo>
                <a:cubicBezTo>
                  <a:pt x="5282219" y="765281"/>
                  <a:pt x="5282219" y="765392"/>
                  <a:pt x="5282219" y="766892"/>
                </a:cubicBezTo>
                <a:lnTo>
                  <a:pt x="5282219" y="778241"/>
                </a:lnTo>
                <a:cubicBezTo>
                  <a:pt x="5282245" y="778241"/>
                  <a:pt x="5283211" y="778241"/>
                  <a:pt x="5321739" y="778241"/>
                </a:cubicBezTo>
                <a:cubicBezTo>
                  <a:pt x="5321739" y="778274"/>
                  <a:pt x="5321739" y="781830"/>
                  <a:pt x="5321739" y="1160876"/>
                </a:cubicBezTo>
                <a:cubicBezTo>
                  <a:pt x="5330859" y="1160876"/>
                  <a:pt x="5343019" y="1160876"/>
                  <a:pt x="5355181" y="1160876"/>
                </a:cubicBezTo>
                <a:cubicBezTo>
                  <a:pt x="5355181" y="1157633"/>
                  <a:pt x="5355181" y="1157633"/>
                  <a:pt x="5355181" y="1154390"/>
                </a:cubicBezTo>
                <a:cubicBezTo>
                  <a:pt x="5361259" y="1154390"/>
                  <a:pt x="5367339" y="1154390"/>
                  <a:pt x="5373421" y="1154390"/>
                </a:cubicBezTo>
                <a:cubicBezTo>
                  <a:pt x="5373421" y="1157633"/>
                  <a:pt x="5373421" y="1157633"/>
                  <a:pt x="5373421" y="1160876"/>
                </a:cubicBezTo>
                <a:cubicBezTo>
                  <a:pt x="5385581" y="1160876"/>
                  <a:pt x="5397739" y="1160876"/>
                  <a:pt x="5409901" y="1160876"/>
                </a:cubicBezTo>
                <a:cubicBezTo>
                  <a:pt x="5409901" y="1154390"/>
                  <a:pt x="5409901" y="1147905"/>
                  <a:pt x="5409901" y="1141419"/>
                </a:cubicBezTo>
                <a:cubicBezTo>
                  <a:pt x="5425101" y="1141419"/>
                  <a:pt x="5440301" y="1141419"/>
                  <a:pt x="5452461" y="1141419"/>
                </a:cubicBezTo>
                <a:cubicBezTo>
                  <a:pt x="5458541" y="1134933"/>
                  <a:pt x="5464623" y="1134933"/>
                  <a:pt x="5470701" y="1134933"/>
                </a:cubicBezTo>
                <a:cubicBezTo>
                  <a:pt x="5479821" y="1141419"/>
                  <a:pt x="5491983" y="1141419"/>
                  <a:pt x="5501103" y="1141419"/>
                </a:cubicBezTo>
                <a:cubicBezTo>
                  <a:pt x="5501103" y="1131692"/>
                  <a:pt x="5501103" y="1125206"/>
                  <a:pt x="5501103" y="1115478"/>
                </a:cubicBezTo>
                <a:lnTo>
                  <a:pt x="5513263" y="1115478"/>
                </a:lnTo>
                <a:cubicBezTo>
                  <a:pt x="5513263" y="1108992"/>
                  <a:pt x="5513263" y="1102508"/>
                  <a:pt x="5513263" y="1096022"/>
                </a:cubicBezTo>
                <a:cubicBezTo>
                  <a:pt x="5540623" y="1096022"/>
                  <a:pt x="5571023" y="1096022"/>
                  <a:pt x="5598383" y="1096022"/>
                </a:cubicBezTo>
                <a:cubicBezTo>
                  <a:pt x="5598383" y="1079808"/>
                  <a:pt x="5598383" y="1066838"/>
                  <a:pt x="5598383" y="1050624"/>
                </a:cubicBezTo>
                <a:cubicBezTo>
                  <a:pt x="5607503" y="1050624"/>
                  <a:pt x="5616623" y="1050624"/>
                  <a:pt x="5625743" y="1050624"/>
                </a:cubicBezTo>
                <a:cubicBezTo>
                  <a:pt x="5625743" y="1047381"/>
                  <a:pt x="5625743" y="1044140"/>
                  <a:pt x="5625743" y="1040897"/>
                </a:cubicBezTo>
                <a:cubicBezTo>
                  <a:pt x="5631823" y="1040897"/>
                  <a:pt x="5637903" y="1040897"/>
                  <a:pt x="5643983" y="1040897"/>
                </a:cubicBezTo>
                <a:cubicBezTo>
                  <a:pt x="5643983" y="1044140"/>
                  <a:pt x="5643983" y="1047381"/>
                  <a:pt x="5643983" y="1050624"/>
                </a:cubicBezTo>
                <a:cubicBezTo>
                  <a:pt x="5653103" y="1050624"/>
                  <a:pt x="5659183" y="1050624"/>
                  <a:pt x="5668303" y="1050624"/>
                </a:cubicBezTo>
                <a:cubicBezTo>
                  <a:pt x="5668303" y="1073324"/>
                  <a:pt x="5668303" y="1099265"/>
                  <a:pt x="5668303" y="1125206"/>
                </a:cubicBezTo>
                <a:cubicBezTo>
                  <a:pt x="5683503" y="1125206"/>
                  <a:pt x="5701745" y="1125206"/>
                  <a:pt x="5716945" y="1125206"/>
                </a:cubicBezTo>
                <a:cubicBezTo>
                  <a:pt x="5716945" y="1112235"/>
                  <a:pt x="5716945" y="1099265"/>
                  <a:pt x="5716945" y="1086294"/>
                </a:cubicBezTo>
                <a:cubicBezTo>
                  <a:pt x="5735185" y="1086294"/>
                  <a:pt x="5756465" y="1086294"/>
                  <a:pt x="5774705" y="1086294"/>
                </a:cubicBezTo>
                <a:cubicBezTo>
                  <a:pt x="5774705" y="1070081"/>
                  <a:pt x="5774705" y="1057110"/>
                  <a:pt x="5774705" y="1040897"/>
                </a:cubicBezTo>
                <a:cubicBezTo>
                  <a:pt x="5799027" y="1040897"/>
                  <a:pt x="5823345" y="1040897"/>
                  <a:pt x="5847667" y="1040897"/>
                </a:cubicBezTo>
                <a:cubicBezTo>
                  <a:pt x="5847667" y="1040940"/>
                  <a:pt x="5847667" y="1043603"/>
                  <a:pt x="5847667" y="1207631"/>
                </a:cubicBezTo>
                <a:lnTo>
                  <a:pt x="5847667" y="1228299"/>
                </a:lnTo>
                <a:lnTo>
                  <a:pt x="5946479" y="1228299"/>
                </a:lnTo>
                <a:lnTo>
                  <a:pt x="5946479" y="1386957"/>
                </a:lnTo>
                <a:lnTo>
                  <a:pt x="5946479" y="1421828"/>
                </a:lnTo>
                <a:lnTo>
                  <a:pt x="5968919" y="1421828"/>
                </a:lnTo>
                <a:cubicBezTo>
                  <a:pt x="5968919" y="1421828"/>
                  <a:pt x="5968919" y="1421828"/>
                  <a:pt x="5968919" y="1420085"/>
                </a:cubicBezTo>
                <a:lnTo>
                  <a:pt x="5968919" y="1407881"/>
                </a:lnTo>
                <a:cubicBezTo>
                  <a:pt x="5968919" y="1407881"/>
                  <a:pt x="5968919" y="1407881"/>
                  <a:pt x="6035789" y="1407881"/>
                </a:cubicBezTo>
                <a:cubicBezTo>
                  <a:pt x="6035789" y="1407881"/>
                  <a:pt x="6035789" y="1407881"/>
                  <a:pt x="6035789" y="1439262"/>
                </a:cubicBezTo>
                <a:cubicBezTo>
                  <a:pt x="6035789" y="1439262"/>
                  <a:pt x="6035789" y="1439262"/>
                  <a:pt x="6039131" y="1441007"/>
                </a:cubicBezTo>
                <a:lnTo>
                  <a:pt x="6062537" y="1453211"/>
                </a:lnTo>
                <a:cubicBezTo>
                  <a:pt x="6062537" y="1453211"/>
                  <a:pt x="6062537" y="1453211"/>
                  <a:pt x="6062537" y="1498541"/>
                </a:cubicBezTo>
                <a:cubicBezTo>
                  <a:pt x="6062537" y="1498541"/>
                  <a:pt x="6062537" y="1498541"/>
                  <a:pt x="6064627" y="1499414"/>
                </a:cubicBezTo>
                <a:lnTo>
                  <a:pt x="6079255" y="1505516"/>
                </a:lnTo>
                <a:cubicBezTo>
                  <a:pt x="6079255" y="1505516"/>
                  <a:pt x="6079255" y="1505516"/>
                  <a:pt x="6079255" y="1503773"/>
                </a:cubicBezTo>
                <a:lnTo>
                  <a:pt x="6079255" y="1491567"/>
                </a:lnTo>
                <a:cubicBezTo>
                  <a:pt x="6079255" y="1491567"/>
                  <a:pt x="6079255" y="1491567"/>
                  <a:pt x="6080927" y="1491567"/>
                </a:cubicBezTo>
                <a:lnTo>
                  <a:pt x="6092629" y="1491567"/>
                </a:lnTo>
                <a:cubicBezTo>
                  <a:pt x="6092629" y="1491567"/>
                  <a:pt x="6092629" y="1491567"/>
                  <a:pt x="6092629" y="1490259"/>
                </a:cubicBezTo>
                <a:lnTo>
                  <a:pt x="6092629" y="1481106"/>
                </a:lnTo>
                <a:cubicBezTo>
                  <a:pt x="6092629" y="1481106"/>
                  <a:pt x="6092629" y="1481106"/>
                  <a:pt x="6090957" y="1481106"/>
                </a:cubicBezTo>
                <a:lnTo>
                  <a:pt x="6079255" y="1481106"/>
                </a:lnTo>
                <a:cubicBezTo>
                  <a:pt x="6079255" y="1481106"/>
                  <a:pt x="6079255" y="1481106"/>
                  <a:pt x="6079255" y="1479363"/>
                </a:cubicBezTo>
                <a:lnTo>
                  <a:pt x="6079255" y="1467159"/>
                </a:lnTo>
                <a:cubicBezTo>
                  <a:pt x="6079255" y="1467159"/>
                  <a:pt x="6079255" y="1467159"/>
                  <a:pt x="6080927" y="1467159"/>
                </a:cubicBezTo>
                <a:lnTo>
                  <a:pt x="6092629" y="1467159"/>
                </a:lnTo>
                <a:cubicBezTo>
                  <a:pt x="6092629" y="1467159"/>
                  <a:pt x="6092629" y="1467159"/>
                  <a:pt x="6092629" y="1465415"/>
                </a:cubicBezTo>
                <a:lnTo>
                  <a:pt x="6092629" y="1453211"/>
                </a:lnTo>
                <a:cubicBezTo>
                  <a:pt x="6092629" y="1453211"/>
                  <a:pt x="6092629" y="1453211"/>
                  <a:pt x="6090957" y="1453211"/>
                </a:cubicBezTo>
                <a:lnTo>
                  <a:pt x="6079255" y="1453211"/>
                </a:lnTo>
                <a:cubicBezTo>
                  <a:pt x="6079255" y="1453211"/>
                  <a:pt x="6079255" y="1453211"/>
                  <a:pt x="6079255" y="1451468"/>
                </a:cubicBezTo>
                <a:lnTo>
                  <a:pt x="6079255" y="1439262"/>
                </a:lnTo>
                <a:cubicBezTo>
                  <a:pt x="6079255" y="1439262"/>
                  <a:pt x="6079255" y="1439262"/>
                  <a:pt x="6080927" y="1439262"/>
                </a:cubicBezTo>
                <a:lnTo>
                  <a:pt x="6092629" y="1439262"/>
                </a:lnTo>
                <a:cubicBezTo>
                  <a:pt x="6092629" y="1439262"/>
                  <a:pt x="6092629" y="1439262"/>
                  <a:pt x="6092629" y="1437956"/>
                </a:cubicBezTo>
                <a:lnTo>
                  <a:pt x="6092629" y="1428803"/>
                </a:lnTo>
                <a:cubicBezTo>
                  <a:pt x="6092629" y="1428803"/>
                  <a:pt x="6092629" y="1428803"/>
                  <a:pt x="6090957" y="1428803"/>
                </a:cubicBezTo>
                <a:lnTo>
                  <a:pt x="6079255" y="1428803"/>
                </a:lnTo>
                <a:cubicBezTo>
                  <a:pt x="6079255" y="1428803"/>
                  <a:pt x="6079255" y="1428803"/>
                  <a:pt x="6079255" y="1427058"/>
                </a:cubicBezTo>
                <a:lnTo>
                  <a:pt x="6079255" y="1414854"/>
                </a:lnTo>
                <a:cubicBezTo>
                  <a:pt x="6079255" y="1414854"/>
                  <a:pt x="6079255" y="1414854"/>
                  <a:pt x="6080927" y="1414854"/>
                </a:cubicBezTo>
                <a:lnTo>
                  <a:pt x="6092629" y="1414854"/>
                </a:lnTo>
                <a:cubicBezTo>
                  <a:pt x="6092629" y="1414854"/>
                  <a:pt x="6092629" y="1414854"/>
                  <a:pt x="6092629" y="1413111"/>
                </a:cubicBezTo>
                <a:lnTo>
                  <a:pt x="6092629" y="1400906"/>
                </a:lnTo>
                <a:cubicBezTo>
                  <a:pt x="6092629" y="1400906"/>
                  <a:pt x="6092629" y="1400906"/>
                  <a:pt x="6090957" y="1400906"/>
                </a:cubicBezTo>
                <a:lnTo>
                  <a:pt x="6079255" y="1400906"/>
                </a:lnTo>
                <a:cubicBezTo>
                  <a:pt x="6079255" y="1400906"/>
                  <a:pt x="6079255" y="1400906"/>
                  <a:pt x="6079255" y="1399599"/>
                </a:cubicBezTo>
                <a:lnTo>
                  <a:pt x="6079255" y="1390445"/>
                </a:lnTo>
                <a:cubicBezTo>
                  <a:pt x="6079255" y="1390445"/>
                  <a:pt x="6079255" y="1390445"/>
                  <a:pt x="6080927" y="1390445"/>
                </a:cubicBezTo>
                <a:lnTo>
                  <a:pt x="6092629" y="1390445"/>
                </a:lnTo>
                <a:cubicBezTo>
                  <a:pt x="6092629" y="1390445"/>
                  <a:pt x="6092629" y="1390445"/>
                  <a:pt x="6092629" y="1388702"/>
                </a:cubicBezTo>
                <a:lnTo>
                  <a:pt x="6092629" y="1376498"/>
                </a:lnTo>
                <a:cubicBezTo>
                  <a:pt x="6092629" y="1376498"/>
                  <a:pt x="6092629" y="1376498"/>
                  <a:pt x="6090957" y="1376498"/>
                </a:cubicBezTo>
                <a:lnTo>
                  <a:pt x="6079255" y="1376498"/>
                </a:lnTo>
                <a:cubicBezTo>
                  <a:pt x="6079255" y="1376498"/>
                  <a:pt x="6079255" y="1376498"/>
                  <a:pt x="6079255" y="1374755"/>
                </a:cubicBezTo>
                <a:lnTo>
                  <a:pt x="6079255" y="1362549"/>
                </a:lnTo>
                <a:cubicBezTo>
                  <a:pt x="6079255" y="1362549"/>
                  <a:pt x="6079255" y="1362549"/>
                  <a:pt x="6080927" y="1362549"/>
                </a:cubicBezTo>
                <a:lnTo>
                  <a:pt x="6092629" y="1362549"/>
                </a:lnTo>
                <a:cubicBezTo>
                  <a:pt x="6092629" y="1362549"/>
                  <a:pt x="6092629" y="1362549"/>
                  <a:pt x="6092629" y="1360806"/>
                </a:cubicBezTo>
                <a:lnTo>
                  <a:pt x="6092629" y="1348602"/>
                </a:lnTo>
                <a:cubicBezTo>
                  <a:pt x="6092629" y="1348602"/>
                  <a:pt x="6092629" y="1348602"/>
                  <a:pt x="6090957" y="1348602"/>
                </a:cubicBezTo>
                <a:lnTo>
                  <a:pt x="6079255" y="1348602"/>
                </a:lnTo>
                <a:cubicBezTo>
                  <a:pt x="6079255" y="1348602"/>
                  <a:pt x="6079255" y="1348602"/>
                  <a:pt x="6079255" y="1347294"/>
                </a:cubicBezTo>
                <a:lnTo>
                  <a:pt x="6079255" y="1338141"/>
                </a:lnTo>
                <a:cubicBezTo>
                  <a:pt x="6079255" y="1338141"/>
                  <a:pt x="6079255" y="1338141"/>
                  <a:pt x="6080927" y="1338141"/>
                </a:cubicBezTo>
                <a:lnTo>
                  <a:pt x="6092629" y="1338141"/>
                </a:lnTo>
                <a:cubicBezTo>
                  <a:pt x="6092629" y="1338141"/>
                  <a:pt x="6092629" y="1338141"/>
                  <a:pt x="6092629" y="1336397"/>
                </a:cubicBezTo>
                <a:lnTo>
                  <a:pt x="6092629" y="1324193"/>
                </a:lnTo>
                <a:cubicBezTo>
                  <a:pt x="6092629" y="1324193"/>
                  <a:pt x="6092629" y="1324193"/>
                  <a:pt x="6090957" y="1324193"/>
                </a:cubicBezTo>
                <a:lnTo>
                  <a:pt x="6079255" y="1324193"/>
                </a:lnTo>
                <a:cubicBezTo>
                  <a:pt x="6079255" y="1324193"/>
                  <a:pt x="6079255" y="1324193"/>
                  <a:pt x="6079255" y="1322450"/>
                </a:cubicBezTo>
                <a:lnTo>
                  <a:pt x="6079255" y="1310244"/>
                </a:lnTo>
                <a:cubicBezTo>
                  <a:pt x="6079255" y="1310244"/>
                  <a:pt x="6079255" y="1310244"/>
                  <a:pt x="6080927" y="1310244"/>
                </a:cubicBezTo>
                <a:lnTo>
                  <a:pt x="6092629" y="1310244"/>
                </a:lnTo>
                <a:cubicBezTo>
                  <a:pt x="6092629" y="1310244"/>
                  <a:pt x="6092629" y="1310244"/>
                  <a:pt x="6092629" y="1308938"/>
                </a:cubicBezTo>
                <a:lnTo>
                  <a:pt x="6092629" y="1299785"/>
                </a:lnTo>
                <a:cubicBezTo>
                  <a:pt x="6092629" y="1299785"/>
                  <a:pt x="6092629" y="1299785"/>
                  <a:pt x="6090957" y="1299785"/>
                </a:cubicBezTo>
                <a:lnTo>
                  <a:pt x="6079255" y="1299785"/>
                </a:lnTo>
                <a:cubicBezTo>
                  <a:pt x="6079255" y="1299785"/>
                  <a:pt x="6079255" y="1299785"/>
                  <a:pt x="6079255" y="1298040"/>
                </a:cubicBezTo>
                <a:lnTo>
                  <a:pt x="6079255" y="1285836"/>
                </a:lnTo>
                <a:cubicBezTo>
                  <a:pt x="6079255" y="1285836"/>
                  <a:pt x="6079255" y="1285836"/>
                  <a:pt x="6080927" y="1285836"/>
                </a:cubicBezTo>
                <a:lnTo>
                  <a:pt x="6092629" y="1285836"/>
                </a:lnTo>
                <a:cubicBezTo>
                  <a:pt x="6092629" y="1285836"/>
                  <a:pt x="6092629" y="1285836"/>
                  <a:pt x="6092629" y="1284093"/>
                </a:cubicBezTo>
                <a:lnTo>
                  <a:pt x="6092629" y="1271888"/>
                </a:lnTo>
                <a:cubicBezTo>
                  <a:pt x="6092629" y="1271888"/>
                  <a:pt x="6092629" y="1271888"/>
                  <a:pt x="6090957" y="1271888"/>
                </a:cubicBezTo>
                <a:lnTo>
                  <a:pt x="6079255" y="1271888"/>
                </a:lnTo>
                <a:cubicBezTo>
                  <a:pt x="6079255" y="1271888"/>
                  <a:pt x="6079255" y="1271888"/>
                  <a:pt x="6079255" y="1270145"/>
                </a:cubicBezTo>
                <a:lnTo>
                  <a:pt x="6079255" y="1257941"/>
                </a:lnTo>
                <a:cubicBezTo>
                  <a:pt x="6079255" y="1257941"/>
                  <a:pt x="6079255" y="1257941"/>
                  <a:pt x="6080927" y="1257941"/>
                </a:cubicBezTo>
                <a:lnTo>
                  <a:pt x="6092629" y="1257941"/>
                </a:lnTo>
                <a:cubicBezTo>
                  <a:pt x="6092629" y="1257941"/>
                  <a:pt x="6092629" y="1257941"/>
                  <a:pt x="6092629" y="1256633"/>
                </a:cubicBezTo>
                <a:lnTo>
                  <a:pt x="6092629" y="1247480"/>
                </a:lnTo>
                <a:cubicBezTo>
                  <a:pt x="6092629" y="1247480"/>
                  <a:pt x="6092629" y="1247480"/>
                  <a:pt x="6090957" y="1247480"/>
                </a:cubicBezTo>
                <a:lnTo>
                  <a:pt x="6079255" y="1247480"/>
                </a:lnTo>
                <a:cubicBezTo>
                  <a:pt x="6079255" y="1247480"/>
                  <a:pt x="6079255" y="1247480"/>
                  <a:pt x="6079255" y="1245737"/>
                </a:cubicBezTo>
                <a:lnTo>
                  <a:pt x="6079255" y="1233531"/>
                </a:lnTo>
                <a:cubicBezTo>
                  <a:pt x="6079255" y="1233531"/>
                  <a:pt x="6079255" y="1233531"/>
                  <a:pt x="6080927" y="1233531"/>
                </a:cubicBezTo>
                <a:lnTo>
                  <a:pt x="6092629" y="1233531"/>
                </a:lnTo>
                <a:cubicBezTo>
                  <a:pt x="6092629" y="1233531"/>
                  <a:pt x="6092629" y="1233531"/>
                  <a:pt x="6092629" y="1231788"/>
                </a:cubicBezTo>
                <a:lnTo>
                  <a:pt x="6092629" y="1219584"/>
                </a:lnTo>
                <a:cubicBezTo>
                  <a:pt x="6092629" y="1219584"/>
                  <a:pt x="6092629" y="1219584"/>
                  <a:pt x="6090957" y="1219584"/>
                </a:cubicBezTo>
                <a:lnTo>
                  <a:pt x="6079255" y="1219584"/>
                </a:lnTo>
                <a:cubicBezTo>
                  <a:pt x="6079255" y="1219584"/>
                  <a:pt x="6079255" y="1219584"/>
                  <a:pt x="6079255" y="1217840"/>
                </a:cubicBezTo>
                <a:lnTo>
                  <a:pt x="6079255" y="1205636"/>
                </a:lnTo>
                <a:cubicBezTo>
                  <a:pt x="6079255" y="1205636"/>
                  <a:pt x="6079255" y="1205636"/>
                  <a:pt x="6080927" y="1205636"/>
                </a:cubicBezTo>
                <a:lnTo>
                  <a:pt x="6092629" y="1205636"/>
                </a:lnTo>
                <a:cubicBezTo>
                  <a:pt x="6092629" y="1205636"/>
                  <a:pt x="6092629" y="1205636"/>
                  <a:pt x="6092629" y="1204328"/>
                </a:cubicBezTo>
                <a:lnTo>
                  <a:pt x="6092629" y="1195175"/>
                </a:lnTo>
                <a:cubicBezTo>
                  <a:pt x="6092629" y="1195175"/>
                  <a:pt x="6092629" y="1195175"/>
                  <a:pt x="6090957" y="1195175"/>
                </a:cubicBezTo>
                <a:lnTo>
                  <a:pt x="6079255" y="1195175"/>
                </a:lnTo>
                <a:cubicBezTo>
                  <a:pt x="6079255" y="1195175"/>
                  <a:pt x="6079255" y="1195175"/>
                  <a:pt x="6079255" y="1193432"/>
                </a:cubicBezTo>
                <a:lnTo>
                  <a:pt x="6079255" y="1181226"/>
                </a:lnTo>
                <a:cubicBezTo>
                  <a:pt x="6079255" y="1181226"/>
                  <a:pt x="6079255" y="1181226"/>
                  <a:pt x="6080927" y="1181226"/>
                </a:cubicBezTo>
                <a:lnTo>
                  <a:pt x="6092629" y="1181226"/>
                </a:lnTo>
                <a:cubicBezTo>
                  <a:pt x="6092629" y="1181226"/>
                  <a:pt x="6092629" y="1181226"/>
                  <a:pt x="6090957" y="1178612"/>
                </a:cubicBezTo>
                <a:lnTo>
                  <a:pt x="6079255" y="1160306"/>
                </a:lnTo>
                <a:cubicBezTo>
                  <a:pt x="6079255" y="1160306"/>
                  <a:pt x="6079255" y="1160306"/>
                  <a:pt x="6079255" y="1104513"/>
                </a:cubicBezTo>
                <a:cubicBezTo>
                  <a:pt x="6079255" y="1104513"/>
                  <a:pt x="6079255" y="1104513"/>
                  <a:pt x="6303271" y="1104513"/>
                </a:cubicBezTo>
                <a:cubicBezTo>
                  <a:pt x="6303271" y="1104513"/>
                  <a:pt x="6303271" y="1104513"/>
                  <a:pt x="6323331" y="1135896"/>
                </a:cubicBezTo>
                <a:cubicBezTo>
                  <a:pt x="6323331" y="1135896"/>
                  <a:pt x="6323331" y="1135896"/>
                  <a:pt x="6323331" y="1205636"/>
                </a:cubicBezTo>
                <a:cubicBezTo>
                  <a:pt x="6323331" y="1205636"/>
                  <a:pt x="6323331" y="1205636"/>
                  <a:pt x="6321659" y="1205636"/>
                </a:cubicBezTo>
                <a:lnTo>
                  <a:pt x="6309957" y="1205636"/>
                </a:lnTo>
                <a:cubicBezTo>
                  <a:pt x="6309957" y="1205636"/>
                  <a:pt x="6309957" y="1205636"/>
                  <a:pt x="6309957" y="1207379"/>
                </a:cubicBezTo>
                <a:lnTo>
                  <a:pt x="6309957" y="1219584"/>
                </a:lnTo>
                <a:cubicBezTo>
                  <a:pt x="6309957" y="1219584"/>
                  <a:pt x="6309957" y="1219584"/>
                  <a:pt x="6311629" y="1219584"/>
                </a:cubicBezTo>
                <a:lnTo>
                  <a:pt x="6323331" y="1219584"/>
                </a:lnTo>
                <a:cubicBezTo>
                  <a:pt x="6323331" y="1219584"/>
                  <a:pt x="6323331" y="1219584"/>
                  <a:pt x="6323331" y="1221327"/>
                </a:cubicBezTo>
                <a:lnTo>
                  <a:pt x="6323331" y="1233531"/>
                </a:lnTo>
                <a:cubicBezTo>
                  <a:pt x="6323331" y="1233531"/>
                  <a:pt x="6323331" y="1233531"/>
                  <a:pt x="6321659" y="1233531"/>
                </a:cubicBezTo>
                <a:lnTo>
                  <a:pt x="6309957" y="1233531"/>
                </a:lnTo>
                <a:cubicBezTo>
                  <a:pt x="6309957" y="1233531"/>
                  <a:pt x="6309957" y="1233531"/>
                  <a:pt x="6309957" y="1235274"/>
                </a:cubicBezTo>
                <a:lnTo>
                  <a:pt x="6309957" y="1247480"/>
                </a:lnTo>
                <a:cubicBezTo>
                  <a:pt x="6309957" y="1247480"/>
                  <a:pt x="6309957" y="1247480"/>
                  <a:pt x="6311629" y="1247480"/>
                </a:cubicBezTo>
                <a:lnTo>
                  <a:pt x="6323331" y="1247480"/>
                </a:lnTo>
                <a:cubicBezTo>
                  <a:pt x="6323331" y="1247480"/>
                  <a:pt x="6323331" y="1247480"/>
                  <a:pt x="6323331" y="1248788"/>
                </a:cubicBezTo>
                <a:lnTo>
                  <a:pt x="6323331" y="1257941"/>
                </a:lnTo>
                <a:cubicBezTo>
                  <a:pt x="6323331" y="1257941"/>
                  <a:pt x="6323331" y="1257941"/>
                  <a:pt x="6321659" y="1257941"/>
                </a:cubicBezTo>
                <a:lnTo>
                  <a:pt x="6309957" y="1257941"/>
                </a:lnTo>
                <a:cubicBezTo>
                  <a:pt x="6309957" y="1257941"/>
                  <a:pt x="6309957" y="1257941"/>
                  <a:pt x="6309957" y="1259684"/>
                </a:cubicBezTo>
                <a:lnTo>
                  <a:pt x="6309957" y="1271888"/>
                </a:lnTo>
                <a:cubicBezTo>
                  <a:pt x="6309957" y="1271888"/>
                  <a:pt x="6309957" y="1271888"/>
                  <a:pt x="6311629" y="1271888"/>
                </a:cubicBezTo>
                <a:lnTo>
                  <a:pt x="6323331" y="1271888"/>
                </a:lnTo>
                <a:cubicBezTo>
                  <a:pt x="6323331" y="1271888"/>
                  <a:pt x="6323331" y="1271888"/>
                  <a:pt x="6323331" y="1273632"/>
                </a:cubicBezTo>
                <a:lnTo>
                  <a:pt x="6323331" y="1285836"/>
                </a:lnTo>
                <a:cubicBezTo>
                  <a:pt x="6323331" y="1285836"/>
                  <a:pt x="6323331" y="1285836"/>
                  <a:pt x="6321659" y="1285836"/>
                </a:cubicBezTo>
                <a:lnTo>
                  <a:pt x="6309957" y="1285836"/>
                </a:lnTo>
                <a:cubicBezTo>
                  <a:pt x="6309957" y="1285836"/>
                  <a:pt x="6309957" y="1285836"/>
                  <a:pt x="6309957" y="1287579"/>
                </a:cubicBezTo>
                <a:lnTo>
                  <a:pt x="6309957" y="1299785"/>
                </a:lnTo>
                <a:cubicBezTo>
                  <a:pt x="6309957" y="1299785"/>
                  <a:pt x="6309957" y="1299785"/>
                  <a:pt x="6311629" y="1299785"/>
                </a:cubicBezTo>
                <a:lnTo>
                  <a:pt x="6323331" y="1299785"/>
                </a:lnTo>
                <a:cubicBezTo>
                  <a:pt x="6323331" y="1299785"/>
                  <a:pt x="6323331" y="1299785"/>
                  <a:pt x="6323331" y="1301091"/>
                </a:cubicBezTo>
                <a:lnTo>
                  <a:pt x="6323331" y="1310244"/>
                </a:lnTo>
                <a:cubicBezTo>
                  <a:pt x="6323331" y="1310244"/>
                  <a:pt x="6323331" y="1310244"/>
                  <a:pt x="6321659" y="1310244"/>
                </a:cubicBezTo>
                <a:lnTo>
                  <a:pt x="6309957" y="1310244"/>
                </a:lnTo>
                <a:cubicBezTo>
                  <a:pt x="6309957" y="1310244"/>
                  <a:pt x="6309957" y="1310244"/>
                  <a:pt x="6309957" y="1311989"/>
                </a:cubicBezTo>
                <a:lnTo>
                  <a:pt x="6309957" y="1324193"/>
                </a:lnTo>
                <a:cubicBezTo>
                  <a:pt x="6309957" y="1324193"/>
                  <a:pt x="6309957" y="1324193"/>
                  <a:pt x="6311629" y="1324193"/>
                </a:cubicBezTo>
                <a:lnTo>
                  <a:pt x="6323331" y="1324193"/>
                </a:lnTo>
                <a:cubicBezTo>
                  <a:pt x="6323331" y="1324193"/>
                  <a:pt x="6323331" y="1324193"/>
                  <a:pt x="6323331" y="1325936"/>
                </a:cubicBezTo>
                <a:lnTo>
                  <a:pt x="6323331" y="1338141"/>
                </a:lnTo>
                <a:cubicBezTo>
                  <a:pt x="6323331" y="1338141"/>
                  <a:pt x="6323331" y="1338141"/>
                  <a:pt x="6321659" y="1338141"/>
                </a:cubicBezTo>
                <a:lnTo>
                  <a:pt x="6309957" y="1338141"/>
                </a:lnTo>
                <a:cubicBezTo>
                  <a:pt x="6309957" y="1338141"/>
                  <a:pt x="6309957" y="1338141"/>
                  <a:pt x="6309957" y="1339448"/>
                </a:cubicBezTo>
                <a:lnTo>
                  <a:pt x="6309957" y="1348602"/>
                </a:lnTo>
                <a:cubicBezTo>
                  <a:pt x="6309957" y="1348602"/>
                  <a:pt x="6309957" y="1348602"/>
                  <a:pt x="6311629" y="1348602"/>
                </a:cubicBezTo>
                <a:lnTo>
                  <a:pt x="6323331" y="1348602"/>
                </a:lnTo>
                <a:cubicBezTo>
                  <a:pt x="6323331" y="1348602"/>
                  <a:pt x="6323331" y="1348602"/>
                  <a:pt x="6323331" y="1350345"/>
                </a:cubicBezTo>
                <a:lnTo>
                  <a:pt x="6323331" y="1362549"/>
                </a:lnTo>
                <a:cubicBezTo>
                  <a:pt x="6323331" y="1362549"/>
                  <a:pt x="6323331" y="1362549"/>
                  <a:pt x="6321659" y="1362549"/>
                </a:cubicBezTo>
                <a:lnTo>
                  <a:pt x="6309957" y="1362549"/>
                </a:lnTo>
                <a:cubicBezTo>
                  <a:pt x="6309957" y="1362549"/>
                  <a:pt x="6309957" y="1362549"/>
                  <a:pt x="6309957" y="1364292"/>
                </a:cubicBezTo>
                <a:lnTo>
                  <a:pt x="6309957" y="1376498"/>
                </a:lnTo>
                <a:cubicBezTo>
                  <a:pt x="6309957" y="1376498"/>
                  <a:pt x="6309957" y="1376498"/>
                  <a:pt x="6311629" y="1376498"/>
                </a:cubicBezTo>
                <a:lnTo>
                  <a:pt x="6323331" y="1376498"/>
                </a:lnTo>
                <a:cubicBezTo>
                  <a:pt x="6323331" y="1376498"/>
                  <a:pt x="6323331" y="1376498"/>
                  <a:pt x="6323331" y="1378241"/>
                </a:cubicBezTo>
                <a:lnTo>
                  <a:pt x="6323331" y="1390445"/>
                </a:lnTo>
                <a:cubicBezTo>
                  <a:pt x="6323331" y="1390445"/>
                  <a:pt x="6323331" y="1390445"/>
                  <a:pt x="6321659" y="1390445"/>
                </a:cubicBezTo>
                <a:lnTo>
                  <a:pt x="6309957" y="1390445"/>
                </a:lnTo>
                <a:cubicBezTo>
                  <a:pt x="6309957" y="1390445"/>
                  <a:pt x="6309957" y="1390445"/>
                  <a:pt x="6309957" y="1391753"/>
                </a:cubicBezTo>
                <a:lnTo>
                  <a:pt x="6309957" y="1400906"/>
                </a:lnTo>
                <a:cubicBezTo>
                  <a:pt x="6309957" y="1400906"/>
                  <a:pt x="6309957" y="1400906"/>
                  <a:pt x="6311629" y="1400906"/>
                </a:cubicBezTo>
                <a:lnTo>
                  <a:pt x="6323331" y="1400906"/>
                </a:lnTo>
                <a:cubicBezTo>
                  <a:pt x="6323331" y="1400906"/>
                  <a:pt x="6323331" y="1400906"/>
                  <a:pt x="6323331" y="1402650"/>
                </a:cubicBezTo>
                <a:lnTo>
                  <a:pt x="6323331" y="1414854"/>
                </a:lnTo>
                <a:cubicBezTo>
                  <a:pt x="6323331" y="1414854"/>
                  <a:pt x="6323331" y="1414854"/>
                  <a:pt x="6321659" y="1414854"/>
                </a:cubicBezTo>
                <a:lnTo>
                  <a:pt x="6309957" y="1414854"/>
                </a:lnTo>
                <a:cubicBezTo>
                  <a:pt x="6309957" y="1414854"/>
                  <a:pt x="6309957" y="1414854"/>
                  <a:pt x="6309957" y="1416597"/>
                </a:cubicBezTo>
                <a:lnTo>
                  <a:pt x="6309957" y="1428803"/>
                </a:lnTo>
                <a:cubicBezTo>
                  <a:pt x="6309957" y="1428803"/>
                  <a:pt x="6309957" y="1428803"/>
                  <a:pt x="6311629" y="1428803"/>
                </a:cubicBezTo>
                <a:lnTo>
                  <a:pt x="6323331" y="1428803"/>
                </a:lnTo>
                <a:cubicBezTo>
                  <a:pt x="6323331" y="1428803"/>
                  <a:pt x="6323331" y="1428803"/>
                  <a:pt x="6323331" y="1430109"/>
                </a:cubicBezTo>
                <a:lnTo>
                  <a:pt x="6323331" y="1439262"/>
                </a:lnTo>
                <a:cubicBezTo>
                  <a:pt x="6323331" y="1439262"/>
                  <a:pt x="6323331" y="1439262"/>
                  <a:pt x="6321659" y="1439262"/>
                </a:cubicBezTo>
                <a:lnTo>
                  <a:pt x="6309957" y="1439262"/>
                </a:lnTo>
                <a:cubicBezTo>
                  <a:pt x="6309957" y="1439262"/>
                  <a:pt x="6309957" y="1439262"/>
                  <a:pt x="6309957" y="1441007"/>
                </a:cubicBezTo>
                <a:lnTo>
                  <a:pt x="6309957" y="1453211"/>
                </a:lnTo>
                <a:cubicBezTo>
                  <a:pt x="6309957" y="1453211"/>
                  <a:pt x="6309957" y="1453211"/>
                  <a:pt x="6311629" y="1453211"/>
                </a:cubicBezTo>
                <a:lnTo>
                  <a:pt x="6323331" y="1453211"/>
                </a:lnTo>
                <a:cubicBezTo>
                  <a:pt x="6323331" y="1453211"/>
                  <a:pt x="6323331" y="1453211"/>
                  <a:pt x="6323331" y="1454954"/>
                </a:cubicBezTo>
                <a:lnTo>
                  <a:pt x="6323331" y="1467159"/>
                </a:lnTo>
                <a:cubicBezTo>
                  <a:pt x="6323331" y="1467159"/>
                  <a:pt x="6323331" y="1467159"/>
                  <a:pt x="6321659" y="1467159"/>
                </a:cubicBezTo>
                <a:lnTo>
                  <a:pt x="6309957" y="1467159"/>
                </a:lnTo>
                <a:cubicBezTo>
                  <a:pt x="6309957" y="1467159"/>
                  <a:pt x="6309957" y="1467159"/>
                  <a:pt x="6309957" y="1468902"/>
                </a:cubicBezTo>
                <a:lnTo>
                  <a:pt x="6309957" y="1481106"/>
                </a:lnTo>
                <a:cubicBezTo>
                  <a:pt x="6309957" y="1481106"/>
                  <a:pt x="6309957" y="1481106"/>
                  <a:pt x="6311629" y="1481106"/>
                </a:cubicBezTo>
                <a:lnTo>
                  <a:pt x="6323331" y="1481106"/>
                </a:lnTo>
                <a:cubicBezTo>
                  <a:pt x="6323331" y="1481106"/>
                  <a:pt x="6323331" y="1481106"/>
                  <a:pt x="6323331" y="1482414"/>
                </a:cubicBezTo>
                <a:lnTo>
                  <a:pt x="6323331" y="1491567"/>
                </a:lnTo>
                <a:cubicBezTo>
                  <a:pt x="6323331" y="1491567"/>
                  <a:pt x="6323331" y="1491567"/>
                  <a:pt x="6321659" y="1491567"/>
                </a:cubicBezTo>
                <a:lnTo>
                  <a:pt x="6309957" y="1491567"/>
                </a:lnTo>
                <a:cubicBezTo>
                  <a:pt x="6309957" y="1491567"/>
                  <a:pt x="6309957" y="1491567"/>
                  <a:pt x="6309957" y="1493310"/>
                </a:cubicBezTo>
                <a:lnTo>
                  <a:pt x="6309957" y="1505516"/>
                </a:lnTo>
                <a:cubicBezTo>
                  <a:pt x="6309957" y="1505516"/>
                  <a:pt x="6309957" y="1505516"/>
                  <a:pt x="6346735" y="1536899"/>
                </a:cubicBezTo>
                <a:cubicBezTo>
                  <a:pt x="6346735" y="1543872"/>
                  <a:pt x="6346735" y="1543872"/>
                  <a:pt x="6345065" y="1543872"/>
                </a:cubicBezTo>
                <a:lnTo>
                  <a:pt x="6333361" y="1543872"/>
                </a:lnTo>
                <a:cubicBezTo>
                  <a:pt x="6333361" y="1543872"/>
                  <a:pt x="6333361" y="1543872"/>
                  <a:pt x="6333361" y="1582229"/>
                </a:cubicBezTo>
                <a:cubicBezTo>
                  <a:pt x="6333361" y="1582229"/>
                  <a:pt x="6333361" y="1582229"/>
                  <a:pt x="6335035" y="1582229"/>
                </a:cubicBezTo>
                <a:lnTo>
                  <a:pt x="6346735" y="1582229"/>
                </a:lnTo>
                <a:cubicBezTo>
                  <a:pt x="6346735" y="1582229"/>
                  <a:pt x="6346735" y="1582229"/>
                  <a:pt x="6346735" y="1580049"/>
                </a:cubicBezTo>
                <a:lnTo>
                  <a:pt x="6346735" y="1564794"/>
                </a:lnTo>
                <a:cubicBezTo>
                  <a:pt x="6346735" y="1564794"/>
                  <a:pt x="6346735" y="1564794"/>
                  <a:pt x="6348407" y="1563923"/>
                </a:cubicBezTo>
                <a:lnTo>
                  <a:pt x="6360109" y="1557821"/>
                </a:lnTo>
                <a:cubicBezTo>
                  <a:pt x="6360109" y="1557821"/>
                  <a:pt x="6360109" y="1557821"/>
                  <a:pt x="6363035" y="1557821"/>
                </a:cubicBezTo>
                <a:lnTo>
                  <a:pt x="6383515" y="1557821"/>
                </a:lnTo>
                <a:cubicBezTo>
                  <a:pt x="6383515" y="1557821"/>
                  <a:pt x="6383515" y="1557821"/>
                  <a:pt x="6383515" y="1559564"/>
                </a:cubicBezTo>
                <a:lnTo>
                  <a:pt x="6383515" y="1571768"/>
                </a:lnTo>
                <a:cubicBezTo>
                  <a:pt x="6383515" y="1571768"/>
                  <a:pt x="6383515" y="1571768"/>
                  <a:pt x="6386023" y="1571768"/>
                </a:cubicBezTo>
                <a:lnTo>
                  <a:pt x="6403577" y="1571768"/>
                </a:lnTo>
                <a:cubicBezTo>
                  <a:pt x="6403577" y="1578741"/>
                  <a:pt x="6403577" y="1578741"/>
                  <a:pt x="6405247" y="1578741"/>
                </a:cubicBezTo>
                <a:lnTo>
                  <a:pt x="6416951" y="1578741"/>
                </a:lnTo>
                <a:cubicBezTo>
                  <a:pt x="6416951" y="1578741"/>
                  <a:pt x="6416951" y="1578741"/>
                  <a:pt x="6453729" y="1627559"/>
                </a:cubicBezTo>
                <a:cubicBezTo>
                  <a:pt x="6453729" y="1627559"/>
                  <a:pt x="6453729" y="1627559"/>
                  <a:pt x="6453729" y="1679864"/>
                </a:cubicBezTo>
                <a:cubicBezTo>
                  <a:pt x="6453729" y="1679864"/>
                  <a:pt x="6453729" y="1679864"/>
                  <a:pt x="6455399" y="1679864"/>
                </a:cubicBezTo>
                <a:lnTo>
                  <a:pt x="6467103" y="1679864"/>
                </a:lnTo>
                <a:cubicBezTo>
                  <a:pt x="6467103" y="1679864"/>
                  <a:pt x="6467103" y="1679864"/>
                  <a:pt x="6467103" y="1676813"/>
                </a:cubicBezTo>
                <a:lnTo>
                  <a:pt x="6467103" y="1655456"/>
                </a:lnTo>
                <a:cubicBezTo>
                  <a:pt x="6467103" y="1655456"/>
                  <a:pt x="6467103" y="1655456"/>
                  <a:pt x="6468357" y="1655456"/>
                </a:cubicBezTo>
                <a:lnTo>
                  <a:pt x="6477133" y="1655456"/>
                </a:lnTo>
                <a:cubicBezTo>
                  <a:pt x="6477133" y="1655456"/>
                  <a:pt x="6477133" y="1655456"/>
                  <a:pt x="6477133" y="1657199"/>
                </a:cubicBezTo>
                <a:lnTo>
                  <a:pt x="6477133" y="1669403"/>
                </a:lnTo>
                <a:cubicBezTo>
                  <a:pt x="6490507" y="1672891"/>
                  <a:pt x="6490507" y="1672891"/>
                  <a:pt x="6490507" y="1596177"/>
                </a:cubicBezTo>
                <a:cubicBezTo>
                  <a:pt x="6490507" y="1596177"/>
                  <a:pt x="6490507" y="1596177"/>
                  <a:pt x="6547347" y="1596177"/>
                </a:cubicBezTo>
                <a:cubicBezTo>
                  <a:pt x="6547347" y="1596177"/>
                  <a:pt x="6547347" y="1596177"/>
                  <a:pt x="6547347" y="1484594"/>
                </a:cubicBezTo>
                <a:cubicBezTo>
                  <a:pt x="6547347" y="1484594"/>
                  <a:pt x="6547347" y="1484594"/>
                  <a:pt x="6600843" y="1484594"/>
                </a:cubicBezTo>
                <a:cubicBezTo>
                  <a:pt x="6600843" y="1484594"/>
                  <a:pt x="6600843" y="1484594"/>
                  <a:pt x="6600843" y="1483286"/>
                </a:cubicBezTo>
                <a:lnTo>
                  <a:pt x="6600843" y="1474133"/>
                </a:lnTo>
                <a:cubicBezTo>
                  <a:pt x="6600843" y="1474133"/>
                  <a:pt x="6600843" y="1474133"/>
                  <a:pt x="6634279" y="1474133"/>
                </a:cubicBezTo>
                <a:cubicBezTo>
                  <a:pt x="6634279" y="1474133"/>
                  <a:pt x="6634279" y="1474133"/>
                  <a:pt x="6634279" y="1414854"/>
                </a:cubicBezTo>
                <a:cubicBezTo>
                  <a:pt x="6627591" y="1414854"/>
                  <a:pt x="6627591" y="1414854"/>
                  <a:pt x="6627591" y="1412238"/>
                </a:cubicBezTo>
                <a:lnTo>
                  <a:pt x="6627591" y="1393932"/>
                </a:lnTo>
                <a:lnTo>
                  <a:pt x="6634279" y="1397420"/>
                </a:lnTo>
                <a:cubicBezTo>
                  <a:pt x="6634279" y="1397420"/>
                  <a:pt x="6634279" y="1397420"/>
                  <a:pt x="6640967" y="1362549"/>
                </a:cubicBezTo>
                <a:cubicBezTo>
                  <a:pt x="6640967" y="1362549"/>
                  <a:pt x="6640967" y="1362549"/>
                  <a:pt x="6647653" y="1397420"/>
                </a:cubicBezTo>
                <a:cubicBezTo>
                  <a:pt x="6650997" y="1393932"/>
                  <a:pt x="6650997" y="1393932"/>
                  <a:pt x="6651415" y="1392624"/>
                </a:cubicBezTo>
                <a:lnTo>
                  <a:pt x="6654341" y="1383471"/>
                </a:lnTo>
                <a:cubicBezTo>
                  <a:pt x="6654341" y="1383471"/>
                  <a:pt x="6654341" y="1383471"/>
                  <a:pt x="6655175" y="1381728"/>
                </a:cubicBezTo>
                <a:lnTo>
                  <a:pt x="6661027" y="1369523"/>
                </a:lnTo>
                <a:cubicBezTo>
                  <a:pt x="6661027" y="1369523"/>
                  <a:pt x="6661027" y="1369523"/>
                  <a:pt x="6661863" y="1367780"/>
                </a:cubicBezTo>
                <a:lnTo>
                  <a:pt x="6667715" y="1355576"/>
                </a:lnTo>
                <a:cubicBezTo>
                  <a:pt x="6667715" y="1355576"/>
                  <a:pt x="6667715" y="1355576"/>
                  <a:pt x="6669803" y="1354268"/>
                </a:cubicBezTo>
                <a:lnTo>
                  <a:pt x="6684431" y="1345115"/>
                </a:lnTo>
                <a:cubicBezTo>
                  <a:pt x="6684431" y="1345115"/>
                  <a:pt x="6684431" y="1345115"/>
                  <a:pt x="6686939" y="1343372"/>
                </a:cubicBezTo>
                <a:lnTo>
                  <a:pt x="6704493" y="1331166"/>
                </a:lnTo>
                <a:cubicBezTo>
                  <a:pt x="6704493" y="1331166"/>
                  <a:pt x="6704493" y="1331166"/>
                  <a:pt x="6705747" y="1329423"/>
                </a:cubicBezTo>
                <a:lnTo>
                  <a:pt x="6714523" y="1317219"/>
                </a:lnTo>
                <a:cubicBezTo>
                  <a:pt x="6714523" y="1317219"/>
                  <a:pt x="6714523" y="1317219"/>
                  <a:pt x="6715359" y="1314168"/>
                </a:cubicBezTo>
                <a:lnTo>
                  <a:pt x="6721211" y="1292810"/>
                </a:lnTo>
                <a:cubicBezTo>
                  <a:pt x="6721211" y="1292810"/>
                  <a:pt x="6721211" y="1292810"/>
                  <a:pt x="6722047" y="1295861"/>
                </a:cubicBezTo>
                <a:lnTo>
                  <a:pt x="6727897" y="1317219"/>
                </a:lnTo>
                <a:cubicBezTo>
                  <a:pt x="6727897" y="1317219"/>
                  <a:pt x="6727897" y="1317219"/>
                  <a:pt x="6728733" y="1318526"/>
                </a:cubicBezTo>
                <a:lnTo>
                  <a:pt x="6734585" y="1327680"/>
                </a:lnTo>
                <a:cubicBezTo>
                  <a:pt x="6734585" y="1327680"/>
                  <a:pt x="6734585" y="1327680"/>
                  <a:pt x="6736675" y="1329423"/>
                </a:cubicBezTo>
                <a:lnTo>
                  <a:pt x="6751303" y="1341627"/>
                </a:lnTo>
                <a:cubicBezTo>
                  <a:pt x="6751303" y="1341627"/>
                  <a:pt x="6751303" y="1341627"/>
                  <a:pt x="6752975" y="1343372"/>
                </a:cubicBezTo>
                <a:lnTo>
                  <a:pt x="6764675" y="1355576"/>
                </a:lnTo>
                <a:cubicBezTo>
                  <a:pt x="6764675" y="1355576"/>
                  <a:pt x="6764675" y="1355576"/>
                  <a:pt x="6766349" y="1357319"/>
                </a:cubicBezTo>
                <a:lnTo>
                  <a:pt x="6778051" y="1369523"/>
                </a:lnTo>
                <a:cubicBezTo>
                  <a:pt x="6778051" y="1369523"/>
                  <a:pt x="6778051" y="1369523"/>
                  <a:pt x="6778469" y="1371267"/>
                </a:cubicBezTo>
                <a:lnTo>
                  <a:pt x="6781393" y="1383471"/>
                </a:lnTo>
                <a:cubicBezTo>
                  <a:pt x="6781393" y="1383471"/>
                  <a:pt x="6781393" y="1383471"/>
                  <a:pt x="6781811" y="1385214"/>
                </a:cubicBezTo>
                <a:lnTo>
                  <a:pt x="6784737" y="1397420"/>
                </a:lnTo>
                <a:cubicBezTo>
                  <a:pt x="6791423" y="1397420"/>
                  <a:pt x="6791423" y="1397420"/>
                  <a:pt x="6794767" y="1362549"/>
                </a:cubicBezTo>
                <a:cubicBezTo>
                  <a:pt x="6794767" y="1362549"/>
                  <a:pt x="6794767" y="1362549"/>
                  <a:pt x="6801455" y="1397420"/>
                </a:cubicBezTo>
                <a:cubicBezTo>
                  <a:pt x="6808141" y="1397420"/>
                  <a:pt x="6808141" y="1397420"/>
                  <a:pt x="6808141" y="1400034"/>
                </a:cubicBezTo>
                <a:lnTo>
                  <a:pt x="6808141" y="1418342"/>
                </a:lnTo>
                <a:cubicBezTo>
                  <a:pt x="6801455" y="1418342"/>
                  <a:pt x="6801455" y="1418342"/>
                  <a:pt x="6801455" y="1467159"/>
                </a:cubicBezTo>
                <a:cubicBezTo>
                  <a:pt x="6801455" y="1467159"/>
                  <a:pt x="6801455" y="1467159"/>
                  <a:pt x="6803127" y="1467159"/>
                </a:cubicBezTo>
                <a:lnTo>
                  <a:pt x="6814829" y="1467159"/>
                </a:lnTo>
                <a:cubicBezTo>
                  <a:pt x="6814829" y="1474133"/>
                  <a:pt x="6814829" y="1474133"/>
                  <a:pt x="6816083" y="1474133"/>
                </a:cubicBezTo>
                <a:lnTo>
                  <a:pt x="6824859" y="1474133"/>
                </a:lnTo>
                <a:cubicBezTo>
                  <a:pt x="6824859" y="1474133"/>
                  <a:pt x="6824859" y="1474133"/>
                  <a:pt x="6824859" y="1472390"/>
                </a:cubicBezTo>
                <a:lnTo>
                  <a:pt x="6824859" y="1460184"/>
                </a:lnTo>
                <a:cubicBezTo>
                  <a:pt x="6824859" y="1460184"/>
                  <a:pt x="6824859" y="1460184"/>
                  <a:pt x="6828203" y="1460184"/>
                </a:cubicBezTo>
                <a:lnTo>
                  <a:pt x="6851607" y="1460184"/>
                </a:lnTo>
                <a:cubicBezTo>
                  <a:pt x="6851607" y="1460184"/>
                  <a:pt x="6851607" y="1460184"/>
                  <a:pt x="6851607" y="1457133"/>
                </a:cubicBezTo>
                <a:lnTo>
                  <a:pt x="6851607" y="1435776"/>
                </a:lnTo>
                <a:cubicBezTo>
                  <a:pt x="6851607" y="1435776"/>
                  <a:pt x="6851607" y="1435776"/>
                  <a:pt x="6908447" y="1435776"/>
                </a:cubicBezTo>
                <a:cubicBezTo>
                  <a:pt x="6908447" y="1435776"/>
                  <a:pt x="6908447" y="1435776"/>
                  <a:pt x="6908447" y="1437956"/>
                </a:cubicBezTo>
                <a:lnTo>
                  <a:pt x="6908447" y="1453211"/>
                </a:lnTo>
                <a:cubicBezTo>
                  <a:pt x="6908447" y="1453211"/>
                  <a:pt x="6908447" y="1453211"/>
                  <a:pt x="6938539" y="1453211"/>
                </a:cubicBezTo>
                <a:cubicBezTo>
                  <a:pt x="6938539" y="1453211"/>
                  <a:pt x="6938539" y="1453211"/>
                  <a:pt x="6938539" y="1456698"/>
                </a:cubicBezTo>
                <a:lnTo>
                  <a:pt x="6938539" y="1481106"/>
                </a:lnTo>
                <a:cubicBezTo>
                  <a:pt x="6931853" y="1481106"/>
                  <a:pt x="6931853" y="1481106"/>
                  <a:pt x="6931853" y="1482414"/>
                </a:cubicBezTo>
                <a:lnTo>
                  <a:pt x="6931853" y="1491567"/>
                </a:lnTo>
                <a:cubicBezTo>
                  <a:pt x="6938539" y="1491567"/>
                  <a:pt x="6938539" y="1491567"/>
                  <a:pt x="6938539" y="1494183"/>
                </a:cubicBezTo>
                <a:lnTo>
                  <a:pt x="6938539" y="1512489"/>
                </a:lnTo>
                <a:lnTo>
                  <a:pt x="6931853" y="1519463"/>
                </a:lnTo>
                <a:cubicBezTo>
                  <a:pt x="6931853" y="1519463"/>
                  <a:pt x="6931853" y="1519463"/>
                  <a:pt x="6931853" y="1603151"/>
                </a:cubicBezTo>
                <a:cubicBezTo>
                  <a:pt x="6931853" y="1603151"/>
                  <a:pt x="6931853" y="1603151"/>
                  <a:pt x="6934777" y="1603151"/>
                </a:cubicBezTo>
                <a:lnTo>
                  <a:pt x="6955257" y="1603151"/>
                </a:lnTo>
                <a:cubicBezTo>
                  <a:pt x="6955257" y="1610124"/>
                  <a:pt x="6955257" y="1610124"/>
                  <a:pt x="6957763" y="1610124"/>
                </a:cubicBezTo>
                <a:lnTo>
                  <a:pt x="6975319" y="1610124"/>
                </a:lnTo>
                <a:cubicBezTo>
                  <a:pt x="6975319" y="1610124"/>
                  <a:pt x="6975319" y="1610124"/>
                  <a:pt x="6975319" y="1613175"/>
                </a:cubicBezTo>
                <a:lnTo>
                  <a:pt x="6975319" y="1634534"/>
                </a:lnTo>
                <a:cubicBezTo>
                  <a:pt x="6975319" y="1634534"/>
                  <a:pt x="6975319" y="1634534"/>
                  <a:pt x="6977827" y="1634534"/>
                </a:cubicBezTo>
                <a:lnTo>
                  <a:pt x="6995379" y="1634534"/>
                </a:lnTo>
                <a:cubicBezTo>
                  <a:pt x="6995379" y="1634534"/>
                  <a:pt x="6995379" y="1634534"/>
                  <a:pt x="6995379" y="1631483"/>
                </a:cubicBezTo>
                <a:lnTo>
                  <a:pt x="6995379" y="1610124"/>
                </a:lnTo>
                <a:cubicBezTo>
                  <a:pt x="6995379" y="1610124"/>
                  <a:pt x="6995379" y="1610124"/>
                  <a:pt x="6998303" y="1608381"/>
                </a:cubicBezTo>
                <a:lnTo>
                  <a:pt x="7018783" y="1596177"/>
                </a:lnTo>
                <a:cubicBezTo>
                  <a:pt x="7018783" y="1596177"/>
                  <a:pt x="7018783" y="1596177"/>
                  <a:pt x="7018783" y="1564794"/>
                </a:cubicBezTo>
                <a:cubicBezTo>
                  <a:pt x="7012097" y="1564794"/>
                  <a:pt x="7012097" y="1564794"/>
                  <a:pt x="7012097" y="1529924"/>
                </a:cubicBezTo>
                <a:cubicBezTo>
                  <a:pt x="7012097" y="1529924"/>
                  <a:pt x="7012097" y="1529924"/>
                  <a:pt x="7013767" y="1529924"/>
                </a:cubicBezTo>
                <a:lnTo>
                  <a:pt x="7025471" y="1529924"/>
                </a:lnTo>
                <a:cubicBezTo>
                  <a:pt x="7025471" y="1526438"/>
                  <a:pt x="7025471" y="1526438"/>
                  <a:pt x="7055563" y="1526438"/>
                </a:cubicBezTo>
                <a:cubicBezTo>
                  <a:pt x="7055563" y="1526438"/>
                  <a:pt x="7055563" y="1526438"/>
                  <a:pt x="7055563" y="1524693"/>
                </a:cubicBezTo>
                <a:lnTo>
                  <a:pt x="7055563" y="1512489"/>
                </a:lnTo>
                <a:cubicBezTo>
                  <a:pt x="7055563" y="1512489"/>
                  <a:pt x="7055563" y="1512489"/>
                  <a:pt x="7058071" y="1512489"/>
                </a:cubicBezTo>
                <a:lnTo>
                  <a:pt x="7075623" y="1512489"/>
                </a:lnTo>
                <a:cubicBezTo>
                  <a:pt x="7075623" y="1512489"/>
                  <a:pt x="7075623" y="1512489"/>
                  <a:pt x="7075623" y="1338141"/>
                </a:cubicBezTo>
                <a:cubicBezTo>
                  <a:pt x="7075623" y="1338141"/>
                  <a:pt x="7075623" y="1338141"/>
                  <a:pt x="7077295" y="1338141"/>
                </a:cubicBezTo>
                <a:lnTo>
                  <a:pt x="7088997" y="1338141"/>
                </a:lnTo>
                <a:cubicBezTo>
                  <a:pt x="7088997" y="1338141"/>
                  <a:pt x="7088997" y="1338141"/>
                  <a:pt x="7088997" y="1334654"/>
                </a:cubicBezTo>
                <a:lnTo>
                  <a:pt x="7088997" y="1310244"/>
                </a:lnTo>
                <a:cubicBezTo>
                  <a:pt x="7092341" y="1310244"/>
                  <a:pt x="7092341" y="1310244"/>
                  <a:pt x="7092341" y="1240505"/>
                </a:cubicBezTo>
                <a:cubicBezTo>
                  <a:pt x="7092341" y="1240505"/>
                  <a:pt x="7092341" y="1240505"/>
                  <a:pt x="7094013" y="1240505"/>
                </a:cubicBezTo>
                <a:lnTo>
                  <a:pt x="7105715" y="1240505"/>
                </a:lnTo>
                <a:cubicBezTo>
                  <a:pt x="7105715" y="1240505"/>
                  <a:pt x="7105715" y="1240505"/>
                  <a:pt x="7105715" y="1242249"/>
                </a:cubicBezTo>
                <a:lnTo>
                  <a:pt x="7105715" y="1254453"/>
                </a:lnTo>
                <a:cubicBezTo>
                  <a:pt x="7112401" y="1254453"/>
                  <a:pt x="7112401" y="1254453"/>
                  <a:pt x="7112401" y="1250966"/>
                </a:cubicBezTo>
                <a:lnTo>
                  <a:pt x="7112401" y="1226558"/>
                </a:lnTo>
                <a:cubicBezTo>
                  <a:pt x="7112401" y="1226558"/>
                  <a:pt x="7112401" y="1226558"/>
                  <a:pt x="7114491" y="1225686"/>
                </a:cubicBezTo>
                <a:lnTo>
                  <a:pt x="7129119" y="1219584"/>
                </a:lnTo>
                <a:cubicBezTo>
                  <a:pt x="7129119" y="1219584"/>
                  <a:pt x="7129119" y="1219584"/>
                  <a:pt x="7130791" y="1220456"/>
                </a:cubicBezTo>
                <a:lnTo>
                  <a:pt x="7142493" y="1226558"/>
                </a:lnTo>
                <a:cubicBezTo>
                  <a:pt x="7142493" y="1226558"/>
                  <a:pt x="7142493" y="1226558"/>
                  <a:pt x="7145001" y="1226558"/>
                </a:cubicBezTo>
                <a:lnTo>
                  <a:pt x="7162555" y="1226558"/>
                </a:lnTo>
                <a:cubicBezTo>
                  <a:pt x="7162555" y="1226558"/>
                  <a:pt x="7162555" y="1226558"/>
                  <a:pt x="7162555" y="1181226"/>
                </a:cubicBezTo>
                <a:cubicBezTo>
                  <a:pt x="7162555" y="1181226"/>
                  <a:pt x="7162555" y="1181226"/>
                  <a:pt x="7164227" y="1181226"/>
                </a:cubicBezTo>
                <a:lnTo>
                  <a:pt x="7175927" y="1181226"/>
                </a:lnTo>
                <a:cubicBezTo>
                  <a:pt x="7175927" y="1188201"/>
                  <a:pt x="7175927" y="1188201"/>
                  <a:pt x="7178017" y="1188201"/>
                </a:cubicBezTo>
                <a:lnTo>
                  <a:pt x="7192647" y="1188201"/>
                </a:lnTo>
                <a:cubicBezTo>
                  <a:pt x="7192647" y="1181226"/>
                  <a:pt x="7192647" y="1181226"/>
                  <a:pt x="7194319" y="1181226"/>
                </a:cubicBezTo>
                <a:lnTo>
                  <a:pt x="7206021" y="1181226"/>
                </a:lnTo>
                <a:cubicBezTo>
                  <a:pt x="7206021" y="1181226"/>
                  <a:pt x="7206021" y="1181226"/>
                  <a:pt x="7206021" y="1233531"/>
                </a:cubicBezTo>
                <a:cubicBezTo>
                  <a:pt x="7206021" y="1233531"/>
                  <a:pt x="7206021" y="1233531"/>
                  <a:pt x="7208111" y="1235274"/>
                </a:cubicBezTo>
                <a:lnTo>
                  <a:pt x="7222739" y="1247480"/>
                </a:lnTo>
                <a:cubicBezTo>
                  <a:pt x="7219395" y="1257941"/>
                  <a:pt x="7219395" y="1257941"/>
                  <a:pt x="7256173" y="1257941"/>
                </a:cubicBezTo>
                <a:cubicBezTo>
                  <a:pt x="7256173" y="1257941"/>
                  <a:pt x="7256173" y="1257941"/>
                  <a:pt x="7256173" y="1255761"/>
                </a:cubicBezTo>
                <a:lnTo>
                  <a:pt x="7256173" y="1240505"/>
                </a:lnTo>
                <a:cubicBezTo>
                  <a:pt x="7256173" y="1240505"/>
                  <a:pt x="7256173" y="1240505"/>
                  <a:pt x="7299639" y="1226558"/>
                </a:cubicBezTo>
                <a:cubicBezTo>
                  <a:pt x="7299639" y="1226558"/>
                  <a:pt x="7299639" y="1226558"/>
                  <a:pt x="7299639" y="1224815"/>
                </a:cubicBezTo>
                <a:lnTo>
                  <a:pt x="7299639" y="1212609"/>
                </a:lnTo>
                <a:cubicBezTo>
                  <a:pt x="7299639" y="1212609"/>
                  <a:pt x="7299639" y="1212609"/>
                  <a:pt x="7300893" y="1212609"/>
                </a:cubicBezTo>
                <a:lnTo>
                  <a:pt x="7309669" y="1212609"/>
                </a:lnTo>
                <a:cubicBezTo>
                  <a:pt x="7309669" y="1212609"/>
                  <a:pt x="7309669" y="1212609"/>
                  <a:pt x="7309669" y="1211303"/>
                </a:cubicBezTo>
                <a:lnTo>
                  <a:pt x="7309669" y="1202148"/>
                </a:lnTo>
                <a:cubicBezTo>
                  <a:pt x="7309669" y="1202148"/>
                  <a:pt x="7309669" y="1202148"/>
                  <a:pt x="7313013" y="1202148"/>
                </a:cubicBezTo>
                <a:lnTo>
                  <a:pt x="7336417" y="1202148"/>
                </a:lnTo>
                <a:cubicBezTo>
                  <a:pt x="7336417" y="1202148"/>
                  <a:pt x="7336417" y="1202148"/>
                  <a:pt x="7336417" y="1203456"/>
                </a:cubicBezTo>
                <a:lnTo>
                  <a:pt x="7336417" y="1212609"/>
                </a:lnTo>
                <a:cubicBezTo>
                  <a:pt x="7336417" y="1212609"/>
                  <a:pt x="7336417" y="1212609"/>
                  <a:pt x="7338925" y="1212609"/>
                </a:cubicBezTo>
                <a:lnTo>
                  <a:pt x="7356479" y="1212609"/>
                </a:lnTo>
                <a:cubicBezTo>
                  <a:pt x="7356479" y="1212609"/>
                  <a:pt x="7356479" y="1212609"/>
                  <a:pt x="7356479" y="1215225"/>
                </a:cubicBezTo>
                <a:lnTo>
                  <a:pt x="7356479" y="1233531"/>
                </a:lnTo>
                <a:cubicBezTo>
                  <a:pt x="7356479" y="1233531"/>
                  <a:pt x="7356479" y="1233531"/>
                  <a:pt x="7393257" y="1233531"/>
                </a:cubicBezTo>
                <a:cubicBezTo>
                  <a:pt x="7393257" y="1233531"/>
                  <a:pt x="7393257" y="1233531"/>
                  <a:pt x="7393257" y="1231788"/>
                </a:cubicBezTo>
                <a:lnTo>
                  <a:pt x="7393257" y="1219584"/>
                </a:lnTo>
                <a:cubicBezTo>
                  <a:pt x="7393257" y="1219584"/>
                  <a:pt x="7393257" y="1219584"/>
                  <a:pt x="7395347" y="1219584"/>
                </a:cubicBezTo>
                <a:lnTo>
                  <a:pt x="7409975" y="1219584"/>
                </a:lnTo>
                <a:cubicBezTo>
                  <a:pt x="7409975" y="1219584"/>
                  <a:pt x="7409975" y="1219584"/>
                  <a:pt x="7409975" y="1217840"/>
                </a:cubicBezTo>
                <a:lnTo>
                  <a:pt x="7409975" y="1205636"/>
                </a:lnTo>
                <a:cubicBezTo>
                  <a:pt x="7409975" y="1205636"/>
                  <a:pt x="7409975" y="1205636"/>
                  <a:pt x="7412483" y="1205636"/>
                </a:cubicBezTo>
                <a:lnTo>
                  <a:pt x="7430035" y="1205636"/>
                </a:lnTo>
                <a:cubicBezTo>
                  <a:pt x="7430035" y="1205636"/>
                  <a:pt x="7430035" y="1205636"/>
                  <a:pt x="7430035" y="1207379"/>
                </a:cubicBezTo>
                <a:lnTo>
                  <a:pt x="7430035" y="1219584"/>
                </a:lnTo>
                <a:cubicBezTo>
                  <a:pt x="7436723" y="1219584"/>
                  <a:pt x="7436723" y="1219584"/>
                  <a:pt x="7436723" y="1135896"/>
                </a:cubicBezTo>
                <a:cubicBezTo>
                  <a:pt x="7436723" y="1135896"/>
                  <a:pt x="7436723" y="1135896"/>
                  <a:pt x="7587181" y="1135896"/>
                </a:cubicBezTo>
                <a:cubicBezTo>
                  <a:pt x="7587181" y="1135896"/>
                  <a:pt x="7587181" y="1135896"/>
                  <a:pt x="7587181" y="1247480"/>
                </a:cubicBezTo>
                <a:cubicBezTo>
                  <a:pt x="7587181" y="1247480"/>
                  <a:pt x="7587181" y="1247480"/>
                  <a:pt x="7590525" y="1247480"/>
                </a:cubicBezTo>
                <a:lnTo>
                  <a:pt x="7613929" y="1247480"/>
                </a:lnTo>
                <a:cubicBezTo>
                  <a:pt x="7613929" y="1247480"/>
                  <a:pt x="7613929" y="1247480"/>
                  <a:pt x="7613929" y="1121948"/>
                </a:cubicBezTo>
                <a:cubicBezTo>
                  <a:pt x="7613929" y="1121948"/>
                  <a:pt x="7613929" y="1121948"/>
                  <a:pt x="7647365" y="1104513"/>
                </a:cubicBezTo>
                <a:cubicBezTo>
                  <a:pt x="7647365" y="1104513"/>
                  <a:pt x="7647365" y="1104513"/>
                  <a:pt x="7690831" y="1104513"/>
                </a:cubicBezTo>
                <a:cubicBezTo>
                  <a:pt x="7690831" y="1104513"/>
                  <a:pt x="7690831" y="1104513"/>
                  <a:pt x="7693757" y="1101899"/>
                </a:cubicBezTo>
                <a:lnTo>
                  <a:pt x="7714235" y="1083591"/>
                </a:lnTo>
                <a:cubicBezTo>
                  <a:pt x="7714235" y="1083591"/>
                  <a:pt x="7714235" y="1083591"/>
                  <a:pt x="7771075" y="1083591"/>
                </a:cubicBezTo>
                <a:cubicBezTo>
                  <a:pt x="7771075" y="1083591"/>
                  <a:pt x="7771075" y="1083591"/>
                  <a:pt x="7771075" y="1086207"/>
                </a:cubicBezTo>
                <a:lnTo>
                  <a:pt x="7771075" y="1104513"/>
                </a:lnTo>
                <a:cubicBezTo>
                  <a:pt x="7771075" y="1104513"/>
                  <a:pt x="7771075" y="1104513"/>
                  <a:pt x="7827915" y="1104513"/>
                </a:cubicBezTo>
                <a:cubicBezTo>
                  <a:pt x="7827915" y="1104513"/>
                  <a:pt x="7827915" y="1104513"/>
                  <a:pt x="7827915" y="1240505"/>
                </a:cubicBezTo>
                <a:cubicBezTo>
                  <a:pt x="7827915" y="1240505"/>
                  <a:pt x="7827915" y="1240505"/>
                  <a:pt x="7830005" y="1240505"/>
                </a:cubicBezTo>
                <a:lnTo>
                  <a:pt x="7844633" y="1240505"/>
                </a:lnTo>
                <a:cubicBezTo>
                  <a:pt x="7844633" y="1240505"/>
                  <a:pt x="7844633" y="1240505"/>
                  <a:pt x="7844633" y="1439262"/>
                </a:cubicBezTo>
                <a:cubicBezTo>
                  <a:pt x="7844633" y="1439262"/>
                  <a:pt x="7844633" y="1439262"/>
                  <a:pt x="7847975" y="1439262"/>
                </a:cubicBezTo>
                <a:lnTo>
                  <a:pt x="7871381" y="1439262"/>
                </a:lnTo>
                <a:cubicBezTo>
                  <a:pt x="7871381" y="1439262"/>
                  <a:pt x="7871381" y="1439262"/>
                  <a:pt x="7871381" y="1310244"/>
                </a:cubicBezTo>
                <a:cubicBezTo>
                  <a:pt x="7871381" y="1310244"/>
                  <a:pt x="7871381" y="1310244"/>
                  <a:pt x="7872635" y="1309373"/>
                </a:cubicBezTo>
                <a:lnTo>
                  <a:pt x="7881411" y="1303271"/>
                </a:lnTo>
                <a:cubicBezTo>
                  <a:pt x="7888099" y="1303271"/>
                  <a:pt x="7888099" y="1303271"/>
                  <a:pt x="7888099" y="1305014"/>
                </a:cubicBezTo>
                <a:lnTo>
                  <a:pt x="7888099" y="1317219"/>
                </a:lnTo>
                <a:cubicBezTo>
                  <a:pt x="7888099" y="1317219"/>
                  <a:pt x="7888099" y="1317219"/>
                  <a:pt x="7891441" y="1315475"/>
                </a:cubicBezTo>
                <a:lnTo>
                  <a:pt x="7914847" y="1303271"/>
                </a:lnTo>
                <a:cubicBezTo>
                  <a:pt x="7914847" y="1303271"/>
                  <a:pt x="7914847" y="1303271"/>
                  <a:pt x="7917773" y="1303271"/>
                </a:cubicBezTo>
                <a:lnTo>
                  <a:pt x="7938251" y="1303271"/>
                </a:lnTo>
                <a:cubicBezTo>
                  <a:pt x="7938251" y="1303271"/>
                  <a:pt x="7938251" y="1303271"/>
                  <a:pt x="7938251" y="1540385"/>
                </a:cubicBezTo>
                <a:cubicBezTo>
                  <a:pt x="7938251" y="1540385"/>
                  <a:pt x="7938251" y="1540385"/>
                  <a:pt x="7985061" y="1547360"/>
                </a:cubicBezTo>
                <a:cubicBezTo>
                  <a:pt x="7985061" y="1543872"/>
                  <a:pt x="7985061" y="1540385"/>
                  <a:pt x="7985061" y="1536899"/>
                </a:cubicBezTo>
                <a:cubicBezTo>
                  <a:pt x="8001779" y="1536899"/>
                  <a:pt x="8018495" y="1536899"/>
                  <a:pt x="8035213" y="1536899"/>
                </a:cubicBezTo>
                <a:cubicBezTo>
                  <a:pt x="8035213" y="1519463"/>
                  <a:pt x="8035213" y="1505516"/>
                  <a:pt x="8035213" y="1491567"/>
                </a:cubicBezTo>
                <a:lnTo>
                  <a:pt x="8048587" y="1491567"/>
                </a:lnTo>
                <a:cubicBezTo>
                  <a:pt x="8048587" y="1470645"/>
                  <a:pt x="8048587" y="1453211"/>
                  <a:pt x="8048587" y="1432289"/>
                </a:cubicBezTo>
                <a:cubicBezTo>
                  <a:pt x="8051931" y="1432289"/>
                  <a:pt x="8055275" y="1432289"/>
                  <a:pt x="8058619" y="1432289"/>
                </a:cubicBezTo>
                <a:cubicBezTo>
                  <a:pt x="8058619" y="1411367"/>
                  <a:pt x="8058619" y="1393932"/>
                  <a:pt x="8058619" y="1373010"/>
                </a:cubicBezTo>
                <a:cubicBezTo>
                  <a:pt x="8065305" y="1373010"/>
                  <a:pt x="8071991" y="1373010"/>
                  <a:pt x="8082023" y="1373010"/>
                </a:cubicBezTo>
                <a:cubicBezTo>
                  <a:pt x="8105427" y="1366037"/>
                  <a:pt x="8132175" y="1352088"/>
                  <a:pt x="8155579" y="1341627"/>
                </a:cubicBezTo>
                <a:cubicBezTo>
                  <a:pt x="8158923" y="1331166"/>
                  <a:pt x="8158923" y="1320705"/>
                  <a:pt x="8158923" y="1310244"/>
                </a:cubicBezTo>
                <a:cubicBezTo>
                  <a:pt x="8162267" y="1320705"/>
                  <a:pt x="8162267" y="1331166"/>
                  <a:pt x="8165611" y="1341627"/>
                </a:cubicBezTo>
                <a:cubicBezTo>
                  <a:pt x="8192359" y="1355576"/>
                  <a:pt x="8215763" y="1369523"/>
                  <a:pt x="8242511" y="1383471"/>
                </a:cubicBezTo>
                <a:cubicBezTo>
                  <a:pt x="8242511" y="1379993"/>
                  <a:pt x="8242511" y="1376516"/>
                  <a:pt x="8242511" y="1376498"/>
                </a:cubicBezTo>
                <a:cubicBezTo>
                  <a:pt x="8249197" y="1376498"/>
                  <a:pt x="8255887" y="1376498"/>
                  <a:pt x="8262573" y="1376498"/>
                </a:cubicBezTo>
                <a:cubicBezTo>
                  <a:pt x="8262573" y="1393932"/>
                  <a:pt x="8262573" y="1414854"/>
                  <a:pt x="8262573" y="1432289"/>
                </a:cubicBezTo>
                <a:cubicBezTo>
                  <a:pt x="8265917" y="1432289"/>
                  <a:pt x="8269259" y="1432289"/>
                  <a:pt x="8272603" y="1432289"/>
                </a:cubicBezTo>
                <a:cubicBezTo>
                  <a:pt x="8272603" y="1453211"/>
                  <a:pt x="8272603" y="1474133"/>
                  <a:pt x="8272603" y="1498541"/>
                </a:cubicBezTo>
                <a:cubicBezTo>
                  <a:pt x="8275947" y="1498541"/>
                  <a:pt x="8279291" y="1498541"/>
                  <a:pt x="8282635" y="1498541"/>
                </a:cubicBezTo>
                <a:cubicBezTo>
                  <a:pt x="8282635" y="1509002"/>
                  <a:pt x="8282635" y="1519463"/>
                  <a:pt x="8282635" y="1529924"/>
                </a:cubicBezTo>
                <a:cubicBezTo>
                  <a:pt x="8289321" y="1529924"/>
                  <a:pt x="8296007" y="1529924"/>
                  <a:pt x="8302695" y="1529924"/>
                </a:cubicBezTo>
                <a:cubicBezTo>
                  <a:pt x="8302695" y="1547360"/>
                  <a:pt x="8302695" y="1561307"/>
                  <a:pt x="8302695" y="1578741"/>
                </a:cubicBezTo>
                <a:cubicBezTo>
                  <a:pt x="8346161" y="1575255"/>
                  <a:pt x="8386283" y="1571768"/>
                  <a:pt x="8429747" y="1568280"/>
                </a:cubicBezTo>
                <a:cubicBezTo>
                  <a:pt x="8429747" y="1550846"/>
                  <a:pt x="8429747" y="1536899"/>
                  <a:pt x="8429747" y="1519463"/>
                </a:cubicBezTo>
                <a:cubicBezTo>
                  <a:pt x="8453153" y="1519463"/>
                  <a:pt x="8476557" y="1519463"/>
                  <a:pt x="8496619" y="1519463"/>
                </a:cubicBezTo>
                <a:cubicBezTo>
                  <a:pt x="8496619" y="1509002"/>
                  <a:pt x="8496619" y="1502028"/>
                  <a:pt x="8496619" y="1491567"/>
                </a:cubicBezTo>
                <a:cubicBezTo>
                  <a:pt x="8543429" y="1491567"/>
                  <a:pt x="8590237" y="1491567"/>
                  <a:pt x="8637047" y="1491567"/>
                </a:cubicBezTo>
                <a:cubicBezTo>
                  <a:pt x="8637047" y="1498541"/>
                  <a:pt x="8637047" y="1502028"/>
                  <a:pt x="8637047" y="1509002"/>
                </a:cubicBezTo>
                <a:cubicBezTo>
                  <a:pt x="8667139" y="1509002"/>
                  <a:pt x="8697229" y="1509002"/>
                  <a:pt x="8727321" y="1509002"/>
                </a:cubicBezTo>
                <a:cubicBezTo>
                  <a:pt x="8727321" y="1512489"/>
                  <a:pt x="8727321" y="1515977"/>
                  <a:pt x="8727321" y="1519463"/>
                </a:cubicBezTo>
                <a:cubicBezTo>
                  <a:pt x="8734007" y="1519463"/>
                  <a:pt x="8744039" y="1519463"/>
                  <a:pt x="8754069" y="1519463"/>
                </a:cubicBezTo>
                <a:cubicBezTo>
                  <a:pt x="8754069" y="1522950"/>
                  <a:pt x="8754069" y="1526438"/>
                  <a:pt x="8754069" y="1529924"/>
                </a:cubicBezTo>
                <a:cubicBezTo>
                  <a:pt x="8760755" y="1529924"/>
                  <a:pt x="8770787" y="1529924"/>
                  <a:pt x="8777473" y="1529924"/>
                </a:cubicBezTo>
                <a:cubicBezTo>
                  <a:pt x="8777473" y="1519920"/>
                  <a:pt x="8777473" y="1509917"/>
                  <a:pt x="8777473" y="1499913"/>
                </a:cubicBezTo>
                <a:lnTo>
                  <a:pt x="8882887" y="1682495"/>
                </a:lnTo>
                <a:lnTo>
                  <a:pt x="0" y="1682495"/>
                </a:lnTo>
                <a:lnTo>
                  <a:pt x="63077" y="1573241"/>
                </a:lnTo>
                <a:cubicBezTo>
                  <a:pt x="82889" y="1571585"/>
                  <a:pt x="102742" y="1569932"/>
                  <a:pt x="123345" y="1568279"/>
                </a:cubicBezTo>
                <a:cubicBezTo>
                  <a:pt x="123345" y="1550844"/>
                  <a:pt x="123345" y="1536897"/>
                  <a:pt x="123345" y="1519461"/>
                </a:cubicBezTo>
                <a:cubicBezTo>
                  <a:pt x="146749" y="1519461"/>
                  <a:pt x="170153" y="1519461"/>
                  <a:pt x="190215" y="1519461"/>
                </a:cubicBezTo>
                <a:cubicBezTo>
                  <a:pt x="190215" y="1509000"/>
                  <a:pt x="190215" y="1502027"/>
                  <a:pt x="190215" y="1491566"/>
                </a:cubicBezTo>
                <a:cubicBezTo>
                  <a:pt x="237025" y="1491566"/>
                  <a:pt x="283834" y="1491566"/>
                  <a:pt x="330643" y="1491566"/>
                </a:cubicBezTo>
                <a:cubicBezTo>
                  <a:pt x="330643" y="1498539"/>
                  <a:pt x="330643" y="1502027"/>
                  <a:pt x="330643" y="1509000"/>
                </a:cubicBezTo>
                <a:cubicBezTo>
                  <a:pt x="360735" y="1509000"/>
                  <a:pt x="390826" y="1509000"/>
                  <a:pt x="420917" y="1509000"/>
                </a:cubicBezTo>
                <a:cubicBezTo>
                  <a:pt x="420917" y="1512488"/>
                  <a:pt x="420917" y="1515975"/>
                  <a:pt x="420917" y="1519461"/>
                </a:cubicBezTo>
                <a:cubicBezTo>
                  <a:pt x="427605" y="1519461"/>
                  <a:pt x="437635" y="1519461"/>
                  <a:pt x="447665" y="1519461"/>
                </a:cubicBezTo>
                <a:cubicBezTo>
                  <a:pt x="447665" y="1522949"/>
                  <a:pt x="447665" y="1526436"/>
                  <a:pt x="447665" y="1529922"/>
                </a:cubicBezTo>
                <a:cubicBezTo>
                  <a:pt x="454353" y="1529922"/>
                  <a:pt x="464383" y="1529922"/>
                  <a:pt x="471070" y="1529922"/>
                </a:cubicBezTo>
                <a:cubicBezTo>
                  <a:pt x="471070" y="1477619"/>
                  <a:pt x="471070" y="1425314"/>
                  <a:pt x="471070" y="1373009"/>
                </a:cubicBezTo>
                <a:cubicBezTo>
                  <a:pt x="494475" y="1366035"/>
                  <a:pt x="517881" y="1359062"/>
                  <a:pt x="541285" y="1352087"/>
                </a:cubicBezTo>
                <a:cubicBezTo>
                  <a:pt x="584751" y="1352087"/>
                  <a:pt x="628216" y="1352087"/>
                  <a:pt x="671681" y="1352087"/>
                </a:cubicBezTo>
                <a:cubicBezTo>
                  <a:pt x="671681" y="1268400"/>
                  <a:pt x="671681" y="1184712"/>
                  <a:pt x="671681" y="1101026"/>
                </a:cubicBezTo>
                <a:cubicBezTo>
                  <a:pt x="681712" y="1094051"/>
                  <a:pt x="695086" y="1090565"/>
                  <a:pt x="708460" y="1083590"/>
                </a:cubicBezTo>
                <a:cubicBezTo>
                  <a:pt x="761956" y="1076616"/>
                  <a:pt x="815453" y="1066155"/>
                  <a:pt x="868949" y="1055694"/>
                </a:cubicBezTo>
                <a:cubicBezTo>
                  <a:pt x="889011" y="1062668"/>
                  <a:pt x="905728" y="1069643"/>
                  <a:pt x="925789" y="1073129"/>
                </a:cubicBezTo>
                <a:cubicBezTo>
                  <a:pt x="929133" y="1076616"/>
                  <a:pt x="932476" y="1080104"/>
                  <a:pt x="935819" y="1083590"/>
                </a:cubicBezTo>
                <a:cubicBezTo>
                  <a:pt x="935819" y="1240503"/>
                  <a:pt x="935819" y="1397418"/>
                  <a:pt x="935819" y="1550844"/>
                </a:cubicBezTo>
                <a:cubicBezTo>
                  <a:pt x="942507" y="1550844"/>
                  <a:pt x="949193" y="1550844"/>
                  <a:pt x="959224" y="1550844"/>
                </a:cubicBezTo>
                <a:cubicBezTo>
                  <a:pt x="959224" y="1488080"/>
                  <a:pt x="959224" y="1425314"/>
                  <a:pt x="959224" y="1362548"/>
                </a:cubicBezTo>
                <a:cubicBezTo>
                  <a:pt x="965911" y="1362548"/>
                  <a:pt x="972598" y="1362548"/>
                  <a:pt x="979285" y="1362548"/>
                </a:cubicBezTo>
                <a:cubicBezTo>
                  <a:pt x="979285" y="1355574"/>
                  <a:pt x="979285" y="1352087"/>
                  <a:pt x="979285" y="1345113"/>
                </a:cubicBezTo>
                <a:cubicBezTo>
                  <a:pt x="985972" y="1341626"/>
                  <a:pt x="992659" y="1338140"/>
                  <a:pt x="999346" y="1334652"/>
                </a:cubicBezTo>
                <a:lnTo>
                  <a:pt x="1016063" y="1334652"/>
                </a:lnTo>
                <a:cubicBezTo>
                  <a:pt x="1016063" y="1327679"/>
                  <a:pt x="1016063" y="1324191"/>
                  <a:pt x="1016063" y="1317218"/>
                </a:cubicBezTo>
                <a:cubicBezTo>
                  <a:pt x="1019407" y="1313730"/>
                  <a:pt x="1026094" y="1310243"/>
                  <a:pt x="1029437" y="1306757"/>
                </a:cubicBezTo>
                <a:cubicBezTo>
                  <a:pt x="1039469" y="1306757"/>
                  <a:pt x="1052843" y="1306757"/>
                  <a:pt x="1062874" y="1306757"/>
                </a:cubicBezTo>
                <a:cubicBezTo>
                  <a:pt x="1062874" y="1324191"/>
                  <a:pt x="1062874" y="1345113"/>
                  <a:pt x="1062874" y="1362548"/>
                </a:cubicBezTo>
                <a:cubicBezTo>
                  <a:pt x="1086279" y="1362548"/>
                  <a:pt x="1109683" y="1362548"/>
                  <a:pt x="1133087" y="1362548"/>
                </a:cubicBezTo>
                <a:cubicBezTo>
                  <a:pt x="1133087" y="1428801"/>
                  <a:pt x="1133087" y="1491566"/>
                  <a:pt x="1133087" y="1557819"/>
                </a:cubicBezTo>
                <a:cubicBezTo>
                  <a:pt x="1143118" y="1557819"/>
                  <a:pt x="1153149" y="1557819"/>
                  <a:pt x="1159835" y="1557819"/>
                </a:cubicBezTo>
                <a:cubicBezTo>
                  <a:pt x="1169866" y="1554332"/>
                  <a:pt x="1176553" y="1550844"/>
                  <a:pt x="1186583" y="1547358"/>
                </a:cubicBezTo>
                <a:cubicBezTo>
                  <a:pt x="1186583" y="1540383"/>
                  <a:pt x="1186583" y="1536897"/>
                  <a:pt x="1186583" y="1533410"/>
                </a:cubicBezTo>
                <a:cubicBezTo>
                  <a:pt x="1183240" y="1533410"/>
                  <a:pt x="1179897" y="1529922"/>
                  <a:pt x="1176553" y="1529922"/>
                </a:cubicBezTo>
                <a:cubicBezTo>
                  <a:pt x="1176553" y="1526436"/>
                  <a:pt x="1176553" y="1522949"/>
                  <a:pt x="1176553" y="1519461"/>
                </a:cubicBezTo>
                <a:cubicBezTo>
                  <a:pt x="1179897" y="1515975"/>
                  <a:pt x="1183240" y="1515975"/>
                  <a:pt x="1186583" y="1512488"/>
                </a:cubicBezTo>
                <a:cubicBezTo>
                  <a:pt x="1186583" y="1488080"/>
                  <a:pt x="1186583" y="1460183"/>
                  <a:pt x="1186583" y="1435775"/>
                </a:cubicBezTo>
                <a:cubicBezTo>
                  <a:pt x="1183240" y="1435775"/>
                  <a:pt x="1179897" y="1432287"/>
                  <a:pt x="1176553" y="1432287"/>
                </a:cubicBezTo>
                <a:cubicBezTo>
                  <a:pt x="1176553" y="1428801"/>
                  <a:pt x="1176553" y="1425314"/>
                  <a:pt x="1176553" y="1421826"/>
                </a:cubicBezTo>
                <a:cubicBezTo>
                  <a:pt x="1179897" y="1418340"/>
                  <a:pt x="1183240" y="1418340"/>
                  <a:pt x="1186583" y="1414853"/>
                </a:cubicBezTo>
                <a:lnTo>
                  <a:pt x="1193271" y="1407879"/>
                </a:lnTo>
                <a:lnTo>
                  <a:pt x="1193271" y="1393931"/>
                </a:lnTo>
                <a:cubicBezTo>
                  <a:pt x="1189927" y="1393931"/>
                  <a:pt x="1189927" y="1393931"/>
                  <a:pt x="1186583" y="1393931"/>
                </a:cubicBezTo>
                <a:cubicBezTo>
                  <a:pt x="1186583" y="1390443"/>
                  <a:pt x="1186583" y="1386957"/>
                  <a:pt x="1186583" y="1383470"/>
                </a:cubicBezTo>
                <a:cubicBezTo>
                  <a:pt x="1189927" y="1383470"/>
                  <a:pt x="1193271" y="1379982"/>
                  <a:pt x="1196614" y="1376496"/>
                </a:cubicBezTo>
                <a:cubicBezTo>
                  <a:pt x="1199957" y="1334652"/>
                  <a:pt x="1209988" y="1299783"/>
                  <a:pt x="1250110" y="1278861"/>
                </a:cubicBezTo>
                <a:cubicBezTo>
                  <a:pt x="1246767" y="1278861"/>
                  <a:pt x="1246767" y="1275374"/>
                  <a:pt x="1243423" y="1275374"/>
                </a:cubicBezTo>
                <a:cubicBezTo>
                  <a:pt x="1243423" y="1271886"/>
                  <a:pt x="1243423" y="1268400"/>
                  <a:pt x="1243423" y="1264913"/>
                </a:cubicBezTo>
                <a:cubicBezTo>
                  <a:pt x="1246767" y="1264913"/>
                  <a:pt x="1250110" y="1261425"/>
                  <a:pt x="1253453" y="1261425"/>
                </a:cubicBezTo>
                <a:cubicBezTo>
                  <a:pt x="1253453" y="1254452"/>
                  <a:pt x="1253453" y="1250964"/>
                  <a:pt x="1253453" y="1247478"/>
                </a:cubicBezTo>
                <a:cubicBezTo>
                  <a:pt x="1256797" y="1247478"/>
                  <a:pt x="1256797" y="1247478"/>
                  <a:pt x="1260141" y="1247478"/>
                </a:cubicBezTo>
                <a:cubicBezTo>
                  <a:pt x="1260141" y="1237017"/>
                  <a:pt x="1260141" y="1226556"/>
                  <a:pt x="1260141" y="1216095"/>
                </a:cubicBezTo>
                <a:cubicBezTo>
                  <a:pt x="1256797" y="1216095"/>
                  <a:pt x="1256797" y="1216095"/>
                  <a:pt x="1253453" y="1216095"/>
                </a:cubicBezTo>
                <a:cubicBezTo>
                  <a:pt x="1253453" y="1212608"/>
                  <a:pt x="1253453" y="1212608"/>
                  <a:pt x="1253453" y="1209122"/>
                </a:cubicBezTo>
                <a:lnTo>
                  <a:pt x="1260141" y="1205634"/>
                </a:lnTo>
                <a:cubicBezTo>
                  <a:pt x="1266827" y="1198661"/>
                  <a:pt x="1270171" y="1191686"/>
                  <a:pt x="1276858" y="1181225"/>
                </a:cubicBezTo>
                <a:cubicBezTo>
                  <a:pt x="1280201" y="1174251"/>
                  <a:pt x="1280201" y="1170765"/>
                  <a:pt x="1280201" y="1167278"/>
                </a:cubicBezTo>
                <a:cubicBezTo>
                  <a:pt x="1273515" y="1156817"/>
                  <a:pt x="1273515" y="1139382"/>
                  <a:pt x="1280201" y="1128921"/>
                </a:cubicBezTo>
                <a:cubicBezTo>
                  <a:pt x="1280203" y="1128917"/>
                  <a:pt x="1280225" y="1128848"/>
                  <a:pt x="1280620" y="1127613"/>
                </a:cubicBezTo>
                <a:lnTo>
                  <a:pt x="1283545" y="1118460"/>
                </a:lnTo>
                <a:cubicBezTo>
                  <a:pt x="1283547" y="1118465"/>
                  <a:pt x="1283569" y="1118534"/>
                  <a:pt x="1283963" y="1119768"/>
                </a:cubicBezTo>
                <a:lnTo>
                  <a:pt x="1286889" y="1128921"/>
                </a:lnTo>
                <a:cubicBezTo>
                  <a:pt x="1293575" y="1139382"/>
                  <a:pt x="1296919" y="1156817"/>
                  <a:pt x="1290232" y="1167278"/>
                </a:cubicBezTo>
                <a:cubicBezTo>
                  <a:pt x="1290232" y="1170765"/>
                  <a:pt x="1290232" y="1174251"/>
                  <a:pt x="1290232" y="1177739"/>
                </a:cubicBezTo>
                <a:cubicBezTo>
                  <a:pt x="1296919" y="1188200"/>
                  <a:pt x="1303606" y="1198661"/>
                  <a:pt x="1306951" y="1205634"/>
                </a:cubicBezTo>
                <a:cubicBezTo>
                  <a:pt x="1310295" y="1205634"/>
                  <a:pt x="1310295" y="1209122"/>
                  <a:pt x="1313638" y="1209122"/>
                </a:cubicBezTo>
                <a:cubicBezTo>
                  <a:pt x="1313638" y="1212608"/>
                  <a:pt x="1313638" y="1212608"/>
                  <a:pt x="1313638" y="1216095"/>
                </a:cubicBezTo>
                <a:cubicBezTo>
                  <a:pt x="1310295" y="1226556"/>
                  <a:pt x="1310295" y="1237017"/>
                  <a:pt x="1310295" y="1247478"/>
                </a:cubicBezTo>
                <a:cubicBezTo>
                  <a:pt x="1316981" y="1250964"/>
                  <a:pt x="1316981" y="1254452"/>
                  <a:pt x="1316981" y="1261425"/>
                </a:cubicBezTo>
                <a:lnTo>
                  <a:pt x="1323669" y="1264913"/>
                </a:lnTo>
                <a:cubicBezTo>
                  <a:pt x="1323669" y="1268400"/>
                  <a:pt x="1323669" y="1271886"/>
                  <a:pt x="1323669" y="1275374"/>
                </a:cubicBezTo>
                <a:cubicBezTo>
                  <a:pt x="1320325" y="1278861"/>
                  <a:pt x="1320325" y="1278861"/>
                  <a:pt x="1316981" y="1278861"/>
                </a:cubicBezTo>
                <a:cubicBezTo>
                  <a:pt x="1337042" y="1289322"/>
                  <a:pt x="1348745" y="1303270"/>
                  <a:pt x="1356268" y="1319833"/>
                </a:cubicBezTo>
                <a:lnTo>
                  <a:pt x="1369603" y="1373009"/>
                </a:lnTo>
                <a:lnTo>
                  <a:pt x="1417287" y="1373009"/>
                </a:lnTo>
                <a:lnTo>
                  <a:pt x="1417287" y="1329494"/>
                </a:lnTo>
                <a:lnTo>
                  <a:pt x="1409211" y="1329494"/>
                </a:lnTo>
                <a:cubicBezTo>
                  <a:pt x="1409211" y="1329459"/>
                  <a:pt x="1409211" y="1326621"/>
                  <a:pt x="1409211" y="1086294"/>
                </a:cubicBezTo>
                <a:cubicBezTo>
                  <a:pt x="1409228" y="1086294"/>
                  <a:pt x="1409934" y="1086294"/>
                  <a:pt x="1439612" y="1086294"/>
                </a:cubicBezTo>
                <a:cubicBezTo>
                  <a:pt x="1439618" y="1086285"/>
                  <a:pt x="1439673" y="1086162"/>
                  <a:pt x="1440372" y="1084673"/>
                </a:cubicBezTo>
                <a:lnTo>
                  <a:pt x="1445691" y="1073324"/>
                </a:lnTo>
                <a:cubicBezTo>
                  <a:pt x="1445705" y="1073325"/>
                  <a:pt x="1445874" y="1073352"/>
                  <a:pt x="1448352" y="1073729"/>
                </a:cubicBezTo>
                <a:lnTo>
                  <a:pt x="1466972" y="1076565"/>
                </a:lnTo>
                <a:cubicBezTo>
                  <a:pt x="1466976" y="1076580"/>
                  <a:pt x="1467033" y="1076732"/>
                  <a:pt x="1467732" y="1078593"/>
                </a:cubicBezTo>
                <a:lnTo>
                  <a:pt x="1473051" y="1092779"/>
                </a:lnTo>
                <a:cubicBezTo>
                  <a:pt x="1473072" y="1092780"/>
                  <a:pt x="1473966" y="1092855"/>
                  <a:pt x="1512572" y="1096022"/>
                </a:cubicBezTo>
                <a:cubicBezTo>
                  <a:pt x="1512572" y="1095992"/>
                  <a:pt x="1512572" y="1093697"/>
                  <a:pt x="1512572" y="911190"/>
                </a:cubicBezTo>
                <a:cubicBezTo>
                  <a:pt x="1512585" y="911190"/>
                  <a:pt x="1512764" y="911190"/>
                  <a:pt x="1515612" y="911190"/>
                </a:cubicBezTo>
                <a:lnTo>
                  <a:pt x="1536893" y="911190"/>
                </a:lnTo>
                <a:cubicBezTo>
                  <a:pt x="1536893" y="911157"/>
                  <a:pt x="1536893" y="908586"/>
                  <a:pt x="1536893" y="706902"/>
                </a:cubicBezTo>
                <a:cubicBezTo>
                  <a:pt x="1536905" y="706902"/>
                  <a:pt x="1537067" y="706902"/>
                  <a:pt x="1539552" y="706902"/>
                </a:cubicBezTo>
                <a:lnTo>
                  <a:pt x="1558173" y="706902"/>
                </a:lnTo>
                <a:cubicBezTo>
                  <a:pt x="1558173" y="706877"/>
                  <a:pt x="1558173" y="704768"/>
                  <a:pt x="1558173" y="535041"/>
                </a:cubicBezTo>
                <a:cubicBezTo>
                  <a:pt x="1564253" y="531798"/>
                  <a:pt x="1564253" y="531798"/>
                  <a:pt x="1564253" y="492885"/>
                </a:cubicBezTo>
                <a:cubicBezTo>
                  <a:pt x="1564263" y="492885"/>
                  <a:pt x="1564443" y="492885"/>
                  <a:pt x="1567293" y="492885"/>
                </a:cubicBezTo>
                <a:lnTo>
                  <a:pt x="1588574" y="492885"/>
                </a:lnTo>
                <a:cubicBezTo>
                  <a:pt x="1588590" y="492851"/>
                  <a:pt x="1589499" y="490800"/>
                  <a:pt x="1643294" y="369665"/>
                </a:cubicBezTo>
                <a:cubicBezTo>
                  <a:pt x="1643294" y="369644"/>
                  <a:pt x="1643345" y="366717"/>
                  <a:pt x="164937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ko-KR" altLang="en-US" sz="2700"/>
          </a:p>
        </p:txBody>
      </p:sp>
      <p:sp>
        <p:nvSpPr>
          <p:cNvPr id="5" name="Rectangle 4">
            <a:extLst>
              <a:ext uri="{FF2B5EF4-FFF2-40B4-BE49-F238E27FC236}">
                <a16:creationId xmlns:a16="http://schemas.microsoft.com/office/drawing/2014/main" id="{3C17DB71-A295-53B5-DC37-BECE3E869B26}"/>
              </a:ext>
            </a:extLst>
          </p:cNvPr>
          <p:cNvSpPr/>
          <p:nvPr/>
        </p:nvSpPr>
        <p:spPr>
          <a:xfrm>
            <a:off x="0" y="289560"/>
            <a:ext cx="12192000" cy="1283973"/>
          </a:xfrm>
          <a:prstGeom prst="rect">
            <a:avLst/>
          </a:prstGeom>
          <a:gradFill flip="none" rotWithShape="1">
            <a:gsLst>
              <a:gs pos="0">
                <a:schemeClr val="bg1">
                  <a:lumMod val="95000"/>
                </a:schemeClr>
              </a:gs>
              <a:gs pos="89000">
                <a:schemeClr val="bg1">
                  <a:lumMod val="85000"/>
                </a:schemeClr>
              </a:gs>
              <a:gs pos="100000">
                <a:schemeClr val="accent1">
                  <a:lumMod val="20000"/>
                  <a:lumOff val="80000"/>
                </a:schemeClr>
              </a:gs>
            </a:gsLst>
            <a:lin ang="0" scaled="1"/>
            <a:tileRect/>
          </a:gradFill>
          <a:ln>
            <a:noFill/>
          </a:ln>
        </p:spPr>
        <p:style>
          <a:lnRef idx="1">
            <a:schemeClr val="dk1"/>
          </a:lnRef>
          <a:fillRef idx="2">
            <a:schemeClr val="dk1"/>
          </a:fillRef>
          <a:effectRef idx="1">
            <a:schemeClr val="dk1"/>
          </a:effectRef>
          <a:fontRef idx="minor">
            <a:schemeClr val="dk1"/>
          </a:fontRef>
        </p:style>
        <p:txBody>
          <a:bodyPr rtlCol="0" anchor="ctr"/>
          <a:lstStyle/>
          <a:p>
            <a:endParaRPr lang="en-ID" sz="4800" dirty="0"/>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116130" y="566987"/>
            <a:ext cx="11350188" cy="724247"/>
          </a:xfrm>
        </p:spPr>
        <p:txBody>
          <a:bodyPr/>
          <a:lstStyle/>
          <a:p>
            <a:r>
              <a:rPr lang="en-US" altLang="ko-KR" sz="4000" b="1" dirty="0">
                <a:solidFill>
                  <a:schemeClr val="tx1"/>
                </a:solidFill>
                <a:cs typeface="Arial" pitchFamily="34" charset="0"/>
              </a:rPr>
              <a:t>Particle Morphology for Nickel-Based Anode Materials</a:t>
            </a:r>
            <a:endParaRPr lang="ko-KR" altLang="en-US" sz="4000" b="1" dirty="0">
              <a:solidFill>
                <a:schemeClr val="tx1"/>
              </a:solidFill>
              <a:cs typeface="Arial" pitchFamily="34" charset="0"/>
            </a:endParaRPr>
          </a:p>
        </p:txBody>
      </p:sp>
      <p:graphicFrame>
        <p:nvGraphicFramePr>
          <p:cNvPr id="9" name="Diagram 8">
            <a:extLst>
              <a:ext uri="{FF2B5EF4-FFF2-40B4-BE49-F238E27FC236}">
                <a16:creationId xmlns:a16="http://schemas.microsoft.com/office/drawing/2014/main" id="{BCFCBB0D-B4EC-B777-F8E7-8137F4A68092}"/>
              </a:ext>
            </a:extLst>
          </p:cNvPr>
          <p:cNvGraphicFramePr/>
          <p:nvPr>
            <p:extLst>
              <p:ext uri="{D42A27DB-BD31-4B8C-83A1-F6EECF244321}">
                <p14:modId xmlns:p14="http://schemas.microsoft.com/office/powerpoint/2010/main" val="2691145735"/>
              </p:ext>
            </p:extLst>
          </p:nvPr>
        </p:nvGraphicFramePr>
        <p:xfrm>
          <a:off x="116130" y="1568661"/>
          <a:ext cx="465399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1" name="Picture 10">
            <a:extLst>
              <a:ext uri="{FF2B5EF4-FFF2-40B4-BE49-F238E27FC236}">
                <a16:creationId xmlns:a16="http://schemas.microsoft.com/office/drawing/2014/main" id="{2CE3C57B-5B26-F10E-E94F-04892C14D45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82820" y="1568661"/>
            <a:ext cx="6893050" cy="2757804"/>
          </a:xfrm>
          <a:prstGeom prst="rect">
            <a:avLst/>
          </a:prstGeom>
        </p:spPr>
      </p:pic>
      <p:sp>
        <p:nvSpPr>
          <p:cNvPr id="13" name="TextBox 12">
            <a:extLst>
              <a:ext uri="{FF2B5EF4-FFF2-40B4-BE49-F238E27FC236}">
                <a16:creationId xmlns:a16="http://schemas.microsoft.com/office/drawing/2014/main" id="{DCD59382-3ADB-D8E5-9F0C-DAF3472DE71B}"/>
              </a:ext>
            </a:extLst>
          </p:cNvPr>
          <p:cNvSpPr txBox="1"/>
          <p:nvPr/>
        </p:nvSpPr>
        <p:spPr>
          <a:xfrm>
            <a:off x="5349912" y="3880203"/>
            <a:ext cx="6149340" cy="2031325"/>
          </a:xfrm>
          <a:prstGeom prst="rect">
            <a:avLst/>
          </a:prstGeom>
          <a:noFill/>
        </p:spPr>
        <p:txBody>
          <a:bodyPr wrap="square">
            <a:spAutoFit/>
          </a:bodyPr>
          <a:lstStyle/>
          <a:p>
            <a:r>
              <a:rPr lang="en-ID" dirty="0"/>
              <a:t> (a) Nano-spike morphology of NiS material, reprinted with permission from Ref. (Sonia et al., 2014) Copyright (2014) Elsevier B.V. (b) NiS flower-like particle, reprinted with permission from Ref. (Ma et al., 2015) Copyright (2015) Springer Nature Limited, (c) NiS Urchin-like particle, reprinted with permission from Ref (Mi et al., 2013) Copyright (2013) RSC Publishing.</a:t>
            </a:r>
          </a:p>
        </p:txBody>
      </p:sp>
    </p:spTree>
    <p:extLst>
      <p:ext uri="{BB962C8B-B14F-4D97-AF65-F5344CB8AC3E}">
        <p14:creationId xmlns:p14="http://schemas.microsoft.com/office/powerpoint/2010/main" val="3594250206"/>
      </p:ext>
    </p:extLst>
  </p:cSld>
  <p:clrMapOvr>
    <a:masterClrMapping/>
  </p:clrMapOvr>
</p:sld>
</file>

<file path=ppt/theme/theme1.xml><?xml version="1.0" encoding="utf-8"?>
<a:theme xmlns:a="http://schemas.openxmlformats.org/drawingml/2006/main" name="Cover and End Slide Master">
  <a:themeElements>
    <a:clrScheme name="ALLPPT-COLOR-A24">
      <a:dk1>
        <a:sysClr val="windowText" lastClr="000000"/>
      </a:dk1>
      <a:lt1>
        <a:sysClr val="window" lastClr="FFFFFF"/>
      </a:lt1>
      <a:dk2>
        <a:srgbClr val="1F497D"/>
      </a:dk2>
      <a:lt2>
        <a:srgbClr val="EEECE1"/>
      </a:lt2>
      <a:accent1>
        <a:srgbClr val="57A7BD"/>
      </a:accent1>
      <a:accent2>
        <a:srgbClr val="69B6CC"/>
      </a:accent2>
      <a:accent3>
        <a:srgbClr val="57A7BD"/>
      </a:accent3>
      <a:accent4>
        <a:srgbClr val="69B6CC"/>
      </a:accent4>
      <a:accent5>
        <a:srgbClr val="57A7BD"/>
      </a:accent5>
      <a:accent6>
        <a:srgbClr val="69B6CC"/>
      </a:accent6>
      <a:hlink>
        <a:srgbClr val="0000FF"/>
      </a:hlink>
      <a:folHlink>
        <a:srgbClr val="800080"/>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PPT-COLOR-A24">
      <a:dk1>
        <a:sysClr val="windowText" lastClr="000000"/>
      </a:dk1>
      <a:lt1>
        <a:sysClr val="window" lastClr="FFFFFF"/>
      </a:lt1>
      <a:dk2>
        <a:srgbClr val="1F497D"/>
      </a:dk2>
      <a:lt2>
        <a:srgbClr val="EEECE1"/>
      </a:lt2>
      <a:accent1>
        <a:srgbClr val="57A7BD"/>
      </a:accent1>
      <a:accent2>
        <a:srgbClr val="69B6CC"/>
      </a:accent2>
      <a:accent3>
        <a:srgbClr val="57A7BD"/>
      </a:accent3>
      <a:accent4>
        <a:srgbClr val="69B6CC"/>
      </a:accent4>
      <a:accent5>
        <a:srgbClr val="57A7BD"/>
      </a:accent5>
      <a:accent6>
        <a:srgbClr val="69B6CC"/>
      </a:accent6>
      <a:hlink>
        <a:srgbClr val="0000FF"/>
      </a:hlink>
      <a:folHlink>
        <a:srgbClr val="80008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PPT-COLOR-A24">
      <a:dk1>
        <a:sysClr val="windowText" lastClr="000000"/>
      </a:dk1>
      <a:lt1>
        <a:sysClr val="window" lastClr="FFFFFF"/>
      </a:lt1>
      <a:dk2>
        <a:srgbClr val="1F497D"/>
      </a:dk2>
      <a:lt2>
        <a:srgbClr val="EEECE1"/>
      </a:lt2>
      <a:accent1>
        <a:srgbClr val="57A7BD"/>
      </a:accent1>
      <a:accent2>
        <a:srgbClr val="69B6CC"/>
      </a:accent2>
      <a:accent3>
        <a:srgbClr val="57A7BD"/>
      </a:accent3>
      <a:accent4>
        <a:srgbClr val="69B6CC"/>
      </a:accent4>
      <a:accent5>
        <a:srgbClr val="57A7BD"/>
      </a:accent5>
      <a:accent6>
        <a:srgbClr val="69B6CC"/>
      </a:accent6>
      <a:hlink>
        <a:srgbClr val="0000FF"/>
      </a:hlink>
      <a:folHlink>
        <a:srgbClr val="80008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1246</TotalTime>
  <Words>3250</Words>
  <Application>Microsoft Office PowerPoint</Application>
  <PresentationFormat>ワイド画面</PresentationFormat>
  <Paragraphs>669</Paragraphs>
  <Slides>28</Slides>
  <Notes>0</Notes>
  <HiddenSlides>0</HiddenSlides>
  <MMClips>0</MMClips>
  <ScaleCrop>false</ScaleCrop>
  <HeadingPairs>
    <vt:vector size="8" baseType="variant">
      <vt:variant>
        <vt:lpstr>使用されているフォント</vt:lpstr>
      </vt:variant>
      <vt:variant>
        <vt:i4>10</vt:i4>
      </vt:variant>
      <vt:variant>
        <vt:lpstr>テーマ</vt:lpstr>
      </vt:variant>
      <vt:variant>
        <vt:i4>3</vt:i4>
      </vt:variant>
      <vt:variant>
        <vt:lpstr>埋め込まれた OLE サーバー</vt:lpstr>
      </vt:variant>
      <vt:variant>
        <vt:i4>1</vt:i4>
      </vt:variant>
      <vt:variant>
        <vt:lpstr>スライド タイトル</vt:lpstr>
      </vt:variant>
      <vt:variant>
        <vt:i4>28</vt:i4>
      </vt:variant>
    </vt:vector>
  </HeadingPairs>
  <TitlesOfParts>
    <vt:vector size="42" baseType="lpstr">
      <vt:lpstr>Arial Unicode MS</vt:lpstr>
      <vt:lpstr>FZShuTi</vt:lpstr>
      <vt:lpstr>HP Simplified</vt:lpstr>
      <vt:lpstr>휴먼매직체</vt:lpstr>
      <vt:lpstr>Arial</vt:lpstr>
      <vt:lpstr>Arial Black</vt:lpstr>
      <vt:lpstr>Calibri</vt:lpstr>
      <vt:lpstr>Gill Sans MT</vt:lpstr>
      <vt:lpstr>Times New Roman</vt:lpstr>
      <vt:lpstr>Wingdings</vt:lpstr>
      <vt:lpstr>Cover and End Slide Master</vt:lpstr>
      <vt:lpstr>Contents Slide Master</vt:lpstr>
      <vt:lpstr>Section Break Slide Master</vt:lpstr>
      <vt:lpstr>Visio.Drawing.15</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Allppt.com</dc:creator>
  <cp:lastModifiedBy>崔霊</cp:lastModifiedBy>
  <cp:revision>103</cp:revision>
  <dcterms:created xsi:type="dcterms:W3CDTF">2020-01-20T05:08:25Z</dcterms:created>
  <dcterms:modified xsi:type="dcterms:W3CDTF">2023-02-28T01:35:18Z</dcterms:modified>
</cp:coreProperties>
</file>