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5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6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rawings/drawing7.xml" ContentType="application/vnd.openxmlformats-officedocument.drawingml.chartshapes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drawings/drawing8.xml" ContentType="application/vnd.openxmlformats-officedocument.drawingml.chartshapes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drawings/drawing9.xml" ContentType="application/vnd.openxmlformats-officedocument.drawingml.chartshapes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drawings/drawing10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6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chartUserShapes" Target="../drawings/drawing7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chartUserShapes" Target="../drawings/drawing8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chartUserShapes" Target="../drawings/drawing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chartUserShapes" Target="../drawings/drawing1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sayuki%20Oda\Desktop\ITC_R2R3_22mer_temp_pbs_oda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05701477096382"/>
          <c:y val="0.19282963282870738"/>
          <c:w val="0.79637496407839536"/>
          <c:h val="0.71700771977449929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'15C'!$H$3:$H$493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'15C'!$J$3:$J$493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0.22622999999999999</c:v>
                      </c:pt>
                      <c:pt idx="1">
                        <c:v>0.32330999999999999</c:v>
                      </c:pt>
                      <c:pt idx="2" formatCode="0.00E+00">
                        <c:v>0.40888000000000002</c:v>
                      </c:pt>
                      <c:pt idx="3">
                        <c:v>0.45223999999999998</c:v>
                      </c:pt>
                      <c:pt idx="4">
                        <c:v>0.45529999999999998</c:v>
                      </c:pt>
                      <c:pt idx="5">
                        <c:v>0.43586000000000003</c:v>
                      </c:pt>
                      <c:pt idx="6">
                        <c:v>0.38561000000000001</c:v>
                      </c:pt>
                      <c:pt idx="7">
                        <c:v>0.32307000000000002</c:v>
                      </c:pt>
                      <c:pt idx="8">
                        <c:v>0.24271000000000001</c:v>
                      </c:pt>
                      <c:pt idx="9">
                        <c:v>0.16936999999999999</c:v>
                      </c:pt>
                      <c:pt idx="10">
                        <c:v>0.10761999999999999</c:v>
                      </c:pt>
                      <c:pt idx="11">
                        <c:v>6.9559999999999997E-2</c:v>
                      </c:pt>
                      <c:pt idx="12">
                        <c:v>5.2449999999999997E-2</c:v>
                      </c:pt>
                      <c:pt idx="13">
                        <c:v>5.3429999999999998E-2</c:v>
                      </c:pt>
                      <c:pt idx="14">
                        <c:v>5.4440000000000002E-2</c:v>
                      </c:pt>
                      <c:pt idx="15">
                        <c:v>6.1310000000000003E-2</c:v>
                      </c:pt>
                      <c:pt idx="16" formatCode="0.00E+00">
                        <c:v>6.5750000000000003E-2</c:v>
                      </c:pt>
                      <c:pt idx="17">
                        <c:v>7.0660000000000001E-2</c:v>
                      </c:pt>
                      <c:pt idx="18" formatCode="0.00E+00">
                        <c:v>8.8029999999999997E-2</c:v>
                      </c:pt>
                      <c:pt idx="19">
                        <c:v>0.12297</c:v>
                      </c:pt>
                      <c:pt idx="20">
                        <c:v>0.15579000000000001</c:v>
                      </c:pt>
                      <c:pt idx="21">
                        <c:v>0.18312</c:v>
                      </c:pt>
                      <c:pt idx="22">
                        <c:v>0.20041</c:v>
                      </c:pt>
                      <c:pt idx="23">
                        <c:v>0.20455999999999999</c:v>
                      </c:pt>
                      <c:pt idx="24" formatCode="0.00E+00">
                        <c:v>0.19200999999999999</c:v>
                      </c:pt>
                      <c:pt idx="25" formatCode="0.00E+00">
                        <c:v>0.17215</c:v>
                      </c:pt>
                      <c:pt idx="26" formatCode="0.00E+00">
                        <c:v>0.15512999999999999</c:v>
                      </c:pt>
                      <c:pt idx="27">
                        <c:v>0.13556000000000001</c:v>
                      </c:pt>
                      <c:pt idx="28">
                        <c:v>0.12163</c:v>
                      </c:pt>
                      <c:pt idx="29" formatCode="0.00E+00">
                        <c:v>0.11239</c:v>
                      </c:pt>
                      <c:pt idx="30" formatCode="0.00E+00">
                        <c:v>0.1027</c:v>
                      </c:pt>
                      <c:pt idx="31" formatCode="0.00E+00">
                        <c:v>9.4880000000000006E-2</c:v>
                      </c:pt>
                      <c:pt idx="32">
                        <c:v>8.5940000000000003E-2</c:v>
                      </c:pt>
                      <c:pt idx="33" formatCode="0.00E+00">
                        <c:v>7.1889999999999996E-2</c:v>
                      </c:pt>
                      <c:pt idx="34">
                        <c:v>5.8880000000000002E-2</c:v>
                      </c:pt>
                      <c:pt idx="35">
                        <c:v>5.0270000000000002E-2</c:v>
                      </c:pt>
                      <c:pt idx="36">
                        <c:v>4.3630000000000002E-2</c:v>
                      </c:pt>
                      <c:pt idx="37">
                        <c:v>4.3430000000000003E-2</c:v>
                      </c:pt>
                      <c:pt idx="38">
                        <c:v>3.8249999999999999E-2</c:v>
                      </c:pt>
                      <c:pt idx="39">
                        <c:v>2.5870000000000001E-2</c:v>
                      </c:pt>
                      <c:pt idx="40">
                        <c:v>1.9310000000000001E-2</c:v>
                      </c:pt>
                      <c:pt idx="41">
                        <c:v>1.125E-2</c:v>
                      </c:pt>
                      <c:pt idx="42">
                        <c:v>4.3899999999999998E-3</c:v>
                      </c:pt>
                      <c:pt idx="43">
                        <c:v>5.4900000000000001E-3</c:v>
                      </c:pt>
                      <c:pt idx="44" formatCode="0.00E+00">
                        <c:v>1.2239999999999999E-2</c:v>
                      </c:pt>
                      <c:pt idx="45" formatCode="0.00E+00">
                        <c:v>1.421E-2</c:v>
                      </c:pt>
                      <c:pt idx="46">
                        <c:v>1.506E-2</c:v>
                      </c:pt>
                      <c:pt idx="47">
                        <c:v>1.5570000000000001E-2</c:v>
                      </c:pt>
                      <c:pt idx="48">
                        <c:v>1.34E-2</c:v>
                      </c:pt>
                      <c:pt idx="49">
                        <c:v>1.0109999999999999E-2</c:v>
                      </c:pt>
                      <c:pt idx="50">
                        <c:v>-1.64E-3</c:v>
                      </c:pt>
                      <c:pt idx="51">
                        <c:v>-1.519E-2</c:v>
                      </c:pt>
                      <c:pt idx="52">
                        <c:v>-2.3210000000000001E-2</c:v>
                      </c:pt>
                      <c:pt idx="53">
                        <c:v>-2.7560000000000001E-2</c:v>
                      </c:pt>
                      <c:pt idx="54">
                        <c:v>-2.7550000000000002E-2</c:v>
                      </c:pt>
                      <c:pt idx="55" formatCode="0.00E+00">
                        <c:v>-1.6119999999999999E-2</c:v>
                      </c:pt>
                      <c:pt idx="56" formatCode="0.00E+00">
                        <c:v>0</c:v>
                      </c:pt>
                      <c:pt idx="57" formatCode="0.00E+00">
                        <c:v>-8.1499999999999993E-3</c:v>
                      </c:pt>
                      <c:pt idx="58">
                        <c:v>-9.178E-2</c:v>
                      </c:pt>
                      <c:pt idx="59">
                        <c:v>-0.21909000000000001</c:v>
                      </c:pt>
                      <c:pt idx="60">
                        <c:v>-0.32038</c:v>
                      </c:pt>
                      <c:pt idx="61">
                        <c:v>-0.38784999999999997</c:v>
                      </c:pt>
                      <c:pt idx="62">
                        <c:v>-0.40528999999999998</c:v>
                      </c:pt>
                      <c:pt idx="63">
                        <c:v>-0.34043000000000001</c:v>
                      </c:pt>
                      <c:pt idx="64">
                        <c:v>-0.22821</c:v>
                      </c:pt>
                      <c:pt idx="65">
                        <c:v>-0.13854</c:v>
                      </c:pt>
                      <c:pt idx="66">
                        <c:v>-8.0750000000000002E-2</c:v>
                      </c:pt>
                      <c:pt idx="67">
                        <c:v>-5.5050000000000002E-2</c:v>
                      </c:pt>
                      <c:pt idx="68">
                        <c:v>-4.0189999999999997E-2</c:v>
                      </c:pt>
                      <c:pt idx="69">
                        <c:v>-2.972E-2</c:v>
                      </c:pt>
                      <c:pt idx="70">
                        <c:v>-2.2849999999999999E-2</c:v>
                      </c:pt>
                      <c:pt idx="71">
                        <c:v>-1.7690000000000001E-2</c:v>
                      </c:pt>
                      <c:pt idx="72">
                        <c:v>-1.4710000000000001E-2</c:v>
                      </c:pt>
                      <c:pt idx="73">
                        <c:v>-1.09E-2</c:v>
                      </c:pt>
                      <c:pt idx="74">
                        <c:v>-5.9500000000000004E-3</c:v>
                      </c:pt>
                      <c:pt idx="75">
                        <c:v>-2.1700000000000001E-3</c:v>
                      </c:pt>
                      <c:pt idx="76" formatCode="0.00E+00">
                        <c:v>1.7716499999999999E-4</c:v>
                      </c:pt>
                      <c:pt idx="77">
                        <c:v>7.9299999999999995E-3</c:v>
                      </c:pt>
                      <c:pt idx="78">
                        <c:v>1.5879999999999998E-2</c:v>
                      </c:pt>
                      <c:pt idx="79">
                        <c:v>1.8859999999999998E-2</c:v>
                      </c:pt>
                      <c:pt idx="80">
                        <c:v>1.3599999999999999E-2</c:v>
                      </c:pt>
                      <c:pt idx="81">
                        <c:v>9.0100000000000006E-3</c:v>
                      </c:pt>
                      <c:pt idx="82">
                        <c:v>6.0000000000000001E-3</c:v>
                      </c:pt>
                      <c:pt idx="83">
                        <c:v>4.7200000000000002E-3</c:v>
                      </c:pt>
                      <c:pt idx="84" formatCode="0.00E+00">
                        <c:v>4.2199999999999998E-3</c:v>
                      </c:pt>
                      <c:pt idx="85" formatCode="0.00E+00">
                        <c:v>8.2900000000000005E-3</c:v>
                      </c:pt>
                      <c:pt idx="86" formatCode="0.00E+00">
                        <c:v>9.5499999999999995E-3</c:v>
                      </c:pt>
                      <c:pt idx="87" formatCode="0.00E+00">
                        <c:v>1.371E-2</c:v>
                      </c:pt>
                      <c:pt idx="88" formatCode="0.00E+00">
                        <c:v>1.7350000000000001E-2</c:v>
                      </c:pt>
                      <c:pt idx="89" formatCode="0.00E+00">
                        <c:v>1.289E-2</c:v>
                      </c:pt>
                      <c:pt idx="90" formatCode="0.00E+00">
                        <c:v>1.001E-2</c:v>
                      </c:pt>
                      <c:pt idx="91">
                        <c:v>9.6399999999999993E-3</c:v>
                      </c:pt>
                      <c:pt idx="92">
                        <c:v>3.9199999999999999E-3</c:v>
                      </c:pt>
                      <c:pt idx="93">
                        <c:v>2.8400000000000001E-3</c:v>
                      </c:pt>
                      <c:pt idx="94">
                        <c:v>8.5000000000000006E-3</c:v>
                      </c:pt>
                      <c:pt idx="95">
                        <c:v>1.1390000000000001E-2</c:v>
                      </c:pt>
                      <c:pt idx="96">
                        <c:v>1.257E-2</c:v>
                      </c:pt>
                      <c:pt idx="97" formatCode="0.00E+00">
                        <c:v>1.2370000000000001E-2</c:v>
                      </c:pt>
                      <c:pt idx="98" formatCode="0.00E+00">
                        <c:v>7.2300000000000003E-3</c:v>
                      </c:pt>
                      <c:pt idx="99" formatCode="0.00E+00">
                        <c:v>5.5700000000000003E-3</c:v>
                      </c:pt>
                      <c:pt idx="100" formatCode="0.00E+00">
                        <c:v>2.98E-3</c:v>
                      </c:pt>
                      <c:pt idx="101" formatCode="0.00E+00">
                        <c:v>6.5100000000000002E-3</c:v>
                      </c:pt>
                      <c:pt idx="102" formatCode="0.00E+00">
                        <c:v>8.9800000000000001E-3</c:v>
                      </c:pt>
                      <c:pt idx="103" formatCode="0.00E+00">
                        <c:v>9.4999999999999998E-3</c:v>
                      </c:pt>
                      <c:pt idx="104" formatCode="0.00E+00">
                        <c:v>1.0970000000000001E-2</c:v>
                      </c:pt>
                      <c:pt idx="105" formatCode="0.00E+00">
                        <c:v>1.6750000000000001E-2</c:v>
                      </c:pt>
                      <c:pt idx="106" formatCode="0.00E+00">
                        <c:v>1.7010000000000001E-2</c:v>
                      </c:pt>
                      <c:pt idx="107" formatCode="0.00E+00">
                        <c:v>1.5429999999999999E-2</c:v>
                      </c:pt>
                      <c:pt idx="108" formatCode="0.00E+00">
                        <c:v>1.3180000000000001E-2</c:v>
                      </c:pt>
                      <c:pt idx="109" formatCode="0.00E+00">
                        <c:v>1.256E-2</c:v>
                      </c:pt>
                      <c:pt idx="110" formatCode="0.00E+00">
                        <c:v>1.324E-2</c:v>
                      </c:pt>
                      <c:pt idx="111" formatCode="0.00E+00">
                        <c:v>1.162E-2</c:v>
                      </c:pt>
                      <c:pt idx="112" formatCode="0.00E+00">
                        <c:v>1.183E-2</c:v>
                      </c:pt>
                      <c:pt idx="113" formatCode="0.00E+00">
                        <c:v>1.5480000000000001E-2</c:v>
                      </c:pt>
                      <c:pt idx="114" formatCode="0.00E+00">
                        <c:v>1.729E-2</c:v>
                      </c:pt>
                      <c:pt idx="115" formatCode="0.00E+00">
                        <c:v>1.6670000000000001E-2</c:v>
                      </c:pt>
                      <c:pt idx="116" formatCode="0.00E+00">
                        <c:v>1.8769999999999998E-2</c:v>
                      </c:pt>
                      <c:pt idx="117" formatCode="0.00E+00">
                        <c:v>2.0039999999999999E-2</c:v>
                      </c:pt>
                      <c:pt idx="118">
                        <c:v>2.1590000000000002E-2</c:v>
                      </c:pt>
                      <c:pt idx="119">
                        <c:v>1.9429999999999999E-2</c:v>
                      </c:pt>
                      <c:pt idx="120" formatCode="0.00E+00">
                        <c:v>1.789E-2</c:v>
                      </c:pt>
                      <c:pt idx="121" formatCode="0.00E+00">
                        <c:v>1.6729999999999998E-2</c:v>
                      </c:pt>
                      <c:pt idx="122" formatCode="0.00E+00">
                        <c:v>1.7739999999999999E-2</c:v>
                      </c:pt>
                      <c:pt idx="123">
                        <c:v>1.1679999999999999E-2</c:v>
                      </c:pt>
                      <c:pt idx="124" formatCode="0.00E+00">
                        <c:v>3.3600000000000001E-3</c:v>
                      </c:pt>
                      <c:pt idx="125">
                        <c:v>-3.7799999999999999E-3</c:v>
                      </c:pt>
                      <c:pt idx="126" formatCode="0.00E+00">
                        <c:v>-6.4900000000000001E-3</c:v>
                      </c:pt>
                      <c:pt idx="127" formatCode="0.00E+00">
                        <c:v>-5.4400000000000004E-3</c:v>
                      </c:pt>
                      <c:pt idx="128" formatCode="0.00E+00">
                        <c:v>8.8883400000000002E-4</c:v>
                      </c:pt>
                      <c:pt idx="129" formatCode="0.00E+00">
                        <c:v>1.328E-2</c:v>
                      </c:pt>
                      <c:pt idx="130" formatCode="0.00E+00">
                        <c:v>1.9859999999999999E-2</c:v>
                      </c:pt>
                      <c:pt idx="131" formatCode="0.00E+00">
                        <c:v>2.4639999999999999E-2</c:v>
                      </c:pt>
                      <c:pt idx="132" formatCode="0.00E+00">
                        <c:v>2.2009999999999998E-2</c:v>
                      </c:pt>
                      <c:pt idx="133" formatCode="0.00E+00">
                        <c:v>2.3820000000000001E-2</c:v>
                      </c:pt>
                      <c:pt idx="134" formatCode="0.00E+00">
                        <c:v>1.789E-2</c:v>
                      </c:pt>
                      <c:pt idx="135" formatCode="0.00E+00">
                        <c:v>1.7270000000000001E-2</c:v>
                      </c:pt>
                      <c:pt idx="136" formatCode="0.00E+00">
                        <c:v>1.5140000000000001E-2</c:v>
                      </c:pt>
                      <c:pt idx="137">
                        <c:v>1.448E-2</c:v>
                      </c:pt>
                      <c:pt idx="138">
                        <c:v>5.8300000000000001E-3</c:v>
                      </c:pt>
                      <c:pt idx="139">
                        <c:v>4.9199999999999999E-3</c:v>
                      </c:pt>
                      <c:pt idx="140">
                        <c:v>3.2100000000000002E-3</c:v>
                      </c:pt>
                      <c:pt idx="141" formatCode="0.00E+00">
                        <c:v>8.1230600000000005E-4</c:v>
                      </c:pt>
                      <c:pt idx="142" formatCode="0.00E+00">
                        <c:v>-6.3665199999999997E-6</c:v>
                      </c:pt>
                      <c:pt idx="143" formatCode="0.00E+00">
                        <c:v>5.6600000000000001E-3</c:v>
                      </c:pt>
                      <c:pt idx="144" formatCode="0.00E+00">
                        <c:v>8.7299999999999999E-3</c:v>
                      </c:pt>
                      <c:pt idx="145" formatCode="0.00E+00">
                        <c:v>1.197E-2</c:v>
                      </c:pt>
                      <c:pt idx="146" formatCode="0.00E+00">
                        <c:v>1.132E-2</c:v>
                      </c:pt>
                      <c:pt idx="147">
                        <c:v>9.4999999999999998E-3</c:v>
                      </c:pt>
                      <c:pt idx="148">
                        <c:v>8.0499999999999999E-3</c:v>
                      </c:pt>
                      <c:pt idx="149">
                        <c:v>8.6599999999999993E-3</c:v>
                      </c:pt>
                      <c:pt idx="150">
                        <c:v>1.102E-2</c:v>
                      </c:pt>
                      <c:pt idx="151">
                        <c:v>1.17E-2</c:v>
                      </c:pt>
                      <c:pt idx="152">
                        <c:v>1.3559999999999999E-2</c:v>
                      </c:pt>
                      <c:pt idx="153">
                        <c:v>1.4250000000000001E-2</c:v>
                      </c:pt>
                      <c:pt idx="154">
                        <c:v>1.1509999999999999E-2</c:v>
                      </c:pt>
                      <c:pt idx="155">
                        <c:v>6.3400000000000001E-3</c:v>
                      </c:pt>
                      <c:pt idx="156" formatCode="0.00E+00">
                        <c:v>6.1900000000000002E-3</c:v>
                      </c:pt>
                      <c:pt idx="157" formatCode="0.00E+00">
                        <c:v>4.1599999999999996E-3</c:v>
                      </c:pt>
                      <c:pt idx="158" formatCode="0.00E+00">
                        <c:v>2.9199999999999999E-3</c:v>
                      </c:pt>
                      <c:pt idx="159" formatCode="0.00E+00">
                        <c:v>2.0999999999999999E-3</c:v>
                      </c:pt>
                      <c:pt idx="160" formatCode="0.00E+00">
                        <c:v>-9.84714E-5</c:v>
                      </c:pt>
                      <c:pt idx="161" formatCode="0.00E+00">
                        <c:v>-4.56904E-4</c:v>
                      </c:pt>
                      <c:pt idx="162">
                        <c:v>2.6199999999999999E-3</c:v>
                      </c:pt>
                      <c:pt idx="163" formatCode="0.00E+00">
                        <c:v>7.0903100000000005E-4</c:v>
                      </c:pt>
                      <c:pt idx="164">
                        <c:v>4.5300000000000002E-3</c:v>
                      </c:pt>
                      <c:pt idx="165">
                        <c:v>6.3899999999999998E-3</c:v>
                      </c:pt>
                      <c:pt idx="166" formatCode="0.00E+00">
                        <c:v>7.5799999999999999E-3</c:v>
                      </c:pt>
                      <c:pt idx="167">
                        <c:v>3.5000000000000001E-3</c:v>
                      </c:pt>
                      <c:pt idx="168">
                        <c:v>-1.7899999999999999E-3</c:v>
                      </c:pt>
                      <c:pt idx="169">
                        <c:v>-7.3600000000000002E-3</c:v>
                      </c:pt>
                      <c:pt idx="170" formatCode="0.00E+00">
                        <c:v>-6.6499999999999997E-3</c:v>
                      </c:pt>
                      <c:pt idx="171">
                        <c:v>-4.0499999999999998E-3</c:v>
                      </c:pt>
                      <c:pt idx="172">
                        <c:v>2.3500000000000001E-3</c:v>
                      </c:pt>
                      <c:pt idx="173">
                        <c:v>8.9499999999999996E-3</c:v>
                      </c:pt>
                      <c:pt idx="174">
                        <c:v>1.0670000000000001E-2</c:v>
                      </c:pt>
                      <c:pt idx="175" formatCode="0.00E+00">
                        <c:v>1.129E-2</c:v>
                      </c:pt>
                      <c:pt idx="176" formatCode="0.00E+00">
                        <c:v>9.3699999999999999E-3</c:v>
                      </c:pt>
                      <c:pt idx="177" formatCode="0.00E+00">
                        <c:v>-1.804E-2</c:v>
                      </c:pt>
                      <c:pt idx="178">
                        <c:v>-0.17444000000000001</c:v>
                      </c:pt>
                      <c:pt idx="179">
                        <c:v>-0.51522999999999997</c:v>
                      </c:pt>
                      <c:pt idx="180">
                        <c:v>-0.99856999999999996</c:v>
                      </c:pt>
                      <c:pt idx="181">
                        <c:v>-1.5406</c:v>
                      </c:pt>
                      <c:pt idx="182">
                        <c:v>-1.9948999999999999</c:v>
                      </c:pt>
                      <c:pt idx="183">
                        <c:v>-2.1938599999999999</c:v>
                      </c:pt>
                      <c:pt idx="184">
                        <c:v>-2.1177100000000002</c:v>
                      </c:pt>
                      <c:pt idx="185">
                        <c:v>-1.8328599999999999</c:v>
                      </c:pt>
                      <c:pt idx="186">
                        <c:v>-1.44363</c:v>
                      </c:pt>
                      <c:pt idx="187">
                        <c:v>-1.07786</c:v>
                      </c:pt>
                      <c:pt idx="188">
                        <c:v>-0.80720000000000003</c:v>
                      </c:pt>
                      <c:pt idx="189">
                        <c:v>-0.61268999999999996</c:v>
                      </c:pt>
                      <c:pt idx="190" formatCode="0.00E+00">
                        <c:v>-0.47408</c:v>
                      </c:pt>
                      <c:pt idx="191">
                        <c:v>-0.36919000000000002</c:v>
                      </c:pt>
                      <c:pt idx="192">
                        <c:v>-0.28889999999999999</c:v>
                      </c:pt>
                      <c:pt idx="193">
                        <c:v>-0.23174</c:v>
                      </c:pt>
                      <c:pt idx="194">
                        <c:v>-0.18207999999999999</c:v>
                      </c:pt>
                      <c:pt idx="195">
                        <c:v>-0.13936999999999999</c:v>
                      </c:pt>
                      <c:pt idx="196">
                        <c:v>-0.10125000000000001</c:v>
                      </c:pt>
                      <c:pt idx="197">
                        <c:v>-7.5329999999999994E-2</c:v>
                      </c:pt>
                      <c:pt idx="198">
                        <c:v>-5.2859999999999997E-2</c:v>
                      </c:pt>
                      <c:pt idx="199">
                        <c:v>-3.687E-2</c:v>
                      </c:pt>
                      <c:pt idx="200">
                        <c:v>-3.0419999999999999E-2</c:v>
                      </c:pt>
                      <c:pt idx="201">
                        <c:v>-3.0130000000000001E-2</c:v>
                      </c:pt>
                      <c:pt idx="202">
                        <c:v>-3.397E-2</c:v>
                      </c:pt>
                      <c:pt idx="203" formatCode="0.00E+00">
                        <c:v>-3.7440000000000001E-2</c:v>
                      </c:pt>
                      <c:pt idx="204">
                        <c:v>-4.1239999999999999E-2</c:v>
                      </c:pt>
                      <c:pt idx="205">
                        <c:v>-4.3540000000000002E-2</c:v>
                      </c:pt>
                      <c:pt idx="206">
                        <c:v>-4.6629999999999998E-2</c:v>
                      </c:pt>
                      <c:pt idx="207">
                        <c:v>-4.6539999999999998E-2</c:v>
                      </c:pt>
                      <c:pt idx="208">
                        <c:v>-4.4659999999999998E-2</c:v>
                      </c:pt>
                      <c:pt idx="209">
                        <c:v>-4.3270000000000003E-2</c:v>
                      </c:pt>
                      <c:pt idx="210">
                        <c:v>-3.909E-2</c:v>
                      </c:pt>
                      <c:pt idx="211">
                        <c:v>-3.8199999999999998E-2</c:v>
                      </c:pt>
                      <c:pt idx="212">
                        <c:v>-3.7650000000000003E-2</c:v>
                      </c:pt>
                      <c:pt idx="213" formatCode="0.00E+00">
                        <c:v>-4.0079999999999998E-2</c:v>
                      </c:pt>
                      <c:pt idx="214" formatCode="0.00E+00">
                        <c:v>-3.5929999999999997E-2</c:v>
                      </c:pt>
                      <c:pt idx="215" formatCode="0.00E+00">
                        <c:v>-3.1949999999999999E-2</c:v>
                      </c:pt>
                      <c:pt idx="216" formatCode="0.00E+00">
                        <c:v>-2.827E-2</c:v>
                      </c:pt>
                      <c:pt idx="217" formatCode="0.00E+00">
                        <c:v>-1.7760000000000001E-2</c:v>
                      </c:pt>
                      <c:pt idx="218">
                        <c:v>-1.4330000000000001E-2</c:v>
                      </c:pt>
                      <c:pt idx="219">
                        <c:v>-1.3480000000000001E-2</c:v>
                      </c:pt>
                      <c:pt idx="220">
                        <c:v>-1.2019999999999999E-2</c:v>
                      </c:pt>
                      <c:pt idx="221" formatCode="0.00E+00">
                        <c:v>-6.1999999999999998E-3</c:v>
                      </c:pt>
                      <c:pt idx="222">
                        <c:v>-6.8999999999999999E-3</c:v>
                      </c:pt>
                      <c:pt idx="223">
                        <c:v>-3.7200000000000002E-3</c:v>
                      </c:pt>
                      <c:pt idx="224" formatCode="0.00E+00">
                        <c:v>-5.7719300000000004E-4</c:v>
                      </c:pt>
                      <c:pt idx="225" formatCode="0.00E+00">
                        <c:v>9.2987899999999999E-4</c:v>
                      </c:pt>
                      <c:pt idx="226" formatCode="0.00E+00">
                        <c:v>3.8458699999999998E-4</c:v>
                      </c:pt>
                      <c:pt idx="227">
                        <c:v>-2.2499999999999998E-3</c:v>
                      </c:pt>
                      <c:pt idx="228">
                        <c:v>-5.64E-3</c:v>
                      </c:pt>
                      <c:pt idx="229">
                        <c:v>-1.1039999999999999E-2</c:v>
                      </c:pt>
                      <c:pt idx="230">
                        <c:v>-1.2970000000000001E-2</c:v>
                      </c:pt>
                      <c:pt idx="231" formatCode="0.00E+00">
                        <c:v>-9.8700000000000003E-3</c:v>
                      </c:pt>
                      <c:pt idx="232" formatCode="0.00E+00">
                        <c:v>-1.469E-2</c:v>
                      </c:pt>
                      <c:pt idx="233" formatCode="0.00E+00">
                        <c:v>-1.7160000000000002E-2</c:v>
                      </c:pt>
                      <c:pt idx="234" formatCode="0.00E+00">
                        <c:v>-2.0299999999999999E-2</c:v>
                      </c:pt>
                      <c:pt idx="235" formatCode="0.00E+00">
                        <c:v>-2.017E-2</c:v>
                      </c:pt>
                      <c:pt idx="236" formatCode="0.00E+00">
                        <c:v>-2.1180000000000001E-2</c:v>
                      </c:pt>
                      <c:pt idx="237" formatCode="0.00E+00">
                        <c:v>-1.214E-2</c:v>
                      </c:pt>
                      <c:pt idx="238" formatCode="0.00E+00">
                        <c:v>1.17075E-4</c:v>
                      </c:pt>
                      <c:pt idx="239" formatCode="0.00E+00">
                        <c:v>1.116E-2</c:v>
                      </c:pt>
                      <c:pt idx="240" formatCode="0.00E+00">
                        <c:v>1.618E-2</c:v>
                      </c:pt>
                      <c:pt idx="241" formatCode="0.00E+00">
                        <c:v>1.8519999999999998E-2</c:v>
                      </c:pt>
                      <c:pt idx="242" formatCode="0.00E+00">
                        <c:v>2.0400000000000001E-2</c:v>
                      </c:pt>
                      <c:pt idx="243" formatCode="0.00E+00">
                        <c:v>1.823E-2</c:v>
                      </c:pt>
                      <c:pt idx="244" formatCode="0.00E+00">
                        <c:v>1.772E-2</c:v>
                      </c:pt>
                      <c:pt idx="245" formatCode="0.00E+00">
                        <c:v>1.7510000000000001E-2</c:v>
                      </c:pt>
                      <c:pt idx="246" formatCode="0.00E+00">
                        <c:v>1.5339999999999999E-2</c:v>
                      </c:pt>
                      <c:pt idx="247" formatCode="0.00E+00">
                        <c:v>1.257E-2</c:v>
                      </c:pt>
                      <c:pt idx="248" formatCode="0.00E+00">
                        <c:v>1.3990000000000001E-2</c:v>
                      </c:pt>
                      <c:pt idx="249" formatCode="0.00E+00">
                        <c:v>1.341E-2</c:v>
                      </c:pt>
                      <c:pt idx="250" formatCode="0.00E+00">
                        <c:v>1.11E-2</c:v>
                      </c:pt>
                      <c:pt idx="251" formatCode="0.00E+00">
                        <c:v>8.0499999999999999E-3</c:v>
                      </c:pt>
                      <c:pt idx="252">
                        <c:v>4.0699999999999998E-3</c:v>
                      </c:pt>
                      <c:pt idx="253">
                        <c:v>-1.5399999999999999E-3</c:v>
                      </c:pt>
                      <c:pt idx="254">
                        <c:v>-3.5599999999999998E-3</c:v>
                      </c:pt>
                      <c:pt idx="255" formatCode="0.00E+00">
                        <c:v>6.4572299999999998E-5</c:v>
                      </c:pt>
                      <c:pt idx="256" formatCode="0.00E+00">
                        <c:v>3.82E-3</c:v>
                      </c:pt>
                      <c:pt idx="257">
                        <c:v>7.11E-3</c:v>
                      </c:pt>
                      <c:pt idx="258">
                        <c:v>1.2160000000000001E-2</c:v>
                      </c:pt>
                      <c:pt idx="259">
                        <c:v>1.281E-2</c:v>
                      </c:pt>
                      <c:pt idx="260" formatCode="0.00E+00">
                        <c:v>1.0659999999999999E-2</c:v>
                      </c:pt>
                      <c:pt idx="261">
                        <c:v>1.362E-2</c:v>
                      </c:pt>
                      <c:pt idx="262" formatCode="0.00E+00">
                        <c:v>1.44E-2</c:v>
                      </c:pt>
                      <c:pt idx="263" formatCode="0.00E+00">
                        <c:v>1.5970000000000002E-2</c:v>
                      </c:pt>
                      <c:pt idx="264">
                        <c:v>2.1569999999999999E-2</c:v>
                      </c:pt>
                      <c:pt idx="265">
                        <c:v>2.1129999999999999E-2</c:v>
                      </c:pt>
                      <c:pt idx="266">
                        <c:v>1.9570000000000001E-2</c:v>
                      </c:pt>
                      <c:pt idx="267" formatCode="0.00E+00">
                        <c:v>2.2360000000000001E-2</c:v>
                      </c:pt>
                      <c:pt idx="268">
                        <c:v>2.4559999999999998E-2</c:v>
                      </c:pt>
                      <c:pt idx="269">
                        <c:v>1.857E-2</c:v>
                      </c:pt>
                      <c:pt idx="270">
                        <c:v>1.8890000000000001E-2</c:v>
                      </c:pt>
                      <c:pt idx="271">
                        <c:v>1.9040000000000001E-2</c:v>
                      </c:pt>
                      <c:pt idx="272">
                        <c:v>1.7440000000000001E-2</c:v>
                      </c:pt>
                      <c:pt idx="273">
                        <c:v>1.1560000000000001E-2</c:v>
                      </c:pt>
                      <c:pt idx="274" formatCode="0.00E+00">
                        <c:v>1.3100000000000001E-2</c:v>
                      </c:pt>
                      <c:pt idx="275" formatCode="0.00E+00">
                        <c:v>1.4880000000000001E-2</c:v>
                      </c:pt>
                      <c:pt idx="276" formatCode="0.00E+00">
                        <c:v>1.1809999999999999E-2</c:v>
                      </c:pt>
                      <c:pt idx="277" formatCode="0.00E+00">
                        <c:v>1.3390000000000001E-2</c:v>
                      </c:pt>
                      <c:pt idx="278" formatCode="0.00E+00">
                        <c:v>1.371E-2</c:v>
                      </c:pt>
                      <c:pt idx="279" formatCode="0.00E+00">
                        <c:v>1.374E-2</c:v>
                      </c:pt>
                      <c:pt idx="280" formatCode="0.00E+00">
                        <c:v>1.448E-2</c:v>
                      </c:pt>
                      <c:pt idx="281" formatCode="0.00E+00">
                        <c:v>1.7809999999999999E-2</c:v>
                      </c:pt>
                      <c:pt idx="282" formatCode="0.00E+00">
                        <c:v>1.9720000000000001E-2</c:v>
                      </c:pt>
                      <c:pt idx="283">
                        <c:v>2.1919999999999999E-2</c:v>
                      </c:pt>
                      <c:pt idx="284">
                        <c:v>2.0310000000000002E-2</c:v>
                      </c:pt>
                      <c:pt idx="285" formatCode="0.00E+00">
                        <c:v>1.502E-2</c:v>
                      </c:pt>
                      <c:pt idx="286" formatCode="0.00E+00">
                        <c:v>1.358E-2</c:v>
                      </c:pt>
                      <c:pt idx="287" formatCode="0.00E+00">
                        <c:v>1.34E-2</c:v>
                      </c:pt>
                      <c:pt idx="288" formatCode="0.00E+00">
                        <c:v>6.8199999999999997E-3</c:v>
                      </c:pt>
                      <c:pt idx="289" formatCode="0.00E+00">
                        <c:v>-9.3500000000000007E-3</c:v>
                      </c:pt>
                      <c:pt idx="290" formatCode="0.00E+00">
                        <c:v>-3.1289999999999998E-2</c:v>
                      </c:pt>
                      <c:pt idx="291" formatCode="0.00E+00">
                        <c:v>-5.892E-2</c:v>
                      </c:pt>
                      <c:pt idx="292" formatCode="0.00E+00">
                        <c:v>-7.7890000000000001E-2</c:v>
                      </c:pt>
                      <c:pt idx="293" formatCode="0.00E+00">
                        <c:v>-7.6230000000000006E-2</c:v>
                      </c:pt>
                      <c:pt idx="294" formatCode="0.00E+00">
                        <c:v>-5.0229999999999997E-2</c:v>
                      </c:pt>
                      <c:pt idx="295" formatCode="0.00E+00">
                        <c:v>-1.2500000000000001E-2</c:v>
                      </c:pt>
                      <c:pt idx="296" formatCode="0.00E+00">
                        <c:v>3.007E-2</c:v>
                      </c:pt>
                      <c:pt idx="297" formatCode="0.00E+00">
                        <c:v>4.299E-2</c:v>
                      </c:pt>
                      <c:pt idx="298" formatCode="0.00E+00">
                        <c:v>-7.0209999999999995E-2</c:v>
                      </c:pt>
                      <c:pt idx="299">
                        <c:v>-0.36531999999999998</c:v>
                      </c:pt>
                      <c:pt idx="300">
                        <c:v>-0.79437000000000002</c:v>
                      </c:pt>
                      <c:pt idx="301">
                        <c:v>-1.2906500000000001</c:v>
                      </c:pt>
                      <c:pt idx="302">
                        <c:v>-1.72082</c:v>
                      </c:pt>
                      <c:pt idx="303">
                        <c:v>-1.9385699999999999</c:v>
                      </c:pt>
                      <c:pt idx="304">
                        <c:v>-1.91127</c:v>
                      </c:pt>
                      <c:pt idx="305">
                        <c:v>-1.7014499999999999</c:v>
                      </c:pt>
                      <c:pt idx="306">
                        <c:v>-1.38056</c:v>
                      </c:pt>
                      <c:pt idx="307">
                        <c:v>-1.0705800000000001</c:v>
                      </c:pt>
                      <c:pt idx="308">
                        <c:v>-0.83674999999999999</c:v>
                      </c:pt>
                      <c:pt idx="309">
                        <c:v>-0.66078999999999999</c:v>
                      </c:pt>
                      <c:pt idx="310">
                        <c:v>-0.52353000000000005</c:v>
                      </c:pt>
                      <c:pt idx="311">
                        <c:v>-0.41831000000000002</c:v>
                      </c:pt>
                      <c:pt idx="312">
                        <c:v>-0.34021000000000001</c:v>
                      </c:pt>
                      <c:pt idx="313">
                        <c:v>-0.27590999999999999</c:v>
                      </c:pt>
                      <c:pt idx="314" formatCode="0.00E+00">
                        <c:v>-0.22098999999999999</c:v>
                      </c:pt>
                      <c:pt idx="315">
                        <c:v>-0.17054</c:v>
                      </c:pt>
                      <c:pt idx="316">
                        <c:v>-0.13097</c:v>
                      </c:pt>
                      <c:pt idx="317" formatCode="0.00E+00">
                        <c:v>-0.10178</c:v>
                      </c:pt>
                      <c:pt idx="318">
                        <c:v>-7.9530000000000003E-2</c:v>
                      </c:pt>
                      <c:pt idx="319">
                        <c:v>-6.5360000000000001E-2</c:v>
                      </c:pt>
                      <c:pt idx="320" formatCode="0.00E+00">
                        <c:v>-5.9639999999999999E-2</c:v>
                      </c:pt>
                      <c:pt idx="321" formatCode="0.00E+00">
                        <c:v>-5.8189999999999999E-2</c:v>
                      </c:pt>
                      <c:pt idx="322" formatCode="0.00E+00">
                        <c:v>-6.0040000000000003E-2</c:v>
                      </c:pt>
                      <c:pt idx="323">
                        <c:v>-6.7419999999999994E-2</c:v>
                      </c:pt>
                      <c:pt idx="324">
                        <c:v>-7.1319999999999995E-2</c:v>
                      </c:pt>
                      <c:pt idx="325">
                        <c:v>-7.6520000000000005E-2</c:v>
                      </c:pt>
                      <c:pt idx="326">
                        <c:v>-7.85E-2</c:v>
                      </c:pt>
                      <c:pt idx="327">
                        <c:v>-7.7420000000000003E-2</c:v>
                      </c:pt>
                      <c:pt idx="328">
                        <c:v>-7.1749999999999994E-2</c:v>
                      </c:pt>
                      <c:pt idx="329">
                        <c:v>-6.5110000000000001E-2</c:v>
                      </c:pt>
                      <c:pt idx="330">
                        <c:v>-6.1019999999999998E-2</c:v>
                      </c:pt>
                      <c:pt idx="331" formatCode="0.00E+00">
                        <c:v>-5.6300000000000003E-2</c:v>
                      </c:pt>
                      <c:pt idx="332">
                        <c:v>-5.28E-2</c:v>
                      </c:pt>
                      <c:pt idx="333">
                        <c:v>-4.829E-2</c:v>
                      </c:pt>
                      <c:pt idx="334">
                        <c:v>-4.6420000000000003E-2</c:v>
                      </c:pt>
                      <c:pt idx="335">
                        <c:v>-4.0989999999999999E-2</c:v>
                      </c:pt>
                      <c:pt idx="336" formatCode="0.00E+00">
                        <c:v>-4.0129999999999999E-2</c:v>
                      </c:pt>
                      <c:pt idx="337">
                        <c:v>-3.2300000000000002E-2</c:v>
                      </c:pt>
                      <c:pt idx="338">
                        <c:v>-2.7609999999999999E-2</c:v>
                      </c:pt>
                      <c:pt idx="339">
                        <c:v>-3.109E-2</c:v>
                      </c:pt>
                      <c:pt idx="340">
                        <c:v>-2.9659999999999999E-2</c:v>
                      </c:pt>
                      <c:pt idx="341">
                        <c:v>-2.7439999999999999E-2</c:v>
                      </c:pt>
                      <c:pt idx="342" formatCode="0.00E+00">
                        <c:v>-2.828E-2</c:v>
                      </c:pt>
                      <c:pt idx="343" formatCode="0.00E+00">
                        <c:v>-2.606E-2</c:v>
                      </c:pt>
                      <c:pt idx="344" formatCode="0.00E+00">
                        <c:v>-1.5769999999999999E-2</c:v>
                      </c:pt>
                      <c:pt idx="345">
                        <c:v>-1.2800000000000001E-2</c:v>
                      </c:pt>
                      <c:pt idx="346" formatCode="0.00E+00">
                        <c:v>-9.11E-3</c:v>
                      </c:pt>
                      <c:pt idx="347" formatCode="0.00E+00">
                        <c:v>-3.5000000000000001E-3</c:v>
                      </c:pt>
                      <c:pt idx="348">
                        <c:v>-3.29E-3</c:v>
                      </c:pt>
                      <c:pt idx="349">
                        <c:v>-2.5799999999999998E-3</c:v>
                      </c:pt>
                      <c:pt idx="350" formatCode="0.00E+00">
                        <c:v>-1.4499999999999999E-3</c:v>
                      </c:pt>
                      <c:pt idx="351" formatCode="0.00E+00">
                        <c:v>-3.3800000000000002E-3</c:v>
                      </c:pt>
                      <c:pt idx="352" formatCode="0.00E+00">
                        <c:v>-4.6699999999999997E-3</c:v>
                      </c:pt>
                      <c:pt idx="353" formatCode="0.00E+00">
                        <c:v>-2.2000000000000001E-3</c:v>
                      </c:pt>
                      <c:pt idx="354">
                        <c:v>-3.16E-3</c:v>
                      </c:pt>
                      <c:pt idx="355">
                        <c:v>-5.5100000000000001E-3</c:v>
                      </c:pt>
                      <c:pt idx="356">
                        <c:v>-2.0699999999999998E-3</c:v>
                      </c:pt>
                      <c:pt idx="357">
                        <c:v>-4.3299999999999996E-3</c:v>
                      </c:pt>
                      <c:pt idx="358" formatCode="0.00E+00">
                        <c:v>-2.2399999999999998E-3</c:v>
                      </c:pt>
                      <c:pt idx="359" formatCode="0.00E+00">
                        <c:v>1.1100000000000001E-3</c:v>
                      </c:pt>
                      <c:pt idx="360" formatCode="0.00E+00">
                        <c:v>5.9199999999999999E-3</c:v>
                      </c:pt>
                      <c:pt idx="361" formatCode="0.00E+00">
                        <c:v>8.0599999999999995E-3</c:v>
                      </c:pt>
                      <c:pt idx="362">
                        <c:v>7.5100000000000002E-3</c:v>
                      </c:pt>
                      <c:pt idx="363">
                        <c:v>9.1000000000000004E-3</c:v>
                      </c:pt>
                      <c:pt idx="364">
                        <c:v>7.7299999999999999E-3</c:v>
                      </c:pt>
                      <c:pt idx="365">
                        <c:v>5.3400000000000001E-3</c:v>
                      </c:pt>
                      <c:pt idx="366">
                        <c:v>3.48E-3</c:v>
                      </c:pt>
                      <c:pt idx="367" formatCode="0.00E+00">
                        <c:v>2.3800000000000002E-3</c:v>
                      </c:pt>
                      <c:pt idx="368">
                        <c:v>-1.82E-3</c:v>
                      </c:pt>
                      <c:pt idx="369">
                        <c:v>-1.7600000000000001E-3</c:v>
                      </c:pt>
                      <c:pt idx="370">
                        <c:v>-1.73E-3</c:v>
                      </c:pt>
                      <c:pt idx="371" formatCode="0.00E+00">
                        <c:v>-2.5400000000000002E-3</c:v>
                      </c:pt>
                      <c:pt idx="372" formatCode="0.00E+00">
                        <c:v>7.8927100000000003E-4</c:v>
                      </c:pt>
                      <c:pt idx="373" formatCode="0.00E+00">
                        <c:v>-6.9145800000000005E-4</c:v>
                      </c:pt>
                      <c:pt idx="374" formatCode="0.00E+00">
                        <c:v>-2.63E-3</c:v>
                      </c:pt>
                      <c:pt idx="375" formatCode="0.00E+00">
                        <c:v>-2.7299999999999998E-3</c:v>
                      </c:pt>
                      <c:pt idx="376" formatCode="0.00E+00">
                        <c:v>-2.80205E-4</c:v>
                      </c:pt>
                      <c:pt idx="377" formatCode="0.00E+00">
                        <c:v>4.2199999999999998E-3</c:v>
                      </c:pt>
                      <c:pt idx="378" formatCode="0.00E+00">
                        <c:v>5.2500000000000003E-3</c:v>
                      </c:pt>
                      <c:pt idx="379" formatCode="0.00E+00">
                        <c:v>1.6000000000000001E-3</c:v>
                      </c:pt>
                      <c:pt idx="380" formatCode="0.00E+00">
                        <c:v>3.4199999999999999E-3</c:v>
                      </c:pt>
                      <c:pt idx="381" formatCode="0.00E+00">
                        <c:v>5.1999999999999998E-3</c:v>
                      </c:pt>
                      <c:pt idx="382" formatCode="0.00E+00">
                        <c:v>2.3800000000000002E-3</c:v>
                      </c:pt>
                      <c:pt idx="383" formatCode="0.00E+00">
                        <c:v>2.4499999999999999E-3</c:v>
                      </c:pt>
                      <c:pt idx="384" formatCode="0.00E+00">
                        <c:v>7.4599999999999996E-3</c:v>
                      </c:pt>
                      <c:pt idx="385" formatCode="0.00E+00">
                        <c:v>6.3099999999999996E-3</c:v>
                      </c:pt>
                      <c:pt idx="386">
                        <c:v>4.45E-3</c:v>
                      </c:pt>
                      <c:pt idx="387" formatCode="0.00E+00">
                        <c:v>1.2593599999999999E-4</c:v>
                      </c:pt>
                      <c:pt idx="388">
                        <c:v>3.0000000000000001E-3</c:v>
                      </c:pt>
                      <c:pt idx="389">
                        <c:v>-1.3699999999999999E-3</c:v>
                      </c:pt>
                      <c:pt idx="390">
                        <c:v>-1.81E-3</c:v>
                      </c:pt>
                      <c:pt idx="391">
                        <c:v>-3.3300000000000001E-3</c:v>
                      </c:pt>
                      <c:pt idx="392" formatCode="0.00E+00">
                        <c:v>6.71892E-4</c:v>
                      </c:pt>
                      <c:pt idx="393">
                        <c:v>-2.0400000000000001E-3</c:v>
                      </c:pt>
                      <c:pt idx="394" formatCode="0.00E+00">
                        <c:v>-3.12307E-4</c:v>
                      </c:pt>
                      <c:pt idx="395" formatCode="0.00E+00">
                        <c:v>1.16982E-4</c:v>
                      </c:pt>
                      <c:pt idx="396">
                        <c:v>-1.25E-3</c:v>
                      </c:pt>
                      <c:pt idx="397">
                        <c:v>-1.8699999999999999E-3</c:v>
                      </c:pt>
                      <c:pt idx="398" formatCode="0.00E+00">
                        <c:v>3.1700800000000003E-4</c:v>
                      </c:pt>
                      <c:pt idx="399">
                        <c:v>3.47E-3</c:v>
                      </c:pt>
                      <c:pt idx="400">
                        <c:v>4.4000000000000003E-3</c:v>
                      </c:pt>
                      <c:pt idx="401">
                        <c:v>6.8300000000000001E-3</c:v>
                      </c:pt>
                      <c:pt idx="402" formatCode="0.00E+00">
                        <c:v>9.9799999999999993E-3</c:v>
                      </c:pt>
                      <c:pt idx="403" formatCode="0.00E+00">
                        <c:v>9.2800000000000001E-3</c:v>
                      </c:pt>
                      <c:pt idx="404">
                        <c:v>6.7400000000000003E-3</c:v>
                      </c:pt>
                      <c:pt idx="405" formatCode="0.00E+00">
                        <c:v>5.5399999999999998E-3</c:v>
                      </c:pt>
                      <c:pt idx="406" formatCode="0.00E+00">
                        <c:v>5.13E-3</c:v>
                      </c:pt>
                      <c:pt idx="407" formatCode="0.00E+00">
                        <c:v>8.7524800000000002E-4</c:v>
                      </c:pt>
                      <c:pt idx="408" formatCode="0.00E+00">
                        <c:v>-2.4354300000000001E-4</c:v>
                      </c:pt>
                      <c:pt idx="409" formatCode="0.00E+00">
                        <c:v>2.9499999999999999E-3</c:v>
                      </c:pt>
                      <c:pt idx="410" formatCode="0.00E+00">
                        <c:v>6.3899999999999998E-3</c:v>
                      </c:pt>
                      <c:pt idx="411">
                        <c:v>7.7000000000000002E-3</c:v>
                      </c:pt>
                      <c:pt idx="412">
                        <c:v>8.4200000000000004E-3</c:v>
                      </c:pt>
                      <c:pt idx="413">
                        <c:v>8.26E-3</c:v>
                      </c:pt>
                      <c:pt idx="414">
                        <c:v>7.5199999999999998E-3</c:v>
                      </c:pt>
                      <c:pt idx="415">
                        <c:v>6.8599999999999998E-3</c:v>
                      </c:pt>
                      <c:pt idx="416" formatCode="0.00E+00">
                        <c:v>1.009E-2</c:v>
                      </c:pt>
                      <c:pt idx="417" formatCode="0.00E+00">
                        <c:v>-3.1290400000000002E-4</c:v>
                      </c:pt>
                      <c:pt idx="418">
                        <c:v>-9.9919999999999995E-2</c:v>
                      </c:pt>
                      <c:pt idx="419" formatCode="0.00E+00">
                        <c:v>-0.35550999999999999</c:v>
                      </c:pt>
                      <c:pt idx="420">
                        <c:v>-0.72867000000000004</c:v>
                      </c:pt>
                      <c:pt idx="421">
                        <c:v>-1.1658299999999999</c:v>
                      </c:pt>
                      <c:pt idx="422">
                        <c:v>-1.5631200000000001</c:v>
                      </c:pt>
                      <c:pt idx="423">
                        <c:v>-1.7842100000000001</c:v>
                      </c:pt>
                      <c:pt idx="424">
                        <c:v>-1.78552</c:v>
                      </c:pt>
                      <c:pt idx="425">
                        <c:v>-1.6238600000000001</c:v>
                      </c:pt>
                      <c:pt idx="426">
                        <c:v>-1.3561000000000001</c:v>
                      </c:pt>
                      <c:pt idx="427">
                        <c:v>-1.07959</c:v>
                      </c:pt>
                      <c:pt idx="428">
                        <c:v>-0.85923000000000005</c:v>
                      </c:pt>
                      <c:pt idx="429">
                        <c:v>-0.68774000000000002</c:v>
                      </c:pt>
                      <c:pt idx="430">
                        <c:v>-0.55398999999999998</c:v>
                      </c:pt>
                      <c:pt idx="431">
                        <c:v>-0.45212000000000002</c:v>
                      </c:pt>
                      <c:pt idx="432">
                        <c:v>-0.37334000000000001</c:v>
                      </c:pt>
                      <c:pt idx="433">
                        <c:v>-0.31535999999999997</c:v>
                      </c:pt>
                      <c:pt idx="434">
                        <c:v>-0.26228000000000001</c:v>
                      </c:pt>
                      <c:pt idx="435" formatCode="0.00E+00">
                        <c:v>-0.21057999999999999</c:v>
                      </c:pt>
                      <c:pt idx="436">
                        <c:v>-0.16808000000000001</c:v>
                      </c:pt>
                      <c:pt idx="437" formatCode="0.00E+00">
                        <c:v>-0.13528999999999999</c:v>
                      </c:pt>
                      <c:pt idx="438" formatCode="0.00E+00">
                        <c:v>-0.11337999999999999</c:v>
                      </c:pt>
                      <c:pt idx="439" formatCode="0.00E+00">
                        <c:v>-0.10105</c:v>
                      </c:pt>
                      <c:pt idx="440" formatCode="0.00E+00">
                        <c:v>-9.5699999999999993E-2</c:v>
                      </c:pt>
                      <c:pt idx="441">
                        <c:v>-9.178E-2</c:v>
                      </c:pt>
                      <c:pt idx="442" formatCode="0.00E+00">
                        <c:v>-8.9950000000000002E-2</c:v>
                      </c:pt>
                      <c:pt idx="443">
                        <c:v>-9.1639999999999999E-2</c:v>
                      </c:pt>
                      <c:pt idx="444">
                        <c:v>-9.0679999999999997E-2</c:v>
                      </c:pt>
                      <c:pt idx="445">
                        <c:v>-8.881E-2</c:v>
                      </c:pt>
                      <c:pt idx="446">
                        <c:v>-8.7150000000000005E-2</c:v>
                      </c:pt>
                      <c:pt idx="447">
                        <c:v>-8.7499999999999994E-2</c:v>
                      </c:pt>
                      <c:pt idx="448">
                        <c:v>-7.8049999999999994E-2</c:v>
                      </c:pt>
                      <c:pt idx="449">
                        <c:v>-7.5740000000000002E-2</c:v>
                      </c:pt>
                      <c:pt idx="450">
                        <c:v>-7.5850000000000001E-2</c:v>
                      </c:pt>
                      <c:pt idx="451">
                        <c:v>-7.399E-2</c:v>
                      </c:pt>
                      <c:pt idx="452" formatCode="0.00E+00">
                        <c:v>-6.8779999999999994E-2</c:v>
                      </c:pt>
                      <c:pt idx="453" formatCode="0.00E+00">
                        <c:v>-6.3990000000000005E-2</c:v>
                      </c:pt>
                      <c:pt idx="454">
                        <c:v>-5.7779999999999998E-2</c:v>
                      </c:pt>
                      <c:pt idx="455">
                        <c:v>-5.1819999999999998E-2</c:v>
                      </c:pt>
                      <c:pt idx="456">
                        <c:v>-4.6989999999999997E-2</c:v>
                      </c:pt>
                      <c:pt idx="457">
                        <c:v>-4.1110000000000001E-2</c:v>
                      </c:pt>
                      <c:pt idx="458" formatCode="0.00E+00">
                        <c:v>-3.7199999999999997E-2</c:v>
                      </c:pt>
                      <c:pt idx="459" formatCode="0.00E+00">
                        <c:v>-3.4759999999999999E-2</c:v>
                      </c:pt>
                      <c:pt idx="460">
                        <c:v>-3.2809999999999999E-2</c:v>
                      </c:pt>
                      <c:pt idx="461">
                        <c:v>-3.2539999999999999E-2</c:v>
                      </c:pt>
                      <c:pt idx="462" formatCode="0.00E+00">
                        <c:v>-3.3320000000000002E-2</c:v>
                      </c:pt>
                      <c:pt idx="463" formatCode="0.00E+00">
                        <c:v>-3.5560000000000001E-2</c:v>
                      </c:pt>
                      <c:pt idx="464" formatCode="0.00E+00">
                        <c:v>-2.8719999999999999E-2</c:v>
                      </c:pt>
                      <c:pt idx="465" formatCode="0.00E+00">
                        <c:v>-2.3599999999999999E-2</c:v>
                      </c:pt>
                      <c:pt idx="466" formatCode="0.00E+00">
                        <c:v>-2.2950000000000002E-2</c:v>
                      </c:pt>
                      <c:pt idx="467" formatCode="0.00E+00">
                        <c:v>-2.1510000000000001E-2</c:v>
                      </c:pt>
                      <c:pt idx="468" formatCode="0.00E+00">
                        <c:v>-1.567E-2</c:v>
                      </c:pt>
                      <c:pt idx="469" formatCode="0.00E+00">
                        <c:v>-1.712E-2</c:v>
                      </c:pt>
                      <c:pt idx="470" formatCode="0.00E+00">
                        <c:v>-1.6310000000000002E-2</c:v>
                      </c:pt>
                      <c:pt idx="471">
                        <c:v>-1.1599999999999999E-2</c:v>
                      </c:pt>
                      <c:pt idx="472">
                        <c:v>-1.154E-2</c:v>
                      </c:pt>
                      <c:pt idx="473">
                        <c:v>-1.52E-2</c:v>
                      </c:pt>
                      <c:pt idx="474" formatCode="0.00E+00">
                        <c:v>-1.8030000000000001E-2</c:v>
                      </c:pt>
                      <c:pt idx="475" formatCode="0.00E+00">
                        <c:v>-1.383E-2</c:v>
                      </c:pt>
                      <c:pt idx="476">
                        <c:v>-9.2899999999999996E-3</c:v>
                      </c:pt>
                      <c:pt idx="477" formatCode="0.00E+00">
                        <c:v>-1.72E-3</c:v>
                      </c:pt>
                      <c:pt idx="478">
                        <c:v>2.2200000000000002E-3</c:v>
                      </c:pt>
                      <c:pt idx="479">
                        <c:v>5.0699999999999999E-3</c:v>
                      </c:pt>
                      <c:pt idx="480">
                        <c:v>3.32E-3</c:v>
                      </c:pt>
                      <c:pt idx="481">
                        <c:v>-1.0200000000000001E-3</c:v>
                      </c:pt>
                      <c:pt idx="482">
                        <c:v>-6.2100000000000002E-3</c:v>
                      </c:pt>
                      <c:pt idx="483">
                        <c:v>-6.4900000000000001E-3</c:v>
                      </c:pt>
                      <c:pt idx="484">
                        <c:v>-3.64E-3</c:v>
                      </c:pt>
                      <c:pt idx="485" formatCode="0.00E+00">
                        <c:v>-1.2099999999999999E-3</c:v>
                      </c:pt>
                      <c:pt idx="486">
                        <c:v>6.8300000000000001E-3</c:v>
                      </c:pt>
                      <c:pt idx="487" formatCode="0.00E+00">
                        <c:v>7.43E-3</c:v>
                      </c:pt>
                      <c:pt idx="488">
                        <c:v>6.2199999999999998E-3</c:v>
                      </c:pt>
                      <c:pt idx="489" formatCode="0.00E+00">
                        <c:v>4.3E-3</c:v>
                      </c:pt>
                      <c:pt idx="490">
                        <c:v>5.6499999999999996E-3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989E-403C-B0A7-00AAB10C2581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'15C'!$I$3:$I$2459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'15C'!$J$3:$J$2459</c:f>
              <c:numCache>
                <c:formatCode>General</c:formatCode>
                <c:ptCount val="2457"/>
                <c:pt idx="0">
                  <c:v>0.22622999999999999</c:v>
                </c:pt>
                <c:pt idx="1">
                  <c:v>0.32330999999999999</c:v>
                </c:pt>
                <c:pt idx="2" formatCode="0.00E+00">
                  <c:v>0.40888000000000002</c:v>
                </c:pt>
                <c:pt idx="3">
                  <c:v>0.45223999999999998</c:v>
                </c:pt>
                <c:pt idx="4">
                  <c:v>0.45529999999999998</c:v>
                </c:pt>
                <c:pt idx="5">
                  <c:v>0.43586000000000003</c:v>
                </c:pt>
                <c:pt idx="6">
                  <c:v>0.38561000000000001</c:v>
                </c:pt>
                <c:pt idx="7">
                  <c:v>0.32307000000000002</c:v>
                </c:pt>
                <c:pt idx="8">
                  <c:v>0.24271000000000001</c:v>
                </c:pt>
                <c:pt idx="9">
                  <c:v>0.16936999999999999</c:v>
                </c:pt>
                <c:pt idx="10">
                  <c:v>0.10761999999999999</c:v>
                </c:pt>
                <c:pt idx="11">
                  <c:v>6.9559999999999997E-2</c:v>
                </c:pt>
                <c:pt idx="12">
                  <c:v>5.2449999999999997E-2</c:v>
                </c:pt>
                <c:pt idx="13">
                  <c:v>5.3429999999999998E-2</c:v>
                </c:pt>
                <c:pt idx="14">
                  <c:v>5.4440000000000002E-2</c:v>
                </c:pt>
                <c:pt idx="15">
                  <c:v>6.1310000000000003E-2</c:v>
                </c:pt>
                <c:pt idx="16" formatCode="0.00E+00">
                  <c:v>6.5750000000000003E-2</c:v>
                </c:pt>
                <c:pt idx="17">
                  <c:v>7.0660000000000001E-2</c:v>
                </c:pt>
                <c:pt idx="18" formatCode="0.00E+00">
                  <c:v>8.8029999999999997E-2</c:v>
                </c:pt>
                <c:pt idx="19">
                  <c:v>0.12297</c:v>
                </c:pt>
                <c:pt idx="20">
                  <c:v>0.15579000000000001</c:v>
                </c:pt>
                <c:pt idx="21">
                  <c:v>0.18312</c:v>
                </c:pt>
                <c:pt idx="22">
                  <c:v>0.20041</c:v>
                </c:pt>
                <c:pt idx="23">
                  <c:v>0.20455999999999999</c:v>
                </c:pt>
                <c:pt idx="24" formatCode="0.00E+00">
                  <c:v>0.19200999999999999</c:v>
                </c:pt>
                <c:pt idx="25" formatCode="0.00E+00">
                  <c:v>0.17215</c:v>
                </c:pt>
                <c:pt idx="26" formatCode="0.00E+00">
                  <c:v>0.15512999999999999</c:v>
                </c:pt>
                <c:pt idx="27">
                  <c:v>0.13556000000000001</c:v>
                </c:pt>
                <c:pt idx="28">
                  <c:v>0.12163</c:v>
                </c:pt>
                <c:pt idx="29" formatCode="0.00E+00">
                  <c:v>0.11239</c:v>
                </c:pt>
                <c:pt idx="30" formatCode="0.00E+00">
                  <c:v>0.1027</c:v>
                </c:pt>
                <c:pt idx="31" formatCode="0.00E+00">
                  <c:v>9.4880000000000006E-2</c:v>
                </c:pt>
                <c:pt idx="32">
                  <c:v>8.5940000000000003E-2</c:v>
                </c:pt>
                <c:pt idx="33" formatCode="0.00E+00">
                  <c:v>7.1889999999999996E-2</c:v>
                </c:pt>
                <c:pt idx="34">
                  <c:v>5.8880000000000002E-2</c:v>
                </c:pt>
                <c:pt idx="35">
                  <c:v>5.0270000000000002E-2</c:v>
                </c:pt>
                <c:pt idx="36">
                  <c:v>4.3630000000000002E-2</c:v>
                </c:pt>
                <c:pt idx="37">
                  <c:v>4.3430000000000003E-2</c:v>
                </c:pt>
                <c:pt idx="38">
                  <c:v>3.8249999999999999E-2</c:v>
                </c:pt>
                <c:pt idx="39">
                  <c:v>2.5870000000000001E-2</c:v>
                </c:pt>
                <c:pt idx="40">
                  <c:v>1.9310000000000001E-2</c:v>
                </c:pt>
                <c:pt idx="41">
                  <c:v>1.125E-2</c:v>
                </c:pt>
                <c:pt idx="42">
                  <c:v>4.3899999999999998E-3</c:v>
                </c:pt>
                <c:pt idx="43">
                  <c:v>5.4900000000000001E-3</c:v>
                </c:pt>
                <c:pt idx="44" formatCode="0.00E+00">
                  <c:v>1.2239999999999999E-2</c:v>
                </c:pt>
                <c:pt idx="45" formatCode="0.00E+00">
                  <c:v>1.421E-2</c:v>
                </c:pt>
                <c:pt idx="46">
                  <c:v>1.506E-2</c:v>
                </c:pt>
                <c:pt idx="47">
                  <c:v>1.5570000000000001E-2</c:v>
                </c:pt>
                <c:pt idx="48">
                  <c:v>1.34E-2</c:v>
                </c:pt>
                <c:pt idx="49">
                  <c:v>1.0109999999999999E-2</c:v>
                </c:pt>
                <c:pt idx="50">
                  <c:v>-1.64E-3</c:v>
                </c:pt>
                <c:pt idx="51">
                  <c:v>-1.519E-2</c:v>
                </c:pt>
                <c:pt idx="52">
                  <c:v>-2.3210000000000001E-2</c:v>
                </c:pt>
                <c:pt idx="53">
                  <c:v>-2.7560000000000001E-2</c:v>
                </c:pt>
                <c:pt idx="54">
                  <c:v>-2.7550000000000002E-2</c:v>
                </c:pt>
                <c:pt idx="55" formatCode="0.00E+00">
                  <c:v>-1.6119999999999999E-2</c:v>
                </c:pt>
                <c:pt idx="56" formatCode="0.00E+00">
                  <c:v>0</c:v>
                </c:pt>
                <c:pt idx="57" formatCode="0.00E+00">
                  <c:v>-8.1499999999999993E-3</c:v>
                </c:pt>
                <c:pt idx="58">
                  <c:v>-9.178E-2</c:v>
                </c:pt>
                <c:pt idx="59">
                  <c:v>-0.21909000000000001</c:v>
                </c:pt>
                <c:pt idx="60">
                  <c:v>-0.32038</c:v>
                </c:pt>
                <c:pt idx="61">
                  <c:v>-0.38784999999999997</c:v>
                </c:pt>
                <c:pt idx="62">
                  <c:v>-0.40528999999999998</c:v>
                </c:pt>
                <c:pt idx="63">
                  <c:v>-0.34043000000000001</c:v>
                </c:pt>
                <c:pt idx="64">
                  <c:v>-0.22821</c:v>
                </c:pt>
                <c:pt idx="65">
                  <c:v>-0.13854</c:v>
                </c:pt>
                <c:pt idx="66">
                  <c:v>-8.0750000000000002E-2</c:v>
                </c:pt>
                <c:pt idx="67">
                  <c:v>-5.5050000000000002E-2</c:v>
                </c:pt>
                <c:pt idx="68">
                  <c:v>-4.0189999999999997E-2</c:v>
                </c:pt>
                <c:pt idx="69">
                  <c:v>-2.972E-2</c:v>
                </c:pt>
                <c:pt idx="70">
                  <c:v>-2.2849999999999999E-2</c:v>
                </c:pt>
                <c:pt idx="71">
                  <c:v>-1.7690000000000001E-2</c:v>
                </c:pt>
                <c:pt idx="72">
                  <c:v>-1.4710000000000001E-2</c:v>
                </c:pt>
                <c:pt idx="73">
                  <c:v>-1.09E-2</c:v>
                </c:pt>
                <c:pt idx="74">
                  <c:v>-5.9500000000000004E-3</c:v>
                </c:pt>
                <c:pt idx="75">
                  <c:v>-2.1700000000000001E-3</c:v>
                </c:pt>
                <c:pt idx="76" formatCode="0.00E+00">
                  <c:v>1.7716499999999999E-4</c:v>
                </c:pt>
                <c:pt idx="77">
                  <c:v>7.9299999999999995E-3</c:v>
                </c:pt>
                <c:pt idx="78">
                  <c:v>1.5879999999999998E-2</c:v>
                </c:pt>
                <c:pt idx="79">
                  <c:v>1.8859999999999998E-2</c:v>
                </c:pt>
                <c:pt idx="80">
                  <c:v>1.3599999999999999E-2</c:v>
                </c:pt>
                <c:pt idx="81">
                  <c:v>9.0100000000000006E-3</c:v>
                </c:pt>
                <c:pt idx="82">
                  <c:v>6.0000000000000001E-3</c:v>
                </c:pt>
                <c:pt idx="83">
                  <c:v>4.7200000000000002E-3</c:v>
                </c:pt>
                <c:pt idx="84" formatCode="0.00E+00">
                  <c:v>4.2199999999999998E-3</c:v>
                </c:pt>
                <c:pt idx="85" formatCode="0.00E+00">
                  <c:v>8.2900000000000005E-3</c:v>
                </c:pt>
                <c:pt idx="86" formatCode="0.00E+00">
                  <c:v>9.5499999999999995E-3</c:v>
                </c:pt>
                <c:pt idx="87" formatCode="0.00E+00">
                  <c:v>1.371E-2</c:v>
                </c:pt>
                <c:pt idx="88" formatCode="0.00E+00">
                  <c:v>1.7350000000000001E-2</c:v>
                </c:pt>
                <c:pt idx="89" formatCode="0.00E+00">
                  <c:v>1.289E-2</c:v>
                </c:pt>
                <c:pt idx="90" formatCode="0.00E+00">
                  <c:v>1.001E-2</c:v>
                </c:pt>
                <c:pt idx="91">
                  <c:v>9.6399999999999993E-3</c:v>
                </c:pt>
                <c:pt idx="92">
                  <c:v>3.9199999999999999E-3</c:v>
                </c:pt>
                <c:pt idx="93">
                  <c:v>2.8400000000000001E-3</c:v>
                </c:pt>
                <c:pt idx="94">
                  <c:v>8.5000000000000006E-3</c:v>
                </c:pt>
                <c:pt idx="95">
                  <c:v>1.1390000000000001E-2</c:v>
                </c:pt>
                <c:pt idx="96">
                  <c:v>1.257E-2</c:v>
                </c:pt>
                <c:pt idx="97" formatCode="0.00E+00">
                  <c:v>1.2370000000000001E-2</c:v>
                </c:pt>
                <c:pt idx="98" formatCode="0.00E+00">
                  <c:v>7.2300000000000003E-3</c:v>
                </c:pt>
                <c:pt idx="99" formatCode="0.00E+00">
                  <c:v>5.5700000000000003E-3</c:v>
                </c:pt>
                <c:pt idx="100" formatCode="0.00E+00">
                  <c:v>2.98E-3</c:v>
                </c:pt>
                <c:pt idx="101" formatCode="0.00E+00">
                  <c:v>6.5100000000000002E-3</c:v>
                </c:pt>
                <c:pt idx="102" formatCode="0.00E+00">
                  <c:v>8.9800000000000001E-3</c:v>
                </c:pt>
                <c:pt idx="103" formatCode="0.00E+00">
                  <c:v>9.4999999999999998E-3</c:v>
                </c:pt>
                <c:pt idx="104" formatCode="0.00E+00">
                  <c:v>1.0970000000000001E-2</c:v>
                </c:pt>
                <c:pt idx="105" formatCode="0.00E+00">
                  <c:v>1.6750000000000001E-2</c:v>
                </c:pt>
                <c:pt idx="106" formatCode="0.00E+00">
                  <c:v>1.7010000000000001E-2</c:v>
                </c:pt>
                <c:pt idx="107" formatCode="0.00E+00">
                  <c:v>1.5429999999999999E-2</c:v>
                </c:pt>
                <c:pt idx="108" formatCode="0.00E+00">
                  <c:v>1.3180000000000001E-2</c:v>
                </c:pt>
                <c:pt idx="109" formatCode="0.00E+00">
                  <c:v>1.256E-2</c:v>
                </c:pt>
                <c:pt idx="110" formatCode="0.00E+00">
                  <c:v>1.324E-2</c:v>
                </c:pt>
                <c:pt idx="111" formatCode="0.00E+00">
                  <c:v>1.162E-2</c:v>
                </c:pt>
                <c:pt idx="112" formatCode="0.00E+00">
                  <c:v>1.183E-2</c:v>
                </c:pt>
                <c:pt idx="113" formatCode="0.00E+00">
                  <c:v>1.5480000000000001E-2</c:v>
                </c:pt>
                <c:pt idx="114" formatCode="0.00E+00">
                  <c:v>1.729E-2</c:v>
                </c:pt>
                <c:pt idx="115" formatCode="0.00E+00">
                  <c:v>1.6670000000000001E-2</c:v>
                </c:pt>
                <c:pt idx="116" formatCode="0.00E+00">
                  <c:v>1.8769999999999998E-2</c:v>
                </c:pt>
                <c:pt idx="117" formatCode="0.00E+00">
                  <c:v>2.0039999999999999E-2</c:v>
                </c:pt>
                <c:pt idx="118">
                  <c:v>2.1590000000000002E-2</c:v>
                </c:pt>
                <c:pt idx="119">
                  <c:v>1.9429999999999999E-2</c:v>
                </c:pt>
                <c:pt idx="120" formatCode="0.00E+00">
                  <c:v>1.789E-2</c:v>
                </c:pt>
                <c:pt idx="121" formatCode="0.00E+00">
                  <c:v>1.6729999999999998E-2</c:v>
                </c:pt>
                <c:pt idx="122" formatCode="0.00E+00">
                  <c:v>1.7739999999999999E-2</c:v>
                </c:pt>
                <c:pt idx="123">
                  <c:v>1.1679999999999999E-2</c:v>
                </c:pt>
                <c:pt idx="124" formatCode="0.00E+00">
                  <c:v>3.3600000000000001E-3</c:v>
                </c:pt>
                <c:pt idx="125">
                  <c:v>-3.7799999999999999E-3</c:v>
                </c:pt>
                <c:pt idx="126" formatCode="0.00E+00">
                  <c:v>-6.4900000000000001E-3</c:v>
                </c:pt>
                <c:pt idx="127" formatCode="0.00E+00">
                  <c:v>-5.4400000000000004E-3</c:v>
                </c:pt>
                <c:pt idx="128" formatCode="0.00E+00">
                  <c:v>8.8883400000000002E-4</c:v>
                </c:pt>
                <c:pt idx="129" formatCode="0.00E+00">
                  <c:v>1.328E-2</c:v>
                </c:pt>
                <c:pt idx="130" formatCode="0.00E+00">
                  <c:v>1.9859999999999999E-2</c:v>
                </c:pt>
                <c:pt idx="131" formatCode="0.00E+00">
                  <c:v>2.4639999999999999E-2</c:v>
                </c:pt>
                <c:pt idx="132" formatCode="0.00E+00">
                  <c:v>2.2009999999999998E-2</c:v>
                </c:pt>
                <c:pt idx="133" formatCode="0.00E+00">
                  <c:v>2.3820000000000001E-2</c:v>
                </c:pt>
                <c:pt idx="134" formatCode="0.00E+00">
                  <c:v>1.789E-2</c:v>
                </c:pt>
                <c:pt idx="135" formatCode="0.00E+00">
                  <c:v>1.7270000000000001E-2</c:v>
                </c:pt>
                <c:pt idx="136" formatCode="0.00E+00">
                  <c:v>1.5140000000000001E-2</c:v>
                </c:pt>
                <c:pt idx="137">
                  <c:v>1.448E-2</c:v>
                </c:pt>
                <c:pt idx="138">
                  <c:v>5.8300000000000001E-3</c:v>
                </c:pt>
                <c:pt idx="139">
                  <c:v>4.9199999999999999E-3</c:v>
                </c:pt>
                <c:pt idx="140">
                  <c:v>3.2100000000000002E-3</c:v>
                </c:pt>
                <c:pt idx="141" formatCode="0.00E+00">
                  <c:v>8.1230600000000005E-4</c:v>
                </c:pt>
                <c:pt idx="142" formatCode="0.00E+00">
                  <c:v>-6.3665199999999997E-6</c:v>
                </c:pt>
                <c:pt idx="143" formatCode="0.00E+00">
                  <c:v>5.6600000000000001E-3</c:v>
                </c:pt>
                <c:pt idx="144" formatCode="0.00E+00">
                  <c:v>8.7299999999999999E-3</c:v>
                </c:pt>
                <c:pt idx="145" formatCode="0.00E+00">
                  <c:v>1.197E-2</c:v>
                </c:pt>
                <c:pt idx="146" formatCode="0.00E+00">
                  <c:v>1.132E-2</c:v>
                </c:pt>
                <c:pt idx="147">
                  <c:v>9.4999999999999998E-3</c:v>
                </c:pt>
                <c:pt idx="148">
                  <c:v>8.0499999999999999E-3</c:v>
                </c:pt>
                <c:pt idx="149">
                  <c:v>8.6599999999999993E-3</c:v>
                </c:pt>
                <c:pt idx="150">
                  <c:v>1.102E-2</c:v>
                </c:pt>
                <c:pt idx="151">
                  <c:v>1.17E-2</c:v>
                </c:pt>
                <c:pt idx="152">
                  <c:v>1.3559999999999999E-2</c:v>
                </c:pt>
                <c:pt idx="153">
                  <c:v>1.4250000000000001E-2</c:v>
                </c:pt>
                <c:pt idx="154">
                  <c:v>1.1509999999999999E-2</c:v>
                </c:pt>
                <c:pt idx="155">
                  <c:v>6.3400000000000001E-3</c:v>
                </c:pt>
                <c:pt idx="156" formatCode="0.00E+00">
                  <c:v>6.1900000000000002E-3</c:v>
                </c:pt>
                <c:pt idx="157" formatCode="0.00E+00">
                  <c:v>4.1599999999999996E-3</c:v>
                </c:pt>
                <c:pt idx="158" formatCode="0.00E+00">
                  <c:v>2.9199999999999999E-3</c:v>
                </c:pt>
                <c:pt idx="159" formatCode="0.00E+00">
                  <c:v>2.0999999999999999E-3</c:v>
                </c:pt>
                <c:pt idx="160" formatCode="0.00E+00">
                  <c:v>-9.84714E-5</c:v>
                </c:pt>
                <c:pt idx="161" formatCode="0.00E+00">
                  <c:v>-4.56904E-4</c:v>
                </c:pt>
                <c:pt idx="162">
                  <c:v>2.6199999999999999E-3</c:v>
                </c:pt>
                <c:pt idx="163" formatCode="0.00E+00">
                  <c:v>7.0903100000000005E-4</c:v>
                </c:pt>
                <c:pt idx="164">
                  <c:v>4.5300000000000002E-3</c:v>
                </c:pt>
                <c:pt idx="165">
                  <c:v>6.3899999999999998E-3</c:v>
                </c:pt>
                <c:pt idx="166" formatCode="0.00E+00">
                  <c:v>7.5799999999999999E-3</c:v>
                </c:pt>
                <c:pt idx="167">
                  <c:v>3.5000000000000001E-3</c:v>
                </c:pt>
                <c:pt idx="168">
                  <c:v>-1.7899999999999999E-3</c:v>
                </c:pt>
                <c:pt idx="169">
                  <c:v>-7.3600000000000002E-3</c:v>
                </c:pt>
                <c:pt idx="170" formatCode="0.00E+00">
                  <c:v>-6.6499999999999997E-3</c:v>
                </c:pt>
                <c:pt idx="171">
                  <c:v>-4.0499999999999998E-3</c:v>
                </c:pt>
                <c:pt idx="172">
                  <c:v>2.3500000000000001E-3</c:v>
                </c:pt>
                <c:pt idx="173">
                  <c:v>8.9499999999999996E-3</c:v>
                </c:pt>
                <c:pt idx="174">
                  <c:v>1.0670000000000001E-2</c:v>
                </c:pt>
                <c:pt idx="175" formatCode="0.00E+00">
                  <c:v>1.129E-2</c:v>
                </c:pt>
                <c:pt idx="176" formatCode="0.00E+00">
                  <c:v>9.3699999999999999E-3</c:v>
                </c:pt>
                <c:pt idx="177" formatCode="0.00E+00">
                  <c:v>-1.804E-2</c:v>
                </c:pt>
                <c:pt idx="178">
                  <c:v>-0.17444000000000001</c:v>
                </c:pt>
                <c:pt idx="179">
                  <c:v>-0.51522999999999997</c:v>
                </c:pt>
                <c:pt idx="180">
                  <c:v>-0.99856999999999996</c:v>
                </c:pt>
                <c:pt idx="181">
                  <c:v>-1.5406</c:v>
                </c:pt>
                <c:pt idx="182">
                  <c:v>-1.9948999999999999</c:v>
                </c:pt>
                <c:pt idx="183">
                  <c:v>-2.1938599999999999</c:v>
                </c:pt>
                <c:pt idx="184">
                  <c:v>-2.1177100000000002</c:v>
                </c:pt>
                <c:pt idx="185">
                  <c:v>-1.8328599999999999</c:v>
                </c:pt>
                <c:pt idx="186">
                  <c:v>-1.44363</c:v>
                </c:pt>
                <c:pt idx="187">
                  <c:v>-1.07786</c:v>
                </c:pt>
                <c:pt idx="188">
                  <c:v>-0.80720000000000003</c:v>
                </c:pt>
                <c:pt idx="189">
                  <c:v>-0.61268999999999996</c:v>
                </c:pt>
                <c:pt idx="190" formatCode="0.00E+00">
                  <c:v>-0.47408</c:v>
                </c:pt>
                <c:pt idx="191">
                  <c:v>-0.36919000000000002</c:v>
                </c:pt>
                <c:pt idx="192">
                  <c:v>-0.28889999999999999</c:v>
                </c:pt>
                <c:pt idx="193">
                  <c:v>-0.23174</c:v>
                </c:pt>
                <c:pt idx="194">
                  <c:v>-0.18207999999999999</c:v>
                </c:pt>
                <c:pt idx="195">
                  <c:v>-0.13936999999999999</c:v>
                </c:pt>
                <c:pt idx="196">
                  <c:v>-0.10125000000000001</c:v>
                </c:pt>
                <c:pt idx="197">
                  <c:v>-7.5329999999999994E-2</c:v>
                </c:pt>
                <c:pt idx="198">
                  <c:v>-5.2859999999999997E-2</c:v>
                </c:pt>
                <c:pt idx="199">
                  <c:v>-3.687E-2</c:v>
                </c:pt>
                <c:pt idx="200">
                  <c:v>-3.0419999999999999E-2</c:v>
                </c:pt>
                <c:pt idx="201">
                  <c:v>-3.0130000000000001E-2</c:v>
                </c:pt>
                <c:pt idx="202">
                  <c:v>-3.397E-2</c:v>
                </c:pt>
                <c:pt idx="203" formatCode="0.00E+00">
                  <c:v>-3.7440000000000001E-2</c:v>
                </c:pt>
                <c:pt idx="204">
                  <c:v>-4.1239999999999999E-2</c:v>
                </c:pt>
                <c:pt idx="205">
                  <c:v>-4.3540000000000002E-2</c:v>
                </c:pt>
                <c:pt idx="206">
                  <c:v>-4.6629999999999998E-2</c:v>
                </c:pt>
                <c:pt idx="207">
                  <c:v>-4.6539999999999998E-2</c:v>
                </c:pt>
                <c:pt idx="208">
                  <c:v>-4.4659999999999998E-2</c:v>
                </c:pt>
                <c:pt idx="209">
                  <c:v>-4.3270000000000003E-2</c:v>
                </c:pt>
                <c:pt idx="210">
                  <c:v>-3.909E-2</c:v>
                </c:pt>
                <c:pt idx="211">
                  <c:v>-3.8199999999999998E-2</c:v>
                </c:pt>
                <c:pt idx="212">
                  <c:v>-3.7650000000000003E-2</c:v>
                </c:pt>
                <c:pt idx="213" formatCode="0.00E+00">
                  <c:v>-4.0079999999999998E-2</c:v>
                </c:pt>
                <c:pt idx="214" formatCode="0.00E+00">
                  <c:v>-3.5929999999999997E-2</c:v>
                </c:pt>
                <c:pt idx="215" formatCode="0.00E+00">
                  <c:v>-3.1949999999999999E-2</c:v>
                </c:pt>
                <c:pt idx="216" formatCode="0.00E+00">
                  <c:v>-2.827E-2</c:v>
                </c:pt>
                <c:pt idx="217" formatCode="0.00E+00">
                  <c:v>-1.7760000000000001E-2</c:v>
                </c:pt>
                <c:pt idx="218">
                  <c:v>-1.4330000000000001E-2</c:v>
                </c:pt>
                <c:pt idx="219">
                  <c:v>-1.3480000000000001E-2</c:v>
                </c:pt>
                <c:pt idx="220">
                  <c:v>-1.2019999999999999E-2</c:v>
                </c:pt>
                <c:pt idx="221" formatCode="0.00E+00">
                  <c:v>-6.1999999999999998E-3</c:v>
                </c:pt>
                <c:pt idx="222">
                  <c:v>-6.8999999999999999E-3</c:v>
                </c:pt>
                <c:pt idx="223">
                  <c:v>-3.7200000000000002E-3</c:v>
                </c:pt>
                <c:pt idx="224" formatCode="0.00E+00">
                  <c:v>-5.7719300000000004E-4</c:v>
                </c:pt>
                <c:pt idx="225" formatCode="0.00E+00">
                  <c:v>9.2987899999999999E-4</c:v>
                </c:pt>
                <c:pt idx="226" formatCode="0.00E+00">
                  <c:v>3.8458699999999998E-4</c:v>
                </c:pt>
                <c:pt idx="227">
                  <c:v>-2.2499999999999998E-3</c:v>
                </c:pt>
                <c:pt idx="228">
                  <c:v>-5.64E-3</c:v>
                </c:pt>
                <c:pt idx="229">
                  <c:v>-1.1039999999999999E-2</c:v>
                </c:pt>
                <c:pt idx="230">
                  <c:v>-1.2970000000000001E-2</c:v>
                </c:pt>
                <c:pt idx="231" formatCode="0.00E+00">
                  <c:v>-9.8700000000000003E-3</c:v>
                </c:pt>
                <c:pt idx="232" formatCode="0.00E+00">
                  <c:v>-1.469E-2</c:v>
                </c:pt>
                <c:pt idx="233" formatCode="0.00E+00">
                  <c:v>-1.7160000000000002E-2</c:v>
                </c:pt>
                <c:pt idx="234" formatCode="0.00E+00">
                  <c:v>-2.0299999999999999E-2</c:v>
                </c:pt>
                <c:pt idx="235" formatCode="0.00E+00">
                  <c:v>-2.017E-2</c:v>
                </c:pt>
                <c:pt idx="236" formatCode="0.00E+00">
                  <c:v>-2.1180000000000001E-2</c:v>
                </c:pt>
                <c:pt idx="237" formatCode="0.00E+00">
                  <c:v>-1.214E-2</c:v>
                </c:pt>
                <c:pt idx="238" formatCode="0.00E+00">
                  <c:v>1.17075E-4</c:v>
                </c:pt>
                <c:pt idx="239" formatCode="0.00E+00">
                  <c:v>1.116E-2</c:v>
                </c:pt>
                <c:pt idx="240" formatCode="0.00E+00">
                  <c:v>1.618E-2</c:v>
                </c:pt>
                <c:pt idx="241" formatCode="0.00E+00">
                  <c:v>1.8519999999999998E-2</c:v>
                </c:pt>
                <c:pt idx="242" formatCode="0.00E+00">
                  <c:v>2.0400000000000001E-2</c:v>
                </c:pt>
                <c:pt idx="243" formatCode="0.00E+00">
                  <c:v>1.823E-2</c:v>
                </c:pt>
                <c:pt idx="244" formatCode="0.00E+00">
                  <c:v>1.772E-2</c:v>
                </c:pt>
                <c:pt idx="245" formatCode="0.00E+00">
                  <c:v>1.7510000000000001E-2</c:v>
                </c:pt>
                <c:pt idx="246" formatCode="0.00E+00">
                  <c:v>1.5339999999999999E-2</c:v>
                </c:pt>
                <c:pt idx="247" formatCode="0.00E+00">
                  <c:v>1.257E-2</c:v>
                </c:pt>
                <c:pt idx="248" formatCode="0.00E+00">
                  <c:v>1.3990000000000001E-2</c:v>
                </c:pt>
                <c:pt idx="249" formatCode="0.00E+00">
                  <c:v>1.341E-2</c:v>
                </c:pt>
                <c:pt idx="250" formatCode="0.00E+00">
                  <c:v>1.11E-2</c:v>
                </c:pt>
                <c:pt idx="251" formatCode="0.00E+00">
                  <c:v>8.0499999999999999E-3</c:v>
                </c:pt>
                <c:pt idx="252">
                  <c:v>4.0699999999999998E-3</c:v>
                </c:pt>
                <c:pt idx="253">
                  <c:v>-1.5399999999999999E-3</c:v>
                </c:pt>
                <c:pt idx="254">
                  <c:v>-3.5599999999999998E-3</c:v>
                </c:pt>
                <c:pt idx="255" formatCode="0.00E+00">
                  <c:v>6.4572299999999998E-5</c:v>
                </c:pt>
                <c:pt idx="256" formatCode="0.00E+00">
                  <c:v>3.82E-3</c:v>
                </c:pt>
                <c:pt idx="257">
                  <c:v>7.11E-3</c:v>
                </c:pt>
                <c:pt idx="258">
                  <c:v>1.2160000000000001E-2</c:v>
                </c:pt>
                <c:pt idx="259">
                  <c:v>1.281E-2</c:v>
                </c:pt>
                <c:pt idx="260" formatCode="0.00E+00">
                  <c:v>1.0659999999999999E-2</c:v>
                </c:pt>
                <c:pt idx="261">
                  <c:v>1.362E-2</c:v>
                </c:pt>
                <c:pt idx="262" formatCode="0.00E+00">
                  <c:v>1.44E-2</c:v>
                </c:pt>
                <c:pt idx="263" formatCode="0.00E+00">
                  <c:v>1.5970000000000002E-2</c:v>
                </c:pt>
                <c:pt idx="264">
                  <c:v>2.1569999999999999E-2</c:v>
                </c:pt>
                <c:pt idx="265">
                  <c:v>2.1129999999999999E-2</c:v>
                </c:pt>
                <c:pt idx="266">
                  <c:v>1.9570000000000001E-2</c:v>
                </c:pt>
                <c:pt idx="267" formatCode="0.00E+00">
                  <c:v>2.2360000000000001E-2</c:v>
                </c:pt>
                <c:pt idx="268">
                  <c:v>2.4559999999999998E-2</c:v>
                </c:pt>
                <c:pt idx="269">
                  <c:v>1.857E-2</c:v>
                </c:pt>
                <c:pt idx="270">
                  <c:v>1.8890000000000001E-2</c:v>
                </c:pt>
                <c:pt idx="271">
                  <c:v>1.9040000000000001E-2</c:v>
                </c:pt>
                <c:pt idx="272">
                  <c:v>1.7440000000000001E-2</c:v>
                </c:pt>
                <c:pt idx="273">
                  <c:v>1.1560000000000001E-2</c:v>
                </c:pt>
                <c:pt idx="274" formatCode="0.00E+00">
                  <c:v>1.3100000000000001E-2</c:v>
                </c:pt>
                <c:pt idx="275" formatCode="0.00E+00">
                  <c:v>1.4880000000000001E-2</c:v>
                </c:pt>
                <c:pt idx="276" formatCode="0.00E+00">
                  <c:v>1.1809999999999999E-2</c:v>
                </c:pt>
                <c:pt idx="277" formatCode="0.00E+00">
                  <c:v>1.3390000000000001E-2</c:v>
                </c:pt>
                <c:pt idx="278" formatCode="0.00E+00">
                  <c:v>1.371E-2</c:v>
                </c:pt>
                <c:pt idx="279" formatCode="0.00E+00">
                  <c:v>1.374E-2</c:v>
                </c:pt>
                <c:pt idx="280" formatCode="0.00E+00">
                  <c:v>1.448E-2</c:v>
                </c:pt>
                <c:pt idx="281" formatCode="0.00E+00">
                  <c:v>1.7809999999999999E-2</c:v>
                </c:pt>
                <c:pt idx="282" formatCode="0.00E+00">
                  <c:v>1.9720000000000001E-2</c:v>
                </c:pt>
                <c:pt idx="283">
                  <c:v>2.1919999999999999E-2</c:v>
                </c:pt>
                <c:pt idx="284">
                  <c:v>2.0310000000000002E-2</c:v>
                </c:pt>
                <c:pt idx="285" formatCode="0.00E+00">
                  <c:v>1.502E-2</c:v>
                </c:pt>
                <c:pt idx="286" formatCode="0.00E+00">
                  <c:v>1.358E-2</c:v>
                </c:pt>
                <c:pt idx="287" formatCode="0.00E+00">
                  <c:v>1.34E-2</c:v>
                </c:pt>
                <c:pt idx="288" formatCode="0.00E+00">
                  <c:v>6.8199999999999997E-3</c:v>
                </c:pt>
                <c:pt idx="289" formatCode="0.00E+00">
                  <c:v>-9.3500000000000007E-3</c:v>
                </c:pt>
                <c:pt idx="290" formatCode="0.00E+00">
                  <c:v>-3.1289999999999998E-2</c:v>
                </c:pt>
                <c:pt idx="291" formatCode="0.00E+00">
                  <c:v>-5.892E-2</c:v>
                </c:pt>
                <c:pt idx="292" formatCode="0.00E+00">
                  <c:v>-7.7890000000000001E-2</c:v>
                </c:pt>
                <c:pt idx="293" formatCode="0.00E+00">
                  <c:v>-7.6230000000000006E-2</c:v>
                </c:pt>
                <c:pt idx="294" formatCode="0.00E+00">
                  <c:v>-5.0229999999999997E-2</c:v>
                </c:pt>
                <c:pt idx="295" formatCode="0.00E+00">
                  <c:v>-1.2500000000000001E-2</c:v>
                </c:pt>
                <c:pt idx="296" formatCode="0.00E+00">
                  <c:v>3.007E-2</c:v>
                </c:pt>
                <c:pt idx="297" formatCode="0.00E+00">
                  <c:v>4.299E-2</c:v>
                </c:pt>
                <c:pt idx="298" formatCode="0.00E+00">
                  <c:v>-7.0209999999999995E-2</c:v>
                </c:pt>
                <c:pt idx="299">
                  <c:v>-0.36531999999999998</c:v>
                </c:pt>
                <c:pt idx="300">
                  <c:v>-0.79437000000000002</c:v>
                </c:pt>
                <c:pt idx="301">
                  <c:v>-1.2906500000000001</c:v>
                </c:pt>
                <c:pt idx="302">
                  <c:v>-1.72082</c:v>
                </c:pt>
                <c:pt idx="303">
                  <c:v>-1.9385699999999999</c:v>
                </c:pt>
                <c:pt idx="304">
                  <c:v>-1.91127</c:v>
                </c:pt>
                <c:pt idx="305">
                  <c:v>-1.7014499999999999</c:v>
                </c:pt>
                <c:pt idx="306">
                  <c:v>-1.38056</c:v>
                </c:pt>
                <c:pt idx="307">
                  <c:v>-1.0705800000000001</c:v>
                </c:pt>
                <c:pt idx="308">
                  <c:v>-0.83674999999999999</c:v>
                </c:pt>
                <c:pt idx="309">
                  <c:v>-0.66078999999999999</c:v>
                </c:pt>
                <c:pt idx="310">
                  <c:v>-0.52353000000000005</c:v>
                </c:pt>
                <c:pt idx="311">
                  <c:v>-0.41831000000000002</c:v>
                </c:pt>
                <c:pt idx="312">
                  <c:v>-0.34021000000000001</c:v>
                </c:pt>
                <c:pt idx="313">
                  <c:v>-0.27590999999999999</c:v>
                </c:pt>
                <c:pt idx="314" formatCode="0.00E+00">
                  <c:v>-0.22098999999999999</c:v>
                </c:pt>
                <c:pt idx="315">
                  <c:v>-0.17054</c:v>
                </c:pt>
                <c:pt idx="316">
                  <c:v>-0.13097</c:v>
                </c:pt>
                <c:pt idx="317" formatCode="0.00E+00">
                  <c:v>-0.10178</c:v>
                </c:pt>
                <c:pt idx="318">
                  <c:v>-7.9530000000000003E-2</c:v>
                </c:pt>
                <c:pt idx="319">
                  <c:v>-6.5360000000000001E-2</c:v>
                </c:pt>
                <c:pt idx="320" formatCode="0.00E+00">
                  <c:v>-5.9639999999999999E-2</c:v>
                </c:pt>
                <c:pt idx="321" formatCode="0.00E+00">
                  <c:v>-5.8189999999999999E-2</c:v>
                </c:pt>
                <c:pt idx="322" formatCode="0.00E+00">
                  <c:v>-6.0040000000000003E-2</c:v>
                </c:pt>
                <c:pt idx="323">
                  <c:v>-6.7419999999999994E-2</c:v>
                </c:pt>
                <c:pt idx="324">
                  <c:v>-7.1319999999999995E-2</c:v>
                </c:pt>
                <c:pt idx="325">
                  <c:v>-7.6520000000000005E-2</c:v>
                </c:pt>
                <c:pt idx="326">
                  <c:v>-7.85E-2</c:v>
                </c:pt>
                <c:pt idx="327">
                  <c:v>-7.7420000000000003E-2</c:v>
                </c:pt>
                <c:pt idx="328">
                  <c:v>-7.1749999999999994E-2</c:v>
                </c:pt>
                <c:pt idx="329">
                  <c:v>-6.5110000000000001E-2</c:v>
                </c:pt>
                <c:pt idx="330">
                  <c:v>-6.1019999999999998E-2</c:v>
                </c:pt>
                <c:pt idx="331" formatCode="0.00E+00">
                  <c:v>-5.6300000000000003E-2</c:v>
                </c:pt>
                <c:pt idx="332">
                  <c:v>-5.28E-2</c:v>
                </c:pt>
                <c:pt idx="333">
                  <c:v>-4.829E-2</c:v>
                </c:pt>
                <c:pt idx="334">
                  <c:v>-4.6420000000000003E-2</c:v>
                </c:pt>
                <c:pt idx="335">
                  <c:v>-4.0989999999999999E-2</c:v>
                </c:pt>
                <c:pt idx="336" formatCode="0.00E+00">
                  <c:v>-4.0129999999999999E-2</c:v>
                </c:pt>
                <c:pt idx="337">
                  <c:v>-3.2300000000000002E-2</c:v>
                </c:pt>
                <c:pt idx="338">
                  <c:v>-2.7609999999999999E-2</c:v>
                </c:pt>
                <c:pt idx="339">
                  <c:v>-3.109E-2</c:v>
                </c:pt>
                <c:pt idx="340">
                  <c:v>-2.9659999999999999E-2</c:v>
                </c:pt>
                <c:pt idx="341">
                  <c:v>-2.7439999999999999E-2</c:v>
                </c:pt>
                <c:pt idx="342" formatCode="0.00E+00">
                  <c:v>-2.828E-2</c:v>
                </c:pt>
                <c:pt idx="343" formatCode="0.00E+00">
                  <c:v>-2.606E-2</c:v>
                </c:pt>
                <c:pt idx="344" formatCode="0.00E+00">
                  <c:v>-1.5769999999999999E-2</c:v>
                </c:pt>
                <c:pt idx="345">
                  <c:v>-1.2800000000000001E-2</c:v>
                </c:pt>
                <c:pt idx="346" formatCode="0.00E+00">
                  <c:v>-9.11E-3</c:v>
                </c:pt>
                <c:pt idx="347" formatCode="0.00E+00">
                  <c:v>-3.5000000000000001E-3</c:v>
                </c:pt>
                <c:pt idx="348">
                  <c:v>-3.29E-3</c:v>
                </c:pt>
                <c:pt idx="349">
                  <c:v>-2.5799999999999998E-3</c:v>
                </c:pt>
                <c:pt idx="350" formatCode="0.00E+00">
                  <c:v>-1.4499999999999999E-3</c:v>
                </c:pt>
                <c:pt idx="351" formatCode="0.00E+00">
                  <c:v>-3.3800000000000002E-3</c:v>
                </c:pt>
                <c:pt idx="352" formatCode="0.00E+00">
                  <c:v>-4.6699999999999997E-3</c:v>
                </c:pt>
                <c:pt idx="353" formatCode="0.00E+00">
                  <c:v>-2.2000000000000001E-3</c:v>
                </c:pt>
                <c:pt idx="354">
                  <c:v>-3.16E-3</c:v>
                </c:pt>
                <c:pt idx="355">
                  <c:v>-5.5100000000000001E-3</c:v>
                </c:pt>
                <c:pt idx="356">
                  <c:v>-2.0699999999999998E-3</c:v>
                </c:pt>
                <c:pt idx="357">
                  <c:v>-4.3299999999999996E-3</c:v>
                </c:pt>
                <c:pt idx="358" formatCode="0.00E+00">
                  <c:v>-2.2399999999999998E-3</c:v>
                </c:pt>
                <c:pt idx="359" formatCode="0.00E+00">
                  <c:v>1.1100000000000001E-3</c:v>
                </c:pt>
                <c:pt idx="360" formatCode="0.00E+00">
                  <c:v>5.9199999999999999E-3</c:v>
                </c:pt>
                <c:pt idx="361" formatCode="0.00E+00">
                  <c:v>8.0599999999999995E-3</c:v>
                </c:pt>
                <c:pt idx="362">
                  <c:v>7.5100000000000002E-3</c:v>
                </c:pt>
                <c:pt idx="363">
                  <c:v>9.1000000000000004E-3</c:v>
                </c:pt>
                <c:pt idx="364">
                  <c:v>7.7299999999999999E-3</c:v>
                </c:pt>
                <c:pt idx="365">
                  <c:v>5.3400000000000001E-3</c:v>
                </c:pt>
                <c:pt idx="366">
                  <c:v>3.48E-3</c:v>
                </c:pt>
                <c:pt idx="367" formatCode="0.00E+00">
                  <c:v>2.3800000000000002E-3</c:v>
                </c:pt>
                <c:pt idx="368">
                  <c:v>-1.82E-3</c:v>
                </c:pt>
                <c:pt idx="369">
                  <c:v>-1.7600000000000001E-3</c:v>
                </c:pt>
                <c:pt idx="370">
                  <c:v>-1.73E-3</c:v>
                </c:pt>
                <c:pt idx="371" formatCode="0.00E+00">
                  <c:v>-2.5400000000000002E-3</c:v>
                </c:pt>
                <c:pt idx="372" formatCode="0.00E+00">
                  <c:v>7.8927100000000003E-4</c:v>
                </c:pt>
                <c:pt idx="373" formatCode="0.00E+00">
                  <c:v>-6.9145800000000005E-4</c:v>
                </c:pt>
                <c:pt idx="374" formatCode="0.00E+00">
                  <c:v>-2.63E-3</c:v>
                </c:pt>
                <c:pt idx="375" formatCode="0.00E+00">
                  <c:v>-2.7299999999999998E-3</c:v>
                </c:pt>
                <c:pt idx="376" formatCode="0.00E+00">
                  <c:v>-2.80205E-4</c:v>
                </c:pt>
                <c:pt idx="377" formatCode="0.00E+00">
                  <c:v>4.2199999999999998E-3</c:v>
                </c:pt>
                <c:pt idx="378" formatCode="0.00E+00">
                  <c:v>5.2500000000000003E-3</c:v>
                </c:pt>
                <c:pt idx="379" formatCode="0.00E+00">
                  <c:v>1.6000000000000001E-3</c:v>
                </c:pt>
                <c:pt idx="380" formatCode="0.00E+00">
                  <c:v>3.4199999999999999E-3</c:v>
                </c:pt>
                <c:pt idx="381" formatCode="0.00E+00">
                  <c:v>5.1999999999999998E-3</c:v>
                </c:pt>
                <c:pt idx="382" formatCode="0.00E+00">
                  <c:v>2.3800000000000002E-3</c:v>
                </c:pt>
                <c:pt idx="383" formatCode="0.00E+00">
                  <c:v>2.4499999999999999E-3</c:v>
                </c:pt>
                <c:pt idx="384" formatCode="0.00E+00">
                  <c:v>7.4599999999999996E-3</c:v>
                </c:pt>
                <c:pt idx="385" formatCode="0.00E+00">
                  <c:v>6.3099999999999996E-3</c:v>
                </c:pt>
                <c:pt idx="386">
                  <c:v>4.45E-3</c:v>
                </c:pt>
                <c:pt idx="387" formatCode="0.00E+00">
                  <c:v>1.2593599999999999E-4</c:v>
                </c:pt>
                <c:pt idx="388">
                  <c:v>3.0000000000000001E-3</c:v>
                </c:pt>
                <c:pt idx="389">
                  <c:v>-1.3699999999999999E-3</c:v>
                </c:pt>
                <c:pt idx="390">
                  <c:v>-1.81E-3</c:v>
                </c:pt>
                <c:pt idx="391">
                  <c:v>-3.3300000000000001E-3</c:v>
                </c:pt>
                <c:pt idx="392" formatCode="0.00E+00">
                  <c:v>6.71892E-4</c:v>
                </c:pt>
                <c:pt idx="393">
                  <c:v>-2.0400000000000001E-3</c:v>
                </c:pt>
                <c:pt idx="394" formatCode="0.00E+00">
                  <c:v>-3.12307E-4</c:v>
                </c:pt>
                <c:pt idx="395" formatCode="0.00E+00">
                  <c:v>1.16982E-4</c:v>
                </c:pt>
                <c:pt idx="396">
                  <c:v>-1.25E-3</c:v>
                </c:pt>
                <c:pt idx="397">
                  <c:v>-1.8699999999999999E-3</c:v>
                </c:pt>
                <c:pt idx="398" formatCode="0.00E+00">
                  <c:v>3.1700800000000003E-4</c:v>
                </c:pt>
                <c:pt idx="399">
                  <c:v>3.47E-3</c:v>
                </c:pt>
                <c:pt idx="400">
                  <c:v>4.4000000000000003E-3</c:v>
                </c:pt>
                <c:pt idx="401">
                  <c:v>6.8300000000000001E-3</c:v>
                </c:pt>
                <c:pt idx="402" formatCode="0.00E+00">
                  <c:v>9.9799999999999993E-3</c:v>
                </c:pt>
                <c:pt idx="403" formatCode="0.00E+00">
                  <c:v>9.2800000000000001E-3</c:v>
                </c:pt>
                <c:pt idx="404">
                  <c:v>6.7400000000000003E-3</c:v>
                </c:pt>
                <c:pt idx="405" formatCode="0.00E+00">
                  <c:v>5.5399999999999998E-3</c:v>
                </c:pt>
                <c:pt idx="406" formatCode="0.00E+00">
                  <c:v>5.13E-3</c:v>
                </c:pt>
                <c:pt idx="407" formatCode="0.00E+00">
                  <c:v>8.7524800000000002E-4</c:v>
                </c:pt>
                <c:pt idx="408" formatCode="0.00E+00">
                  <c:v>-2.4354300000000001E-4</c:v>
                </c:pt>
                <c:pt idx="409" formatCode="0.00E+00">
                  <c:v>2.9499999999999999E-3</c:v>
                </c:pt>
                <c:pt idx="410" formatCode="0.00E+00">
                  <c:v>6.3899999999999998E-3</c:v>
                </c:pt>
                <c:pt idx="411">
                  <c:v>7.7000000000000002E-3</c:v>
                </c:pt>
                <c:pt idx="412">
                  <c:v>8.4200000000000004E-3</c:v>
                </c:pt>
                <c:pt idx="413">
                  <c:v>8.26E-3</c:v>
                </c:pt>
                <c:pt idx="414">
                  <c:v>7.5199999999999998E-3</c:v>
                </c:pt>
                <c:pt idx="415">
                  <c:v>6.8599999999999998E-3</c:v>
                </c:pt>
                <c:pt idx="416" formatCode="0.00E+00">
                  <c:v>1.009E-2</c:v>
                </c:pt>
                <c:pt idx="417" formatCode="0.00E+00">
                  <c:v>-3.1290400000000002E-4</c:v>
                </c:pt>
                <c:pt idx="418">
                  <c:v>-9.9919999999999995E-2</c:v>
                </c:pt>
                <c:pt idx="419" formatCode="0.00E+00">
                  <c:v>-0.35550999999999999</c:v>
                </c:pt>
                <c:pt idx="420">
                  <c:v>-0.72867000000000004</c:v>
                </c:pt>
                <c:pt idx="421">
                  <c:v>-1.1658299999999999</c:v>
                </c:pt>
                <c:pt idx="422">
                  <c:v>-1.5631200000000001</c:v>
                </c:pt>
                <c:pt idx="423">
                  <c:v>-1.7842100000000001</c:v>
                </c:pt>
                <c:pt idx="424">
                  <c:v>-1.78552</c:v>
                </c:pt>
                <c:pt idx="425">
                  <c:v>-1.6238600000000001</c:v>
                </c:pt>
                <c:pt idx="426">
                  <c:v>-1.3561000000000001</c:v>
                </c:pt>
                <c:pt idx="427">
                  <c:v>-1.07959</c:v>
                </c:pt>
                <c:pt idx="428">
                  <c:v>-0.85923000000000005</c:v>
                </c:pt>
                <c:pt idx="429">
                  <c:v>-0.68774000000000002</c:v>
                </c:pt>
                <c:pt idx="430">
                  <c:v>-0.55398999999999998</c:v>
                </c:pt>
                <c:pt idx="431">
                  <c:v>-0.45212000000000002</c:v>
                </c:pt>
                <c:pt idx="432">
                  <c:v>-0.37334000000000001</c:v>
                </c:pt>
                <c:pt idx="433">
                  <c:v>-0.31535999999999997</c:v>
                </c:pt>
                <c:pt idx="434">
                  <c:v>-0.26228000000000001</c:v>
                </c:pt>
                <c:pt idx="435" formatCode="0.00E+00">
                  <c:v>-0.21057999999999999</c:v>
                </c:pt>
                <c:pt idx="436">
                  <c:v>-0.16808000000000001</c:v>
                </c:pt>
                <c:pt idx="437" formatCode="0.00E+00">
                  <c:v>-0.13528999999999999</c:v>
                </c:pt>
                <c:pt idx="438" formatCode="0.00E+00">
                  <c:v>-0.11337999999999999</c:v>
                </c:pt>
                <c:pt idx="439" formatCode="0.00E+00">
                  <c:v>-0.10105</c:v>
                </c:pt>
                <c:pt idx="440" formatCode="0.00E+00">
                  <c:v>-9.5699999999999993E-2</c:v>
                </c:pt>
                <c:pt idx="441">
                  <c:v>-9.178E-2</c:v>
                </c:pt>
                <c:pt idx="442" formatCode="0.00E+00">
                  <c:v>-8.9950000000000002E-2</c:v>
                </c:pt>
                <c:pt idx="443">
                  <c:v>-9.1639999999999999E-2</c:v>
                </c:pt>
                <c:pt idx="444">
                  <c:v>-9.0679999999999997E-2</c:v>
                </c:pt>
                <c:pt idx="445">
                  <c:v>-8.881E-2</c:v>
                </c:pt>
                <c:pt idx="446">
                  <c:v>-8.7150000000000005E-2</c:v>
                </c:pt>
                <c:pt idx="447">
                  <c:v>-8.7499999999999994E-2</c:v>
                </c:pt>
                <c:pt idx="448">
                  <c:v>-7.8049999999999994E-2</c:v>
                </c:pt>
                <c:pt idx="449">
                  <c:v>-7.5740000000000002E-2</c:v>
                </c:pt>
                <c:pt idx="450">
                  <c:v>-7.5850000000000001E-2</c:v>
                </c:pt>
                <c:pt idx="451">
                  <c:v>-7.399E-2</c:v>
                </c:pt>
                <c:pt idx="452" formatCode="0.00E+00">
                  <c:v>-6.8779999999999994E-2</c:v>
                </c:pt>
                <c:pt idx="453" formatCode="0.00E+00">
                  <c:v>-6.3990000000000005E-2</c:v>
                </c:pt>
                <c:pt idx="454">
                  <c:v>-5.7779999999999998E-2</c:v>
                </c:pt>
                <c:pt idx="455">
                  <c:v>-5.1819999999999998E-2</c:v>
                </c:pt>
                <c:pt idx="456">
                  <c:v>-4.6989999999999997E-2</c:v>
                </c:pt>
                <c:pt idx="457">
                  <c:v>-4.1110000000000001E-2</c:v>
                </c:pt>
                <c:pt idx="458" formatCode="0.00E+00">
                  <c:v>-3.7199999999999997E-2</c:v>
                </c:pt>
                <c:pt idx="459" formatCode="0.00E+00">
                  <c:v>-3.4759999999999999E-2</c:v>
                </c:pt>
                <c:pt idx="460">
                  <c:v>-3.2809999999999999E-2</c:v>
                </c:pt>
                <c:pt idx="461">
                  <c:v>-3.2539999999999999E-2</c:v>
                </c:pt>
                <c:pt idx="462" formatCode="0.00E+00">
                  <c:v>-3.3320000000000002E-2</c:v>
                </c:pt>
                <c:pt idx="463" formatCode="0.00E+00">
                  <c:v>-3.5560000000000001E-2</c:v>
                </c:pt>
                <c:pt idx="464" formatCode="0.00E+00">
                  <c:v>-2.8719999999999999E-2</c:v>
                </c:pt>
                <c:pt idx="465" formatCode="0.00E+00">
                  <c:v>-2.3599999999999999E-2</c:v>
                </c:pt>
                <c:pt idx="466" formatCode="0.00E+00">
                  <c:v>-2.2950000000000002E-2</c:v>
                </c:pt>
                <c:pt idx="467" formatCode="0.00E+00">
                  <c:v>-2.1510000000000001E-2</c:v>
                </c:pt>
                <c:pt idx="468" formatCode="0.00E+00">
                  <c:v>-1.567E-2</c:v>
                </c:pt>
                <c:pt idx="469" formatCode="0.00E+00">
                  <c:v>-1.712E-2</c:v>
                </c:pt>
                <c:pt idx="470" formatCode="0.00E+00">
                  <c:v>-1.6310000000000002E-2</c:v>
                </c:pt>
                <c:pt idx="471">
                  <c:v>-1.1599999999999999E-2</c:v>
                </c:pt>
                <c:pt idx="472">
                  <c:v>-1.154E-2</c:v>
                </c:pt>
                <c:pt idx="473">
                  <c:v>-1.52E-2</c:v>
                </c:pt>
                <c:pt idx="474" formatCode="0.00E+00">
                  <c:v>-1.8030000000000001E-2</c:v>
                </c:pt>
                <c:pt idx="475" formatCode="0.00E+00">
                  <c:v>-1.383E-2</c:v>
                </c:pt>
                <c:pt idx="476">
                  <c:v>-9.2899999999999996E-3</c:v>
                </c:pt>
                <c:pt idx="477" formatCode="0.00E+00">
                  <c:v>-1.72E-3</c:v>
                </c:pt>
                <c:pt idx="478">
                  <c:v>2.2200000000000002E-3</c:v>
                </c:pt>
                <c:pt idx="479">
                  <c:v>5.0699999999999999E-3</c:v>
                </c:pt>
                <c:pt idx="480">
                  <c:v>3.32E-3</c:v>
                </c:pt>
                <c:pt idx="481">
                  <c:v>-1.0200000000000001E-3</c:v>
                </c:pt>
                <c:pt idx="482">
                  <c:v>-6.2100000000000002E-3</c:v>
                </c:pt>
                <c:pt idx="483">
                  <c:v>-6.4900000000000001E-3</c:v>
                </c:pt>
                <c:pt idx="484">
                  <c:v>-3.64E-3</c:v>
                </c:pt>
                <c:pt idx="485" formatCode="0.00E+00">
                  <c:v>-1.2099999999999999E-3</c:v>
                </c:pt>
                <c:pt idx="486">
                  <c:v>6.8300000000000001E-3</c:v>
                </c:pt>
                <c:pt idx="487" formatCode="0.00E+00">
                  <c:v>7.43E-3</c:v>
                </c:pt>
                <c:pt idx="488">
                  <c:v>6.2199999999999998E-3</c:v>
                </c:pt>
                <c:pt idx="489" formatCode="0.00E+00">
                  <c:v>4.3E-3</c:v>
                </c:pt>
                <c:pt idx="490">
                  <c:v>5.6499999999999996E-3</c:v>
                </c:pt>
                <c:pt idx="491">
                  <c:v>-1.83E-3</c:v>
                </c:pt>
                <c:pt idx="492" formatCode="0.00E+00">
                  <c:v>9.7332799999999998E-5</c:v>
                </c:pt>
                <c:pt idx="493">
                  <c:v>-1.4E-3</c:v>
                </c:pt>
                <c:pt idx="494">
                  <c:v>-2.82E-3</c:v>
                </c:pt>
                <c:pt idx="495" formatCode="0.00E+00">
                  <c:v>-3.31E-3</c:v>
                </c:pt>
                <c:pt idx="496">
                  <c:v>1.3799999999999999E-3</c:v>
                </c:pt>
                <c:pt idx="497">
                  <c:v>2.14E-3</c:v>
                </c:pt>
                <c:pt idx="498">
                  <c:v>3.7399999999999998E-3</c:v>
                </c:pt>
                <c:pt idx="499">
                  <c:v>6.7099999999999998E-3</c:v>
                </c:pt>
                <c:pt idx="500">
                  <c:v>2.8700000000000002E-3</c:v>
                </c:pt>
                <c:pt idx="501">
                  <c:v>1.75E-3</c:v>
                </c:pt>
                <c:pt idx="502" formatCode="0.00E+00">
                  <c:v>1.67E-3</c:v>
                </c:pt>
                <c:pt idx="503" formatCode="0.00E+00">
                  <c:v>-2.03224E-4</c:v>
                </c:pt>
                <c:pt idx="504">
                  <c:v>-3.13E-3</c:v>
                </c:pt>
                <c:pt idx="505" formatCode="0.00E+00">
                  <c:v>-2.8300000000000001E-3</c:v>
                </c:pt>
                <c:pt idx="506" formatCode="0.00E+00">
                  <c:v>-4.2500000000000003E-3</c:v>
                </c:pt>
                <c:pt idx="507">
                  <c:v>-5.5399999999999998E-3</c:v>
                </c:pt>
                <c:pt idx="508">
                  <c:v>-2.2300000000000002E-3</c:v>
                </c:pt>
                <c:pt idx="509">
                  <c:v>-2.48E-3</c:v>
                </c:pt>
                <c:pt idx="510">
                  <c:v>-3.6800000000000001E-3</c:v>
                </c:pt>
                <c:pt idx="511">
                  <c:v>-2.2100000000000002E-3</c:v>
                </c:pt>
                <c:pt idx="512">
                  <c:v>-2.5400000000000002E-3</c:v>
                </c:pt>
                <c:pt idx="513" formatCode="0.00E+00">
                  <c:v>-4.8799999999999998E-3</c:v>
                </c:pt>
                <c:pt idx="514" formatCode="0.00E+00">
                  <c:v>-6.7999999999999996E-3</c:v>
                </c:pt>
                <c:pt idx="515" formatCode="0.00E+00">
                  <c:v>-5.7499999999999999E-3</c:v>
                </c:pt>
                <c:pt idx="516" formatCode="0.00E+00">
                  <c:v>-9.1699999999999993E-3</c:v>
                </c:pt>
                <c:pt idx="517">
                  <c:v>-7.5799999999999999E-3</c:v>
                </c:pt>
                <c:pt idx="518">
                  <c:v>-2.47E-3</c:v>
                </c:pt>
                <c:pt idx="519" formatCode="0.00E+00">
                  <c:v>5.0938399999999999E-4</c:v>
                </c:pt>
                <c:pt idx="520" formatCode="0.00E+00">
                  <c:v>2.4399999999999999E-3</c:v>
                </c:pt>
                <c:pt idx="521" formatCode="0.00E+00">
                  <c:v>7.1700000000000002E-3</c:v>
                </c:pt>
                <c:pt idx="522" formatCode="0.00E+00">
                  <c:v>3.3300000000000001E-3</c:v>
                </c:pt>
                <c:pt idx="523" formatCode="0.00E+00">
                  <c:v>2.2499999999999998E-3</c:v>
                </c:pt>
                <c:pt idx="524" formatCode="0.00E+00">
                  <c:v>2.5500000000000002E-3</c:v>
                </c:pt>
                <c:pt idx="525" formatCode="0.00E+00">
                  <c:v>-3.4299999999999999E-3</c:v>
                </c:pt>
                <c:pt idx="526" formatCode="0.00E+00">
                  <c:v>-6.4400000000000004E-3</c:v>
                </c:pt>
                <c:pt idx="527" formatCode="0.00E+00">
                  <c:v>-2.4199999999999998E-3</c:v>
                </c:pt>
                <c:pt idx="528" formatCode="0.00E+00">
                  <c:v>-1.82E-3</c:v>
                </c:pt>
                <c:pt idx="529" formatCode="0.00E+00">
                  <c:v>-2.7118800000000001E-4</c:v>
                </c:pt>
                <c:pt idx="530" formatCode="0.00E+00">
                  <c:v>4.5900000000000003E-3</c:v>
                </c:pt>
                <c:pt idx="531" formatCode="0.00E+00">
                  <c:v>3.2100000000000002E-3</c:v>
                </c:pt>
                <c:pt idx="532" formatCode="0.00E+00">
                  <c:v>2.6700000000000001E-3</c:v>
                </c:pt>
                <c:pt idx="533" formatCode="0.00E+00">
                  <c:v>5.6790200000000001E-4</c:v>
                </c:pt>
                <c:pt idx="534">
                  <c:v>-4.2100000000000002E-3</c:v>
                </c:pt>
                <c:pt idx="535" formatCode="0.00E+00">
                  <c:v>-8.8699999999999994E-3</c:v>
                </c:pt>
                <c:pt idx="536">
                  <c:v>-1.047E-2</c:v>
                </c:pt>
                <c:pt idx="537">
                  <c:v>-2.018E-2</c:v>
                </c:pt>
                <c:pt idx="538">
                  <c:v>-0.10069</c:v>
                </c:pt>
                <c:pt idx="539">
                  <c:v>-0.31145</c:v>
                </c:pt>
                <c:pt idx="540">
                  <c:v>-0.63241999999999998</c:v>
                </c:pt>
                <c:pt idx="541">
                  <c:v>-1.0123800000000001</c:v>
                </c:pt>
                <c:pt idx="542">
                  <c:v>-1.3698699999999999</c:v>
                </c:pt>
                <c:pt idx="543">
                  <c:v>-1.5810900000000001</c:v>
                </c:pt>
                <c:pt idx="544">
                  <c:v>-1.5958699999999999</c:v>
                </c:pt>
                <c:pt idx="545">
                  <c:v>-1.4634100000000001</c:v>
                </c:pt>
                <c:pt idx="546">
                  <c:v>-1.2419199999999999</c:v>
                </c:pt>
                <c:pt idx="547">
                  <c:v>-1.00671</c:v>
                </c:pt>
                <c:pt idx="548">
                  <c:v>-0.81877</c:v>
                </c:pt>
                <c:pt idx="549">
                  <c:v>-0.67749000000000004</c:v>
                </c:pt>
                <c:pt idx="550">
                  <c:v>-0.56223000000000001</c:v>
                </c:pt>
                <c:pt idx="551">
                  <c:v>-0.46683999999999998</c:v>
                </c:pt>
                <c:pt idx="552">
                  <c:v>-0.38933000000000001</c:v>
                </c:pt>
                <c:pt idx="553">
                  <c:v>-0.33196999999999999</c:v>
                </c:pt>
                <c:pt idx="554">
                  <c:v>-0.28139999999999998</c:v>
                </c:pt>
                <c:pt idx="555">
                  <c:v>-0.23074</c:v>
                </c:pt>
                <c:pt idx="556">
                  <c:v>-0.18715000000000001</c:v>
                </c:pt>
                <c:pt idx="557">
                  <c:v>-0.15583</c:v>
                </c:pt>
                <c:pt idx="558">
                  <c:v>-0.13349</c:v>
                </c:pt>
                <c:pt idx="559">
                  <c:v>-0.11597</c:v>
                </c:pt>
                <c:pt idx="560">
                  <c:v>-0.10774</c:v>
                </c:pt>
                <c:pt idx="561">
                  <c:v>-0.10612000000000001</c:v>
                </c:pt>
                <c:pt idx="562">
                  <c:v>-0.10126</c:v>
                </c:pt>
                <c:pt idx="563">
                  <c:v>-9.5100000000000004E-2</c:v>
                </c:pt>
                <c:pt idx="564">
                  <c:v>-9.7350000000000006E-2</c:v>
                </c:pt>
                <c:pt idx="565">
                  <c:v>-0.10467</c:v>
                </c:pt>
                <c:pt idx="566">
                  <c:v>-0.1111</c:v>
                </c:pt>
                <c:pt idx="567">
                  <c:v>-0.11365</c:v>
                </c:pt>
                <c:pt idx="568">
                  <c:v>-0.11611</c:v>
                </c:pt>
                <c:pt idx="569">
                  <c:v>-0.11271</c:v>
                </c:pt>
                <c:pt idx="570">
                  <c:v>-0.10656</c:v>
                </c:pt>
                <c:pt idx="571">
                  <c:v>-9.3829999999999997E-2</c:v>
                </c:pt>
                <c:pt idx="572">
                  <c:v>-8.9550000000000005E-2</c:v>
                </c:pt>
                <c:pt idx="573">
                  <c:v>-8.3559999999999995E-2</c:v>
                </c:pt>
                <c:pt idx="574">
                  <c:v>-7.8030000000000002E-2</c:v>
                </c:pt>
                <c:pt idx="575">
                  <c:v>-6.9159999999999999E-2</c:v>
                </c:pt>
                <c:pt idx="576">
                  <c:v>-6.4299999999999996E-2</c:v>
                </c:pt>
                <c:pt idx="577">
                  <c:v>-5.772E-2</c:v>
                </c:pt>
                <c:pt idx="578">
                  <c:v>-4.9390000000000003E-2</c:v>
                </c:pt>
                <c:pt idx="579">
                  <c:v>-4.4609999999999997E-2</c:v>
                </c:pt>
                <c:pt idx="580">
                  <c:v>-3.8620000000000002E-2</c:v>
                </c:pt>
                <c:pt idx="581">
                  <c:v>-3.9410000000000001E-2</c:v>
                </c:pt>
                <c:pt idx="582">
                  <c:v>-3.5929999999999997E-2</c:v>
                </c:pt>
                <c:pt idx="583" formatCode="0.00E+00">
                  <c:v>-3.4160000000000003E-2</c:v>
                </c:pt>
                <c:pt idx="584" formatCode="0.00E+00">
                  <c:v>-3.1940000000000003E-2</c:v>
                </c:pt>
                <c:pt idx="585" formatCode="0.00E+00">
                  <c:v>-3.1300000000000001E-2</c:v>
                </c:pt>
                <c:pt idx="586" formatCode="0.00E+00">
                  <c:v>-2.6780000000000002E-2</c:v>
                </c:pt>
                <c:pt idx="587" formatCode="0.00E+00">
                  <c:v>-2.4549999999999999E-2</c:v>
                </c:pt>
                <c:pt idx="588" formatCode="0.00E+00">
                  <c:v>-2.4799999999999999E-2</c:v>
                </c:pt>
                <c:pt idx="589">
                  <c:v>-2.077E-2</c:v>
                </c:pt>
                <c:pt idx="590">
                  <c:v>-2.0320000000000001E-2</c:v>
                </c:pt>
                <c:pt idx="591">
                  <c:v>-1.719E-2</c:v>
                </c:pt>
                <c:pt idx="592">
                  <c:v>-1.5869999999999999E-2</c:v>
                </c:pt>
                <c:pt idx="593" formatCode="0.00E+00">
                  <c:v>-1.2789999999999999E-2</c:v>
                </c:pt>
                <c:pt idx="594" formatCode="0.00E+00">
                  <c:v>-1.472E-2</c:v>
                </c:pt>
                <c:pt idx="595" formatCode="0.00E+00">
                  <c:v>-1.474E-2</c:v>
                </c:pt>
                <c:pt idx="596" formatCode="0.00E+00">
                  <c:v>-1.421E-2</c:v>
                </c:pt>
                <c:pt idx="597" formatCode="0.00E+00">
                  <c:v>-1.2840000000000001E-2</c:v>
                </c:pt>
                <c:pt idx="598" formatCode="0.00E+00">
                  <c:v>-1.1480000000000001E-2</c:v>
                </c:pt>
                <c:pt idx="599" formatCode="0.00E+00">
                  <c:v>-9.4800000000000006E-3</c:v>
                </c:pt>
                <c:pt idx="600" formatCode="0.00E+00">
                  <c:v>-7.1999999999999998E-3</c:v>
                </c:pt>
                <c:pt idx="601" formatCode="0.00E+00">
                  <c:v>-5.8300000000000001E-3</c:v>
                </c:pt>
                <c:pt idx="602" formatCode="0.00E+00">
                  <c:v>-3.8800000000000002E-3</c:v>
                </c:pt>
                <c:pt idx="603">
                  <c:v>-8.1600000000000006E-3</c:v>
                </c:pt>
                <c:pt idx="604">
                  <c:v>-7.3000000000000001E-3</c:v>
                </c:pt>
                <c:pt idx="605">
                  <c:v>-7.9399999999999991E-3</c:v>
                </c:pt>
                <c:pt idx="606" formatCode="0.00E+00">
                  <c:v>-9.2499999999999995E-3</c:v>
                </c:pt>
                <c:pt idx="607">
                  <c:v>-1.328E-2</c:v>
                </c:pt>
                <c:pt idx="608">
                  <c:v>-1.0619999999999999E-2</c:v>
                </c:pt>
                <c:pt idx="609">
                  <c:v>-1.1509999999999999E-2</c:v>
                </c:pt>
                <c:pt idx="610">
                  <c:v>-1.24E-2</c:v>
                </c:pt>
                <c:pt idx="611" formatCode="0.00E+00">
                  <c:v>-9.4500000000000001E-3</c:v>
                </c:pt>
                <c:pt idx="612">
                  <c:v>-4.1000000000000003E-3</c:v>
                </c:pt>
                <c:pt idx="613" formatCode="0.00E+00">
                  <c:v>-5.0000000000000001E-3</c:v>
                </c:pt>
                <c:pt idx="614" formatCode="0.00E+00">
                  <c:v>-2E-3</c:v>
                </c:pt>
                <c:pt idx="615">
                  <c:v>2.0500000000000002E-3</c:v>
                </c:pt>
                <c:pt idx="616">
                  <c:v>-2.2000000000000001E-3</c:v>
                </c:pt>
                <c:pt idx="617" formatCode="0.00E+00">
                  <c:v>-4.7999999999999996E-3</c:v>
                </c:pt>
                <c:pt idx="618" formatCode="0.00E+00">
                  <c:v>-4.9300000000000004E-3</c:v>
                </c:pt>
                <c:pt idx="619">
                  <c:v>-4.1200000000000004E-3</c:v>
                </c:pt>
                <c:pt idx="620" formatCode="0.00E+00">
                  <c:v>-5.9899999999999997E-3</c:v>
                </c:pt>
                <c:pt idx="621">
                  <c:v>-4.7999999999999996E-3</c:v>
                </c:pt>
                <c:pt idx="622">
                  <c:v>-2.99E-3</c:v>
                </c:pt>
                <c:pt idx="623" formatCode="0.00E+00">
                  <c:v>-1.6800000000000001E-3</c:v>
                </c:pt>
                <c:pt idx="624" formatCode="0.00E+00">
                  <c:v>-3.2678900000000002E-4</c:v>
                </c:pt>
                <c:pt idx="625" formatCode="0.00E+00">
                  <c:v>-3.5435099999999998E-4</c:v>
                </c:pt>
                <c:pt idx="626">
                  <c:v>1.92E-3</c:v>
                </c:pt>
                <c:pt idx="627">
                  <c:v>-1.83E-3</c:v>
                </c:pt>
                <c:pt idx="628">
                  <c:v>-5.0400000000000002E-3</c:v>
                </c:pt>
                <c:pt idx="629">
                  <c:v>-1.155E-2</c:v>
                </c:pt>
                <c:pt idx="630">
                  <c:v>-1.304E-2</c:v>
                </c:pt>
                <c:pt idx="631">
                  <c:v>-1.4120000000000001E-2</c:v>
                </c:pt>
                <c:pt idx="632">
                  <c:v>-1.251E-2</c:v>
                </c:pt>
                <c:pt idx="633">
                  <c:v>-1.0160000000000001E-2</c:v>
                </c:pt>
                <c:pt idx="634">
                  <c:v>-8.5500000000000003E-3</c:v>
                </c:pt>
                <c:pt idx="635">
                  <c:v>-6.8199999999999997E-3</c:v>
                </c:pt>
                <c:pt idx="636" formatCode="0.00E+00">
                  <c:v>-8.6499999999999997E-3</c:v>
                </c:pt>
                <c:pt idx="637" formatCode="0.00E+00">
                  <c:v>-1.11E-2</c:v>
                </c:pt>
                <c:pt idx="638" formatCode="0.00E+00">
                  <c:v>-7.3699999999999998E-3</c:v>
                </c:pt>
                <c:pt idx="639" formatCode="0.00E+00">
                  <c:v>-8.1499999999999993E-3</c:v>
                </c:pt>
                <c:pt idx="640" formatCode="0.00E+00">
                  <c:v>-1.1480000000000001E-2</c:v>
                </c:pt>
                <c:pt idx="641">
                  <c:v>-1.23E-2</c:v>
                </c:pt>
                <c:pt idx="642">
                  <c:v>-9.3200000000000002E-3</c:v>
                </c:pt>
                <c:pt idx="643" formatCode="0.00E+00">
                  <c:v>-1.244E-2</c:v>
                </c:pt>
                <c:pt idx="644" formatCode="0.00E+00">
                  <c:v>-1.0540000000000001E-2</c:v>
                </c:pt>
                <c:pt idx="645" formatCode="0.00E+00">
                  <c:v>-1.0109999999999999E-2</c:v>
                </c:pt>
                <c:pt idx="646" formatCode="0.00E+00">
                  <c:v>-7.5399999999999998E-3</c:v>
                </c:pt>
                <c:pt idx="647" formatCode="0.00E+00">
                  <c:v>-5.11E-3</c:v>
                </c:pt>
                <c:pt idx="648" formatCode="0.00E+00">
                  <c:v>-8.2400000000000008E-3</c:v>
                </c:pt>
                <c:pt idx="649" formatCode="0.00E+00">
                  <c:v>-1.166E-2</c:v>
                </c:pt>
                <c:pt idx="650" formatCode="0.00E+00">
                  <c:v>-7.3000000000000001E-3</c:v>
                </c:pt>
                <c:pt idx="651" formatCode="0.00E+00">
                  <c:v>-4.8300000000000001E-3</c:v>
                </c:pt>
                <c:pt idx="652">
                  <c:v>-6.28E-3</c:v>
                </c:pt>
                <c:pt idx="653">
                  <c:v>-4.9800000000000001E-3</c:v>
                </c:pt>
                <c:pt idx="654" formatCode="0.00E+00">
                  <c:v>-5.8100000000000001E-3</c:v>
                </c:pt>
                <c:pt idx="655" formatCode="0.00E+00">
                  <c:v>-1.0699999999999999E-2</c:v>
                </c:pt>
                <c:pt idx="656" formatCode="0.00E+00">
                  <c:v>-1.1939999999999999E-2</c:v>
                </c:pt>
                <c:pt idx="657" formatCode="0.00E+00">
                  <c:v>-2.0639999999999999E-2</c:v>
                </c:pt>
                <c:pt idx="658">
                  <c:v>-8.9039999999999994E-2</c:v>
                </c:pt>
                <c:pt idx="659">
                  <c:v>-0.27157999999999999</c:v>
                </c:pt>
                <c:pt idx="660">
                  <c:v>-0.54395000000000004</c:v>
                </c:pt>
                <c:pt idx="661">
                  <c:v>-0.86904000000000003</c:v>
                </c:pt>
                <c:pt idx="662">
                  <c:v>-1.1734599999999999</c:v>
                </c:pt>
                <c:pt idx="663">
                  <c:v>-1.3562099999999999</c:v>
                </c:pt>
                <c:pt idx="664">
                  <c:v>-1.3790500000000001</c:v>
                </c:pt>
                <c:pt idx="665">
                  <c:v>-1.28101</c:v>
                </c:pt>
                <c:pt idx="666">
                  <c:v>-1.10649</c:v>
                </c:pt>
                <c:pt idx="667">
                  <c:v>-0.92137999999999998</c:v>
                </c:pt>
                <c:pt idx="668">
                  <c:v>-0.77175000000000005</c:v>
                </c:pt>
                <c:pt idx="669">
                  <c:v>-0.64881999999999995</c:v>
                </c:pt>
                <c:pt idx="670">
                  <c:v>-0.54722000000000004</c:v>
                </c:pt>
                <c:pt idx="671">
                  <c:v>-0.46337</c:v>
                </c:pt>
                <c:pt idx="672">
                  <c:v>-0.39462000000000003</c:v>
                </c:pt>
                <c:pt idx="673">
                  <c:v>-0.33842</c:v>
                </c:pt>
                <c:pt idx="674">
                  <c:v>-0.28831000000000001</c:v>
                </c:pt>
                <c:pt idx="675">
                  <c:v>-0.24027999999999999</c:v>
                </c:pt>
                <c:pt idx="676">
                  <c:v>-0.19832</c:v>
                </c:pt>
                <c:pt idx="677">
                  <c:v>-0.16477</c:v>
                </c:pt>
                <c:pt idx="678">
                  <c:v>-0.14163000000000001</c:v>
                </c:pt>
                <c:pt idx="679">
                  <c:v>-0.13125999999999999</c:v>
                </c:pt>
                <c:pt idx="680">
                  <c:v>-0.12648999999999999</c:v>
                </c:pt>
                <c:pt idx="681">
                  <c:v>-0.12556999999999999</c:v>
                </c:pt>
                <c:pt idx="682">
                  <c:v>-0.12277</c:v>
                </c:pt>
                <c:pt idx="683">
                  <c:v>-0.12114</c:v>
                </c:pt>
                <c:pt idx="684">
                  <c:v>-0.11771</c:v>
                </c:pt>
                <c:pt idx="685">
                  <c:v>-0.11751</c:v>
                </c:pt>
                <c:pt idx="686">
                  <c:v>-0.1178</c:v>
                </c:pt>
                <c:pt idx="687">
                  <c:v>-0.12153</c:v>
                </c:pt>
                <c:pt idx="688">
                  <c:v>-0.11806</c:v>
                </c:pt>
                <c:pt idx="689">
                  <c:v>-0.11455</c:v>
                </c:pt>
                <c:pt idx="690">
                  <c:v>-0.11555</c:v>
                </c:pt>
                <c:pt idx="691">
                  <c:v>-0.11539000000000001</c:v>
                </c:pt>
                <c:pt idx="692">
                  <c:v>-0.10928</c:v>
                </c:pt>
                <c:pt idx="693" formatCode="0.00E+00">
                  <c:v>-0.10602</c:v>
                </c:pt>
                <c:pt idx="694" formatCode="0.00E+00">
                  <c:v>-0.10070999999999999</c:v>
                </c:pt>
                <c:pt idx="695" formatCode="0.00E+00">
                  <c:v>-8.8029999999999997E-2</c:v>
                </c:pt>
                <c:pt idx="696" formatCode="0.00E+00">
                  <c:v>-7.5859999999999997E-2</c:v>
                </c:pt>
                <c:pt idx="697" formatCode="0.00E+00">
                  <c:v>-7.009E-2</c:v>
                </c:pt>
                <c:pt idx="698" formatCode="0.00E+00">
                  <c:v>-6.1929999999999999E-2</c:v>
                </c:pt>
                <c:pt idx="699" formatCode="0.00E+00">
                  <c:v>-5.6500000000000002E-2</c:v>
                </c:pt>
                <c:pt idx="700">
                  <c:v>-5.1900000000000002E-2</c:v>
                </c:pt>
                <c:pt idx="701">
                  <c:v>-4.7710000000000002E-2</c:v>
                </c:pt>
                <c:pt idx="702">
                  <c:v>-4.3150000000000001E-2</c:v>
                </c:pt>
                <c:pt idx="703">
                  <c:v>-4.335E-2</c:v>
                </c:pt>
                <c:pt idx="704">
                  <c:v>-4.1790000000000001E-2</c:v>
                </c:pt>
                <c:pt idx="705">
                  <c:v>-4.095E-2</c:v>
                </c:pt>
                <c:pt idx="706">
                  <c:v>-3.8390000000000001E-2</c:v>
                </c:pt>
                <c:pt idx="707">
                  <c:v>-4.0430000000000001E-2</c:v>
                </c:pt>
                <c:pt idx="708" formatCode="0.00E+00">
                  <c:v>-4.1209999999999997E-2</c:v>
                </c:pt>
                <c:pt idx="709">
                  <c:v>-3.9489999999999997E-2</c:v>
                </c:pt>
                <c:pt idx="710">
                  <c:v>-4.0529999999999997E-2</c:v>
                </c:pt>
                <c:pt idx="711">
                  <c:v>-4.1689999999999998E-2</c:v>
                </c:pt>
                <c:pt idx="712">
                  <c:v>-3.6080000000000001E-2</c:v>
                </c:pt>
                <c:pt idx="713">
                  <c:v>-3.2719999999999999E-2</c:v>
                </c:pt>
                <c:pt idx="714">
                  <c:v>-3.2000000000000001E-2</c:v>
                </c:pt>
                <c:pt idx="715">
                  <c:v>-2.9360000000000001E-2</c:v>
                </c:pt>
                <c:pt idx="716">
                  <c:v>-2.8719999999999999E-2</c:v>
                </c:pt>
                <c:pt idx="717" formatCode="0.00E+00">
                  <c:v>-2.6749999999999999E-2</c:v>
                </c:pt>
                <c:pt idx="718">
                  <c:v>-2.402E-2</c:v>
                </c:pt>
                <c:pt idx="719">
                  <c:v>-2.121E-2</c:v>
                </c:pt>
                <c:pt idx="720">
                  <c:v>-2.0240000000000001E-2</c:v>
                </c:pt>
                <c:pt idx="721">
                  <c:v>-1.9980000000000001E-2</c:v>
                </c:pt>
                <c:pt idx="722">
                  <c:v>-2.1850000000000001E-2</c:v>
                </c:pt>
                <c:pt idx="723">
                  <c:v>-2.009E-2</c:v>
                </c:pt>
                <c:pt idx="724">
                  <c:v>-2.342E-2</c:v>
                </c:pt>
                <c:pt idx="725">
                  <c:v>-2.3789999999999999E-2</c:v>
                </c:pt>
                <c:pt idx="726">
                  <c:v>-2.487E-2</c:v>
                </c:pt>
                <c:pt idx="727">
                  <c:v>-1.8089999999999998E-2</c:v>
                </c:pt>
                <c:pt idx="728" formatCode="0.00E+00">
                  <c:v>-1.8499999999999999E-2</c:v>
                </c:pt>
                <c:pt idx="729" formatCode="0.00E+00">
                  <c:v>-1.677E-2</c:v>
                </c:pt>
                <c:pt idx="730" formatCode="0.00E+00">
                  <c:v>-1.958E-2</c:v>
                </c:pt>
                <c:pt idx="731" formatCode="0.00E+00">
                  <c:v>-1.772E-2</c:v>
                </c:pt>
                <c:pt idx="732" formatCode="0.00E+00">
                  <c:v>-2.2519999999999998E-2</c:v>
                </c:pt>
                <c:pt idx="733" formatCode="0.00E+00">
                  <c:v>-2.6440000000000002E-2</c:v>
                </c:pt>
                <c:pt idx="734" formatCode="0.00E+00">
                  <c:v>-2.751E-2</c:v>
                </c:pt>
                <c:pt idx="735">
                  <c:v>-2.264E-2</c:v>
                </c:pt>
                <c:pt idx="736">
                  <c:v>-2.0789999999999999E-2</c:v>
                </c:pt>
                <c:pt idx="737">
                  <c:v>-2.1399999999999999E-2</c:v>
                </c:pt>
                <c:pt idx="738">
                  <c:v>-1.8460000000000001E-2</c:v>
                </c:pt>
                <c:pt idx="739" formatCode="0.00E+00">
                  <c:v>-1.3339999999999999E-2</c:v>
                </c:pt>
                <c:pt idx="740" formatCode="0.00E+00">
                  <c:v>-1.5879999999999998E-2</c:v>
                </c:pt>
                <c:pt idx="741">
                  <c:v>-1.7579999999999998E-2</c:v>
                </c:pt>
                <c:pt idx="742">
                  <c:v>-1.5180000000000001E-2</c:v>
                </c:pt>
                <c:pt idx="743" formatCode="0.00E+00">
                  <c:v>-1.6459999999999999E-2</c:v>
                </c:pt>
                <c:pt idx="744" formatCode="0.00E+00">
                  <c:v>-2.1260000000000001E-2</c:v>
                </c:pt>
                <c:pt idx="745" formatCode="0.00E+00">
                  <c:v>-1.848E-2</c:v>
                </c:pt>
                <c:pt idx="746" formatCode="0.00E+00">
                  <c:v>-2.035E-2</c:v>
                </c:pt>
                <c:pt idx="747" formatCode="0.00E+00">
                  <c:v>-2.247E-2</c:v>
                </c:pt>
                <c:pt idx="748" formatCode="0.00E+00">
                  <c:v>-2.0449999999999999E-2</c:v>
                </c:pt>
                <c:pt idx="749" formatCode="0.00E+00">
                  <c:v>-1.9470000000000001E-2</c:v>
                </c:pt>
                <c:pt idx="750" formatCode="0.00E+00">
                  <c:v>-2.3939999999999999E-2</c:v>
                </c:pt>
                <c:pt idx="751" formatCode="0.00E+00">
                  <c:v>-2.3550000000000001E-2</c:v>
                </c:pt>
                <c:pt idx="752" formatCode="0.00E+00">
                  <c:v>-1.7670000000000002E-2</c:v>
                </c:pt>
                <c:pt idx="753" formatCode="0.00E+00">
                  <c:v>-1.6279999999999999E-2</c:v>
                </c:pt>
                <c:pt idx="754" formatCode="0.00E+00">
                  <c:v>-1.308E-2</c:v>
                </c:pt>
                <c:pt idx="755">
                  <c:v>-7.0499999999999998E-3</c:v>
                </c:pt>
                <c:pt idx="756" formatCode="0.00E+00">
                  <c:v>-4.1399999999999996E-3</c:v>
                </c:pt>
                <c:pt idx="757">
                  <c:v>-2.5799999999999998E-3</c:v>
                </c:pt>
                <c:pt idx="758" formatCode="0.00E+00">
                  <c:v>-4.9100000000000003E-3</c:v>
                </c:pt>
                <c:pt idx="759" formatCode="0.00E+00">
                  <c:v>-3.2000000000000002E-3</c:v>
                </c:pt>
                <c:pt idx="760" formatCode="0.00E+00">
                  <c:v>-4.3299999999999996E-3</c:v>
                </c:pt>
                <c:pt idx="761" formatCode="0.00E+00">
                  <c:v>-3.3300000000000001E-3</c:v>
                </c:pt>
                <c:pt idx="762" formatCode="0.00E+00">
                  <c:v>-7.0200000000000002E-3</c:v>
                </c:pt>
                <c:pt idx="763" formatCode="0.00E+00">
                  <c:v>-4.3E-3</c:v>
                </c:pt>
                <c:pt idx="764" formatCode="0.00E+00">
                  <c:v>-9.8700000000000003E-3</c:v>
                </c:pt>
                <c:pt idx="765" formatCode="0.00E+00">
                  <c:v>-7.1500000000000001E-3</c:v>
                </c:pt>
                <c:pt idx="766" formatCode="0.00E+00">
                  <c:v>-3.5200000000000001E-3</c:v>
                </c:pt>
                <c:pt idx="767" formatCode="0.00E+00">
                  <c:v>-3.5599999999999998E-3</c:v>
                </c:pt>
                <c:pt idx="768" formatCode="0.00E+00">
                  <c:v>-7.2100000000000003E-3</c:v>
                </c:pt>
                <c:pt idx="769" formatCode="0.00E+00">
                  <c:v>-7.8799999999999999E-3</c:v>
                </c:pt>
                <c:pt idx="770" formatCode="0.00E+00">
                  <c:v>-9.5600000000000008E-3</c:v>
                </c:pt>
                <c:pt idx="771" formatCode="0.00E+00">
                  <c:v>-1.4829999999999999E-2</c:v>
                </c:pt>
                <c:pt idx="772" formatCode="0.00E+00">
                  <c:v>-1.856E-2</c:v>
                </c:pt>
                <c:pt idx="773" formatCode="0.00E+00">
                  <c:v>-1.7270000000000001E-2</c:v>
                </c:pt>
                <c:pt idx="774">
                  <c:v>-1.5890000000000001E-2</c:v>
                </c:pt>
                <c:pt idx="775" formatCode="0.00E+00">
                  <c:v>-1.6480000000000002E-2</c:v>
                </c:pt>
                <c:pt idx="776">
                  <c:v>-1.456E-2</c:v>
                </c:pt>
                <c:pt idx="777">
                  <c:v>-1.6740000000000001E-2</c:v>
                </c:pt>
                <c:pt idx="778">
                  <c:v>-5.9130000000000002E-2</c:v>
                </c:pt>
                <c:pt idx="779">
                  <c:v>-0.19184999999999999</c:v>
                </c:pt>
                <c:pt idx="780">
                  <c:v>-0.40942000000000001</c:v>
                </c:pt>
                <c:pt idx="781">
                  <c:v>-0.67595000000000005</c:v>
                </c:pt>
                <c:pt idx="782">
                  <c:v>-0.94447999999999999</c:v>
                </c:pt>
                <c:pt idx="783">
                  <c:v>-1.1293299999999999</c:v>
                </c:pt>
                <c:pt idx="784">
                  <c:v>-1.1852799999999999</c:v>
                </c:pt>
                <c:pt idx="785">
                  <c:v>-1.1349100000000001</c:v>
                </c:pt>
                <c:pt idx="786">
                  <c:v>-1.01352</c:v>
                </c:pt>
                <c:pt idx="787">
                  <c:v>-0.86736000000000002</c:v>
                </c:pt>
                <c:pt idx="788">
                  <c:v>-0.74553999999999998</c:v>
                </c:pt>
                <c:pt idx="789">
                  <c:v>-0.64610999999999996</c:v>
                </c:pt>
                <c:pt idx="790">
                  <c:v>-0.55706</c:v>
                </c:pt>
                <c:pt idx="791">
                  <c:v>-0.47998000000000002</c:v>
                </c:pt>
                <c:pt idx="792">
                  <c:v>-0.41105000000000003</c:v>
                </c:pt>
                <c:pt idx="793">
                  <c:v>-0.35537999999999997</c:v>
                </c:pt>
                <c:pt idx="794">
                  <c:v>-0.30310999999999999</c:v>
                </c:pt>
                <c:pt idx="795">
                  <c:v>-0.25631999999999999</c:v>
                </c:pt>
                <c:pt idx="796">
                  <c:v>-0.21274000000000001</c:v>
                </c:pt>
                <c:pt idx="797">
                  <c:v>-0.17465</c:v>
                </c:pt>
                <c:pt idx="798">
                  <c:v>-0.14660000000000001</c:v>
                </c:pt>
                <c:pt idx="799">
                  <c:v>-0.13109999999999999</c:v>
                </c:pt>
                <c:pt idx="800">
                  <c:v>-0.12197</c:v>
                </c:pt>
                <c:pt idx="801">
                  <c:v>-0.12132</c:v>
                </c:pt>
                <c:pt idx="802">
                  <c:v>-0.12239</c:v>
                </c:pt>
                <c:pt idx="803">
                  <c:v>-0.12292</c:v>
                </c:pt>
                <c:pt idx="804">
                  <c:v>-0.12545999999999999</c:v>
                </c:pt>
                <c:pt idx="805">
                  <c:v>-0.13042000000000001</c:v>
                </c:pt>
                <c:pt idx="806">
                  <c:v>-0.13031999999999999</c:v>
                </c:pt>
                <c:pt idx="807">
                  <c:v>-0.13063</c:v>
                </c:pt>
                <c:pt idx="808">
                  <c:v>-0.13095000000000001</c:v>
                </c:pt>
                <c:pt idx="809" formatCode="0.00E+00">
                  <c:v>-0.12776000000000001</c:v>
                </c:pt>
                <c:pt idx="810">
                  <c:v>-0.12272</c:v>
                </c:pt>
                <c:pt idx="811">
                  <c:v>-0.11676</c:v>
                </c:pt>
                <c:pt idx="812">
                  <c:v>-0.11239</c:v>
                </c:pt>
                <c:pt idx="813">
                  <c:v>-0.10631</c:v>
                </c:pt>
                <c:pt idx="814">
                  <c:v>-9.5820000000000002E-2</c:v>
                </c:pt>
                <c:pt idx="815">
                  <c:v>-8.5309999999999997E-2</c:v>
                </c:pt>
                <c:pt idx="816">
                  <c:v>-7.7520000000000006E-2</c:v>
                </c:pt>
                <c:pt idx="817">
                  <c:v>-7.2620000000000004E-2</c:v>
                </c:pt>
                <c:pt idx="818">
                  <c:v>-6.5129999999999993E-2</c:v>
                </c:pt>
                <c:pt idx="819" formatCode="0.00E+00">
                  <c:v>-5.9889999999999999E-2</c:v>
                </c:pt>
                <c:pt idx="820" formatCode="0.00E+00">
                  <c:v>-5.6460000000000003E-2</c:v>
                </c:pt>
                <c:pt idx="821" formatCode="0.00E+00">
                  <c:v>-5.4820000000000001E-2</c:v>
                </c:pt>
                <c:pt idx="822" formatCode="0.00E+00">
                  <c:v>-5.457E-2</c:v>
                </c:pt>
                <c:pt idx="823" formatCode="0.00E+00">
                  <c:v>-5.2600000000000001E-2</c:v>
                </c:pt>
                <c:pt idx="824">
                  <c:v>-5.0459999999999998E-2</c:v>
                </c:pt>
                <c:pt idx="825">
                  <c:v>-4.761E-2</c:v>
                </c:pt>
                <c:pt idx="826">
                  <c:v>-4.9149999999999999E-2</c:v>
                </c:pt>
                <c:pt idx="827">
                  <c:v>-4.1450000000000001E-2</c:v>
                </c:pt>
                <c:pt idx="828">
                  <c:v>-4.2110000000000002E-2</c:v>
                </c:pt>
                <c:pt idx="829">
                  <c:v>-4.2189999999999998E-2</c:v>
                </c:pt>
                <c:pt idx="830">
                  <c:v>-3.918E-2</c:v>
                </c:pt>
                <c:pt idx="831">
                  <c:v>-2.963E-2</c:v>
                </c:pt>
                <c:pt idx="832">
                  <c:v>-3.0509999999999999E-2</c:v>
                </c:pt>
                <c:pt idx="833">
                  <c:v>-2.9409999999999999E-2</c:v>
                </c:pt>
                <c:pt idx="834">
                  <c:v>-2.5850000000000001E-2</c:v>
                </c:pt>
                <c:pt idx="835">
                  <c:v>-2.6849999999999999E-2</c:v>
                </c:pt>
                <c:pt idx="836">
                  <c:v>-3.0280000000000001E-2</c:v>
                </c:pt>
                <c:pt idx="837">
                  <c:v>-2.7349999999999999E-2</c:v>
                </c:pt>
                <c:pt idx="838">
                  <c:v>-1.8890000000000001E-2</c:v>
                </c:pt>
                <c:pt idx="839">
                  <c:v>-1.968E-2</c:v>
                </c:pt>
                <c:pt idx="840">
                  <c:v>-1.8509999999999999E-2</c:v>
                </c:pt>
                <c:pt idx="841" formatCode="0.00E+00">
                  <c:v>-1.8249999999999999E-2</c:v>
                </c:pt>
                <c:pt idx="842" formatCode="0.00E+00">
                  <c:v>-1.9910000000000001E-2</c:v>
                </c:pt>
                <c:pt idx="843" formatCode="0.00E+00">
                  <c:v>-2.155E-2</c:v>
                </c:pt>
                <c:pt idx="844" formatCode="0.00E+00">
                  <c:v>-2.094E-2</c:v>
                </c:pt>
                <c:pt idx="845" formatCode="0.00E+00">
                  <c:v>-2.12E-2</c:v>
                </c:pt>
                <c:pt idx="846" formatCode="0.00E+00">
                  <c:v>-2.6610000000000002E-2</c:v>
                </c:pt>
                <c:pt idx="847" formatCode="0.00E+00">
                  <c:v>-2.4410000000000001E-2</c:v>
                </c:pt>
                <c:pt idx="848" formatCode="0.00E+00">
                  <c:v>-2.6089999999999999E-2</c:v>
                </c:pt>
                <c:pt idx="849" formatCode="0.00E+00">
                  <c:v>-2.426E-2</c:v>
                </c:pt>
                <c:pt idx="850" formatCode="0.00E+00">
                  <c:v>-2.6749999999999999E-2</c:v>
                </c:pt>
                <c:pt idx="851" formatCode="0.00E+00">
                  <c:v>-1.8599999999999998E-2</c:v>
                </c:pt>
                <c:pt idx="852" formatCode="0.00E+00">
                  <c:v>-1.736E-2</c:v>
                </c:pt>
                <c:pt idx="853">
                  <c:v>-1.6619999999999999E-2</c:v>
                </c:pt>
                <c:pt idx="854">
                  <c:v>-1.985E-2</c:v>
                </c:pt>
                <c:pt idx="855" formatCode="0.00E+00">
                  <c:v>-1.7899999999999999E-2</c:v>
                </c:pt>
                <c:pt idx="856" formatCode="0.00E+00">
                  <c:v>-1.7569999999999999E-2</c:v>
                </c:pt>
                <c:pt idx="857">
                  <c:v>-1.6330000000000001E-2</c:v>
                </c:pt>
                <c:pt idx="858">
                  <c:v>-1.5259999999999999E-2</c:v>
                </c:pt>
                <c:pt idx="859">
                  <c:v>-1.268E-2</c:v>
                </c:pt>
                <c:pt idx="860">
                  <c:v>-1.21E-2</c:v>
                </c:pt>
                <c:pt idx="861">
                  <c:v>-1.174E-2</c:v>
                </c:pt>
                <c:pt idx="862">
                  <c:v>-1.602E-2</c:v>
                </c:pt>
                <c:pt idx="863">
                  <c:v>-1.7409999999999998E-2</c:v>
                </c:pt>
                <c:pt idx="864">
                  <c:v>-1.8890000000000001E-2</c:v>
                </c:pt>
                <c:pt idx="865" formatCode="0.00E+00">
                  <c:v>-1.899E-2</c:v>
                </c:pt>
                <c:pt idx="866">
                  <c:v>-1.8329999999999999E-2</c:v>
                </c:pt>
                <c:pt idx="867">
                  <c:v>-1.9429999999999999E-2</c:v>
                </c:pt>
                <c:pt idx="868" formatCode="0.00E+00">
                  <c:v>-1.9609999999999999E-2</c:v>
                </c:pt>
                <c:pt idx="869" formatCode="0.00E+00">
                  <c:v>-1.9369999999999998E-2</c:v>
                </c:pt>
                <c:pt idx="870">
                  <c:v>-1.8380000000000001E-2</c:v>
                </c:pt>
                <c:pt idx="871">
                  <c:v>-2.0619999999999999E-2</c:v>
                </c:pt>
                <c:pt idx="872" formatCode="0.00E+00">
                  <c:v>-1.8790000000000001E-2</c:v>
                </c:pt>
                <c:pt idx="873" formatCode="0.00E+00">
                  <c:v>-1.7930000000000001E-2</c:v>
                </c:pt>
                <c:pt idx="874">
                  <c:v>-1.7069999999999998E-2</c:v>
                </c:pt>
                <c:pt idx="875">
                  <c:v>-1.617E-2</c:v>
                </c:pt>
                <c:pt idx="876">
                  <c:v>-1.891E-2</c:v>
                </c:pt>
                <c:pt idx="877">
                  <c:v>-1.796E-2</c:v>
                </c:pt>
                <c:pt idx="878">
                  <c:v>-1.7690000000000001E-2</c:v>
                </c:pt>
                <c:pt idx="879">
                  <c:v>-2.0799999999999999E-2</c:v>
                </c:pt>
                <c:pt idx="880" formatCode="0.00E+00">
                  <c:v>-2.019E-2</c:v>
                </c:pt>
                <c:pt idx="881" formatCode="0.00E+00">
                  <c:v>-1.736E-2</c:v>
                </c:pt>
                <c:pt idx="882">
                  <c:v>-1.583E-2</c:v>
                </c:pt>
                <c:pt idx="883">
                  <c:v>-1.451E-2</c:v>
                </c:pt>
                <c:pt idx="884">
                  <c:v>-1.001E-2</c:v>
                </c:pt>
                <c:pt idx="885" formatCode="0.00E+00">
                  <c:v>-1.095E-2</c:v>
                </c:pt>
                <c:pt idx="886" formatCode="0.00E+00">
                  <c:v>-1.414E-2</c:v>
                </c:pt>
                <c:pt idx="887" formatCode="0.00E+00">
                  <c:v>-1.6039999999999999E-2</c:v>
                </c:pt>
                <c:pt idx="888" formatCode="0.00E+00">
                  <c:v>-1.7940000000000001E-2</c:v>
                </c:pt>
                <c:pt idx="889" formatCode="0.00E+00">
                  <c:v>-2.164E-2</c:v>
                </c:pt>
                <c:pt idx="890" formatCode="0.00E+00">
                  <c:v>-2.036E-2</c:v>
                </c:pt>
                <c:pt idx="891" formatCode="0.00E+00">
                  <c:v>-1.519E-2</c:v>
                </c:pt>
                <c:pt idx="892" formatCode="0.00E+00">
                  <c:v>-9.8600000000000007E-3</c:v>
                </c:pt>
                <c:pt idx="893">
                  <c:v>-8.7899999999999992E-3</c:v>
                </c:pt>
                <c:pt idx="894" formatCode="0.00E+00">
                  <c:v>-5.7499999999999999E-3</c:v>
                </c:pt>
                <c:pt idx="895">
                  <c:v>-2.7480000000000001E-2</c:v>
                </c:pt>
                <c:pt idx="896">
                  <c:v>-9.1560000000000002E-2</c:v>
                </c:pt>
                <c:pt idx="897" formatCode="0.00E+00">
                  <c:v>-0.19178000000000001</c:v>
                </c:pt>
                <c:pt idx="898">
                  <c:v>-0.33376</c:v>
                </c:pt>
                <c:pt idx="899">
                  <c:v>-0.55427000000000004</c:v>
                </c:pt>
                <c:pt idx="900">
                  <c:v>-0.81159999999999999</c:v>
                </c:pt>
                <c:pt idx="901">
                  <c:v>-1.0474699999999999</c:v>
                </c:pt>
                <c:pt idx="902">
                  <c:v>-1.2260200000000001</c:v>
                </c:pt>
                <c:pt idx="903">
                  <c:v>-1.29972</c:v>
                </c:pt>
                <c:pt idx="904">
                  <c:v>-1.2504900000000001</c:v>
                </c:pt>
                <c:pt idx="905">
                  <c:v>-1.10724</c:v>
                </c:pt>
                <c:pt idx="906">
                  <c:v>-0.91559000000000001</c:v>
                </c:pt>
                <c:pt idx="907">
                  <c:v>-0.72289000000000003</c:v>
                </c:pt>
                <c:pt idx="908">
                  <c:v>-0.57123999999999997</c:v>
                </c:pt>
                <c:pt idx="909">
                  <c:v>-0.45916000000000001</c:v>
                </c:pt>
                <c:pt idx="910">
                  <c:v>-0.37930999999999998</c:v>
                </c:pt>
                <c:pt idx="911">
                  <c:v>-0.31334000000000001</c:v>
                </c:pt>
                <c:pt idx="912">
                  <c:v>-0.26545000000000002</c:v>
                </c:pt>
                <c:pt idx="913">
                  <c:v>-0.22605</c:v>
                </c:pt>
                <c:pt idx="914">
                  <c:v>-0.17862</c:v>
                </c:pt>
                <c:pt idx="915">
                  <c:v>-0.12801000000000001</c:v>
                </c:pt>
                <c:pt idx="916">
                  <c:v>-8.7440000000000004E-2</c:v>
                </c:pt>
                <c:pt idx="917">
                  <c:v>-5.7369999999999997E-2</c:v>
                </c:pt>
                <c:pt idx="918">
                  <c:v>-3.5299999999999998E-2</c:v>
                </c:pt>
                <c:pt idx="919">
                  <c:v>-2.707E-2</c:v>
                </c:pt>
                <c:pt idx="920">
                  <c:v>-2.9139999999999999E-2</c:v>
                </c:pt>
                <c:pt idx="921">
                  <c:v>-3.4470000000000001E-2</c:v>
                </c:pt>
                <c:pt idx="922">
                  <c:v>-3.49E-2</c:v>
                </c:pt>
                <c:pt idx="923">
                  <c:v>-3.8850000000000003E-2</c:v>
                </c:pt>
                <c:pt idx="924">
                  <c:v>-4.2590000000000003E-2</c:v>
                </c:pt>
                <c:pt idx="925">
                  <c:v>-4.3279999999999999E-2</c:v>
                </c:pt>
                <c:pt idx="926">
                  <c:v>-4.2950000000000002E-2</c:v>
                </c:pt>
                <c:pt idx="927">
                  <c:v>-4.2360000000000002E-2</c:v>
                </c:pt>
                <c:pt idx="928">
                  <c:v>-3.9039999999999998E-2</c:v>
                </c:pt>
                <c:pt idx="929">
                  <c:v>-3.841E-2</c:v>
                </c:pt>
                <c:pt idx="930">
                  <c:v>-4.1489999999999999E-2</c:v>
                </c:pt>
                <c:pt idx="931" formatCode="0.00E+00">
                  <c:v>-4.0820000000000002E-2</c:v>
                </c:pt>
                <c:pt idx="932" formatCode="0.00E+00">
                  <c:v>-4.2479999999999997E-2</c:v>
                </c:pt>
                <c:pt idx="933" formatCode="0.00E+00">
                  <c:v>-4.5490000000000003E-2</c:v>
                </c:pt>
                <c:pt idx="934">
                  <c:v>-5.1209999999999999E-2</c:v>
                </c:pt>
                <c:pt idx="935">
                  <c:v>-4.9660000000000003E-2</c:v>
                </c:pt>
                <c:pt idx="936">
                  <c:v>-5.203E-2</c:v>
                </c:pt>
                <c:pt idx="937">
                  <c:v>-5.0229999999999997E-2</c:v>
                </c:pt>
                <c:pt idx="938">
                  <c:v>-4.9590000000000002E-2</c:v>
                </c:pt>
                <c:pt idx="939">
                  <c:v>-4.6530000000000002E-2</c:v>
                </c:pt>
                <c:pt idx="940">
                  <c:v>-4.4179999999999997E-2</c:v>
                </c:pt>
                <c:pt idx="941">
                  <c:v>-4.0989999999999999E-2</c:v>
                </c:pt>
                <c:pt idx="942">
                  <c:v>-4.1570000000000003E-2</c:v>
                </c:pt>
                <c:pt idx="943">
                  <c:v>-4.156E-2</c:v>
                </c:pt>
                <c:pt idx="944">
                  <c:v>-3.7280000000000001E-2</c:v>
                </c:pt>
                <c:pt idx="945" formatCode="0.00E+00">
                  <c:v>-3.7990000000000003E-2</c:v>
                </c:pt>
                <c:pt idx="946" formatCode="0.00E+00">
                  <c:v>-3.9480000000000001E-2</c:v>
                </c:pt>
                <c:pt idx="947" formatCode="0.00E+00">
                  <c:v>-4.0439999999999997E-2</c:v>
                </c:pt>
                <c:pt idx="948" formatCode="0.00E+00">
                  <c:v>-3.9260000000000003E-2</c:v>
                </c:pt>
                <c:pt idx="949" formatCode="0.00E+00">
                  <c:v>-4.0550000000000003E-2</c:v>
                </c:pt>
                <c:pt idx="950">
                  <c:v>-4.2840000000000003E-2</c:v>
                </c:pt>
                <c:pt idx="951">
                  <c:v>-4.0989999999999999E-2</c:v>
                </c:pt>
                <c:pt idx="952">
                  <c:v>-4.002E-2</c:v>
                </c:pt>
                <c:pt idx="953" formatCode="0.00E+00">
                  <c:v>-3.7249999999999998E-2</c:v>
                </c:pt>
                <c:pt idx="954">
                  <c:v>-3.1809999999999998E-2</c:v>
                </c:pt>
                <c:pt idx="955">
                  <c:v>-2.605E-2</c:v>
                </c:pt>
                <c:pt idx="956">
                  <c:v>-2.2970000000000001E-2</c:v>
                </c:pt>
                <c:pt idx="957">
                  <c:v>-2.2020000000000001E-2</c:v>
                </c:pt>
                <c:pt idx="958" formatCode="0.00E+00">
                  <c:v>-2.4289999999999999E-2</c:v>
                </c:pt>
                <c:pt idx="959">
                  <c:v>-2.393E-2</c:v>
                </c:pt>
                <c:pt idx="960" formatCode="0.00E+00">
                  <c:v>-2.1299999999999999E-2</c:v>
                </c:pt>
                <c:pt idx="961" formatCode="0.00E+00">
                  <c:v>-2.3619999999999999E-2</c:v>
                </c:pt>
                <c:pt idx="962" formatCode="0.00E+00">
                  <c:v>-2.2419999999999999E-2</c:v>
                </c:pt>
                <c:pt idx="963" formatCode="0.00E+00">
                  <c:v>-2.2089999999999999E-2</c:v>
                </c:pt>
                <c:pt idx="964" formatCode="0.00E+00">
                  <c:v>-2.1729999999999999E-2</c:v>
                </c:pt>
                <c:pt idx="965">
                  <c:v>-2.1409999999999998E-2</c:v>
                </c:pt>
                <c:pt idx="966">
                  <c:v>-1.9449999999999999E-2</c:v>
                </c:pt>
                <c:pt idx="967">
                  <c:v>-1.8169999999999999E-2</c:v>
                </c:pt>
                <c:pt idx="968">
                  <c:v>-1.6930000000000001E-2</c:v>
                </c:pt>
                <c:pt idx="969">
                  <c:v>-1.9199999999999998E-2</c:v>
                </c:pt>
                <c:pt idx="970">
                  <c:v>-2.2179999999999998E-2</c:v>
                </c:pt>
                <c:pt idx="971">
                  <c:v>-2.044E-2</c:v>
                </c:pt>
                <c:pt idx="972">
                  <c:v>-1.9529999999999999E-2</c:v>
                </c:pt>
                <c:pt idx="973">
                  <c:v>-1.6660000000000001E-2</c:v>
                </c:pt>
                <c:pt idx="974">
                  <c:v>-1.495E-2</c:v>
                </c:pt>
                <c:pt idx="975">
                  <c:v>-1.2E-2</c:v>
                </c:pt>
                <c:pt idx="976" formatCode="0.00E+00">
                  <c:v>-1.7489999999999999E-2</c:v>
                </c:pt>
                <c:pt idx="977" formatCode="0.00E+00">
                  <c:v>-2.0979999999999999E-2</c:v>
                </c:pt>
                <c:pt idx="978">
                  <c:v>-1.9480000000000001E-2</c:v>
                </c:pt>
                <c:pt idx="979">
                  <c:v>-1.736E-2</c:v>
                </c:pt>
                <c:pt idx="980">
                  <c:v>-1.6289999999999999E-2</c:v>
                </c:pt>
                <c:pt idx="981" formatCode="0.00E+00">
                  <c:v>-9.5999999999999992E-3</c:v>
                </c:pt>
                <c:pt idx="982" formatCode="0.00E+00">
                  <c:v>-1.8500000000000001E-3</c:v>
                </c:pt>
                <c:pt idx="983" formatCode="0.00E+00">
                  <c:v>-1.49E-3</c:v>
                </c:pt>
                <c:pt idx="984" formatCode="0.00E+00">
                  <c:v>-3.5699999999999998E-3</c:v>
                </c:pt>
                <c:pt idx="985" formatCode="0.00E+00">
                  <c:v>-5.64E-3</c:v>
                </c:pt>
                <c:pt idx="986" formatCode="0.00E+00">
                  <c:v>-6.5500000000000003E-3</c:v>
                </c:pt>
                <c:pt idx="987" formatCode="0.00E+00">
                  <c:v>-1.1429999999999999E-2</c:v>
                </c:pt>
                <c:pt idx="988" formatCode="0.00E+00">
                  <c:v>-1.5469999999999999E-2</c:v>
                </c:pt>
                <c:pt idx="989" formatCode="0.00E+00">
                  <c:v>-1.5789999999999998E-2</c:v>
                </c:pt>
                <c:pt idx="990" formatCode="0.00E+00">
                  <c:v>-1.3469999999999999E-2</c:v>
                </c:pt>
                <c:pt idx="991" formatCode="0.00E+00">
                  <c:v>-1.763E-2</c:v>
                </c:pt>
                <c:pt idx="992" formatCode="0.00E+00">
                  <c:v>-1.9619999999999999E-2</c:v>
                </c:pt>
                <c:pt idx="993" formatCode="0.00E+00">
                  <c:v>-1.898E-2</c:v>
                </c:pt>
                <c:pt idx="994" formatCode="0.00E+00">
                  <c:v>-2.164E-2</c:v>
                </c:pt>
                <c:pt idx="995">
                  <c:v>-2.5850000000000001E-2</c:v>
                </c:pt>
                <c:pt idx="996">
                  <c:v>-2.529E-2</c:v>
                </c:pt>
                <c:pt idx="997">
                  <c:v>-2.188E-2</c:v>
                </c:pt>
                <c:pt idx="998" formatCode="0.00E+00">
                  <c:v>-2.5000000000000001E-2</c:v>
                </c:pt>
                <c:pt idx="999" formatCode="0.00E+00">
                  <c:v>-2.009E-2</c:v>
                </c:pt>
                <c:pt idx="1000">
                  <c:v>-1.89E-2</c:v>
                </c:pt>
                <c:pt idx="1001">
                  <c:v>-1.617E-2</c:v>
                </c:pt>
                <c:pt idx="1002">
                  <c:v>-1.481E-2</c:v>
                </c:pt>
                <c:pt idx="1003">
                  <c:v>-8.77E-3</c:v>
                </c:pt>
                <c:pt idx="1004" formatCode="0.00E+00">
                  <c:v>-1.201E-2</c:v>
                </c:pt>
                <c:pt idx="1005">
                  <c:v>-1.175E-2</c:v>
                </c:pt>
                <c:pt idx="1006">
                  <c:v>-1.4659999999999999E-2</c:v>
                </c:pt>
                <c:pt idx="1007">
                  <c:v>-1.7569999999999999E-2</c:v>
                </c:pt>
                <c:pt idx="1008">
                  <c:v>-2.1440000000000001E-2</c:v>
                </c:pt>
                <c:pt idx="1009">
                  <c:v>-1.8460000000000001E-2</c:v>
                </c:pt>
                <c:pt idx="1010">
                  <c:v>-1.491E-2</c:v>
                </c:pt>
                <c:pt idx="1011" formatCode="0.00E+00">
                  <c:v>-1.393E-2</c:v>
                </c:pt>
                <c:pt idx="1012" formatCode="0.00E+00">
                  <c:v>-1.813E-2</c:v>
                </c:pt>
                <c:pt idx="1013" formatCode="0.00E+00">
                  <c:v>-1.9820000000000001E-2</c:v>
                </c:pt>
                <c:pt idx="1014" formatCode="0.00E+00">
                  <c:v>-2.469E-2</c:v>
                </c:pt>
                <c:pt idx="1015" formatCode="0.00E+00">
                  <c:v>-2.6970000000000001E-2</c:v>
                </c:pt>
                <c:pt idx="1016" formatCode="0.00E+00">
                  <c:v>-2.452E-2</c:v>
                </c:pt>
                <c:pt idx="1017">
                  <c:v>-1.8890000000000001E-2</c:v>
                </c:pt>
                <c:pt idx="1018">
                  <c:v>-3.4430000000000002E-2</c:v>
                </c:pt>
                <c:pt idx="1019">
                  <c:v>-0.11402</c:v>
                </c:pt>
                <c:pt idx="1020">
                  <c:v>-0.25341000000000002</c:v>
                </c:pt>
                <c:pt idx="1021">
                  <c:v>-0.42621999999999999</c:v>
                </c:pt>
                <c:pt idx="1022">
                  <c:v>-0.60548000000000002</c:v>
                </c:pt>
                <c:pt idx="1023">
                  <c:v>-0.74436999999999998</c:v>
                </c:pt>
                <c:pt idx="1024">
                  <c:v>-0.79705999999999999</c:v>
                </c:pt>
                <c:pt idx="1025">
                  <c:v>-0.79059000000000001</c:v>
                </c:pt>
                <c:pt idx="1026">
                  <c:v>-0.74324999999999997</c:v>
                </c:pt>
                <c:pt idx="1027">
                  <c:v>-0.67339000000000004</c:v>
                </c:pt>
                <c:pt idx="1028">
                  <c:v>-0.60926999999999998</c:v>
                </c:pt>
                <c:pt idx="1029">
                  <c:v>-0.55598000000000003</c:v>
                </c:pt>
                <c:pt idx="1030">
                  <c:v>-0.49667</c:v>
                </c:pt>
                <c:pt idx="1031">
                  <c:v>-0.44016</c:v>
                </c:pt>
                <c:pt idx="1032">
                  <c:v>-0.38817000000000002</c:v>
                </c:pt>
                <c:pt idx="1033">
                  <c:v>-0.34200000000000003</c:v>
                </c:pt>
                <c:pt idx="1034">
                  <c:v>-0.29997000000000001</c:v>
                </c:pt>
                <c:pt idx="1035">
                  <c:v>-0.25897999999999999</c:v>
                </c:pt>
                <c:pt idx="1036">
                  <c:v>-0.21883</c:v>
                </c:pt>
                <c:pt idx="1037">
                  <c:v>-0.18914</c:v>
                </c:pt>
                <c:pt idx="1038">
                  <c:v>-0.16777</c:v>
                </c:pt>
                <c:pt idx="1039">
                  <c:v>-0.14968000000000001</c:v>
                </c:pt>
                <c:pt idx="1040">
                  <c:v>-0.14405999999999999</c:v>
                </c:pt>
                <c:pt idx="1041">
                  <c:v>-0.14702000000000001</c:v>
                </c:pt>
                <c:pt idx="1042">
                  <c:v>-0.14630000000000001</c:v>
                </c:pt>
                <c:pt idx="1043">
                  <c:v>-0.14474000000000001</c:v>
                </c:pt>
                <c:pt idx="1044">
                  <c:v>-0.15159</c:v>
                </c:pt>
                <c:pt idx="1045">
                  <c:v>-0.15157000000000001</c:v>
                </c:pt>
                <c:pt idx="1046">
                  <c:v>-0.14344000000000001</c:v>
                </c:pt>
                <c:pt idx="1047">
                  <c:v>-0.14313999999999999</c:v>
                </c:pt>
                <c:pt idx="1048">
                  <c:v>-0.13947999999999999</c:v>
                </c:pt>
                <c:pt idx="1049" formatCode="0.00E+00">
                  <c:v>-0.12950999999999999</c:v>
                </c:pt>
                <c:pt idx="1050" formatCode="0.00E+00">
                  <c:v>-0.12230000000000001</c:v>
                </c:pt>
                <c:pt idx="1051" formatCode="0.00E+00">
                  <c:v>-0.11844</c:v>
                </c:pt>
                <c:pt idx="1052" formatCode="0.00E+00">
                  <c:v>-0.10839</c:v>
                </c:pt>
                <c:pt idx="1053" formatCode="0.00E+00">
                  <c:v>-0.10206</c:v>
                </c:pt>
                <c:pt idx="1054" formatCode="0.00E+00">
                  <c:v>-9.9699999999999997E-2</c:v>
                </c:pt>
                <c:pt idx="1055">
                  <c:v>-9.4369999999999996E-2</c:v>
                </c:pt>
                <c:pt idx="1056">
                  <c:v>-9.0179999999999996E-2</c:v>
                </c:pt>
                <c:pt idx="1057">
                  <c:v>-8.3760000000000001E-2</c:v>
                </c:pt>
                <c:pt idx="1058">
                  <c:v>-7.9439999999999997E-2</c:v>
                </c:pt>
                <c:pt idx="1059">
                  <c:v>-7.2770000000000001E-2</c:v>
                </c:pt>
                <c:pt idx="1060" formatCode="0.00E+00">
                  <c:v>-6.862E-2</c:v>
                </c:pt>
                <c:pt idx="1061" formatCode="0.00E+00">
                  <c:v>-6.003E-2</c:v>
                </c:pt>
                <c:pt idx="1062" formatCode="0.00E+00">
                  <c:v>-5.6840000000000002E-2</c:v>
                </c:pt>
                <c:pt idx="1063">
                  <c:v>-5.3519999999999998E-2</c:v>
                </c:pt>
                <c:pt idx="1064">
                  <c:v>-5.0909999999999997E-2</c:v>
                </c:pt>
                <c:pt idx="1065" formatCode="0.00E+00">
                  <c:v>-4.7010000000000003E-2</c:v>
                </c:pt>
                <c:pt idx="1066">
                  <c:v>-4.5030000000000001E-2</c:v>
                </c:pt>
                <c:pt idx="1067">
                  <c:v>-4.3380000000000002E-2</c:v>
                </c:pt>
                <c:pt idx="1068">
                  <c:v>-4.018E-2</c:v>
                </c:pt>
                <c:pt idx="1069" formatCode="0.00E+00">
                  <c:v>-3.551E-2</c:v>
                </c:pt>
                <c:pt idx="1070" formatCode="0.00E+00">
                  <c:v>-3.1179999999999999E-2</c:v>
                </c:pt>
                <c:pt idx="1071" formatCode="0.00E+00">
                  <c:v>-2.9690000000000001E-2</c:v>
                </c:pt>
                <c:pt idx="1072" formatCode="0.00E+00">
                  <c:v>-2.733E-2</c:v>
                </c:pt>
                <c:pt idx="1073" formatCode="0.00E+00">
                  <c:v>-2.4879999999999999E-2</c:v>
                </c:pt>
                <c:pt idx="1074">
                  <c:v>-2.4309999999999998E-2</c:v>
                </c:pt>
                <c:pt idx="1075" formatCode="0.00E+00">
                  <c:v>-2.3040000000000001E-2</c:v>
                </c:pt>
                <c:pt idx="1076" formatCode="0.00E+00">
                  <c:v>-2.3519999999999999E-2</c:v>
                </c:pt>
                <c:pt idx="1077" formatCode="0.00E+00">
                  <c:v>-2.3539999999999998E-2</c:v>
                </c:pt>
                <c:pt idx="1078">
                  <c:v>-2.3980000000000001E-2</c:v>
                </c:pt>
                <c:pt idx="1079">
                  <c:v>-2.0480000000000002E-2</c:v>
                </c:pt>
                <c:pt idx="1080">
                  <c:v>-2.18E-2</c:v>
                </c:pt>
                <c:pt idx="1081">
                  <c:v>-1.7129999999999999E-2</c:v>
                </c:pt>
                <c:pt idx="1082">
                  <c:v>-1.669E-2</c:v>
                </c:pt>
                <c:pt idx="1083">
                  <c:v>-1.6799999999999999E-2</c:v>
                </c:pt>
                <c:pt idx="1084">
                  <c:v>-1.9789999999999999E-2</c:v>
                </c:pt>
                <c:pt idx="1085">
                  <c:v>-2.0559999999999998E-2</c:v>
                </c:pt>
                <c:pt idx="1086">
                  <c:v>-2.3179999999999999E-2</c:v>
                </c:pt>
                <c:pt idx="1087">
                  <c:v>-2.307E-2</c:v>
                </c:pt>
                <c:pt idx="1088">
                  <c:v>-2.2589999999999999E-2</c:v>
                </c:pt>
                <c:pt idx="1089">
                  <c:v>-1.951E-2</c:v>
                </c:pt>
                <c:pt idx="1090">
                  <c:v>-1.9740000000000001E-2</c:v>
                </c:pt>
                <c:pt idx="1091">
                  <c:v>-2.1440000000000001E-2</c:v>
                </c:pt>
                <c:pt idx="1092" formatCode="0.00E+00">
                  <c:v>-1.9699999999999999E-2</c:v>
                </c:pt>
                <c:pt idx="1093" formatCode="0.00E+00">
                  <c:v>-1.951E-2</c:v>
                </c:pt>
                <c:pt idx="1094" formatCode="0.00E+00">
                  <c:v>-2.2210000000000001E-2</c:v>
                </c:pt>
                <c:pt idx="1095" formatCode="0.00E+00">
                  <c:v>-2.0150000000000001E-2</c:v>
                </c:pt>
                <c:pt idx="1096" formatCode="0.00E+00">
                  <c:v>-2.0299999999999999E-2</c:v>
                </c:pt>
                <c:pt idx="1097" formatCode="0.00E+00">
                  <c:v>-1.975E-2</c:v>
                </c:pt>
                <c:pt idx="1098">
                  <c:v>-2.2200000000000001E-2</c:v>
                </c:pt>
                <c:pt idx="1099" formatCode="0.00E+00">
                  <c:v>-2.1350000000000001E-2</c:v>
                </c:pt>
                <c:pt idx="1100">
                  <c:v>-2.5319999999999999E-2</c:v>
                </c:pt>
                <c:pt idx="1101">
                  <c:v>-2.648E-2</c:v>
                </c:pt>
                <c:pt idx="1102">
                  <c:v>-2.9399999999999999E-2</c:v>
                </c:pt>
                <c:pt idx="1103" formatCode="0.00E+00">
                  <c:v>-2.2020000000000001E-2</c:v>
                </c:pt>
                <c:pt idx="1104" formatCode="0.00E+00">
                  <c:v>-2.2679999999999999E-2</c:v>
                </c:pt>
                <c:pt idx="1105">
                  <c:v>-1.2E-2</c:v>
                </c:pt>
                <c:pt idx="1106" formatCode="0.00E+00">
                  <c:v>-5.9199999999999999E-3</c:v>
                </c:pt>
                <c:pt idx="1107" formatCode="0.00E+00">
                  <c:v>-6.5799999999999999E-3</c:v>
                </c:pt>
                <c:pt idx="1108" formatCode="0.00E+00">
                  <c:v>-1.129E-2</c:v>
                </c:pt>
                <c:pt idx="1109">
                  <c:v>-1.312E-2</c:v>
                </c:pt>
                <c:pt idx="1110">
                  <c:v>-2.0559999999999998E-2</c:v>
                </c:pt>
                <c:pt idx="1111">
                  <c:v>-2.205E-2</c:v>
                </c:pt>
                <c:pt idx="1112">
                  <c:v>-1.7270000000000001E-2</c:v>
                </c:pt>
                <c:pt idx="1113">
                  <c:v>-1.6049999999999998E-2</c:v>
                </c:pt>
                <c:pt idx="1114">
                  <c:v>-1.687E-2</c:v>
                </c:pt>
                <c:pt idx="1115">
                  <c:v>-1.941E-2</c:v>
                </c:pt>
                <c:pt idx="1116" formatCode="0.00E+00">
                  <c:v>-1.9740000000000001E-2</c:v>
                </c:pt>
                <c:pt idx="1117" formatCode="0.00E+00">
                  <c:v>-2.349E-2</c:v>
                </c:pt>
                <c:pt idx="1118">
                  <c:v>-2.3689999999999999E-2</c:v>
                </c:pt>
                <c:pt idx="1119" formatCode="0.00E+00">
                  <c:v>-1.866E-2</c:v>
                </c:pt>
                <c:pt idx="1120">
                  <c:v>-1.2749999999999999E-2</c:v>
                </c:pt>
                <c:pt idx="1121">
                  <c:v>-8.8900000000000003E-3</c:v>
                </c:pt>
                <c:pt idx="1122">
                  <c:v>-4.8199999999999996E-3</c:v>
                </c:pt>
                <c:pt idx="1123">
                  <c:v>-3.63E-3</c:v>
                </c:pt>
                <c:pt idx="1124">
                  <c:v>-3.16E-3</c:v>
                </c:pt>
                <c:pt idx="1125">
                  <c:v>-7.0299999999999998E-3</c:v>
                </c:pt>
                <c:pt idx="1126" formatCode="0.00E+00">
                  <c:v>-8.6499999999999997E-3</c:v>
                </c:pt>
                <c:pt idx="1127">
                  <c:v>-7.8399999999999997E-3</c:v>
                </c:pt>
                <c:pt idx="1128" formatCode="0.00E+00">
                  <c:v>-8.4100000000000008E-3</c:v>
                </c:pt>
                <c:pt idx="1129" formatCode="0.00E+00">
                  <c:v>-6.2199999999999998E-3</c:v>
                </c:pt>
                <c:pt idx="1130" formatCode="0.00E+00">
                  <c:v>-2.0600000000000002E-3</c:v>
                </c:pt>
                <c:pt idx="1131" formatCode="0.00E+00">
                  <c:v>-2.8E-3</c:v>
                </c:pt>
                <c:pt idx="1132" formatCode="0.00E+00">
                  <c:v>-5.3699999999999998E-3</c:v>
                </c:pt>
                <c:pt idx="1133" formatCode="0.00E+00">
                  <c:v>-7.28E-3</c:v>
                </c:pt>
                <c:pt idx="1134">
                  <c:v>-1.0070000000000001E-2</c:v>
                </c:pt>
                <c:pt idx="1135" formatCode="0.00E+00">
                  <c:v>-8.8400000000000006E-3</c:v>
                </c:pt>
                <c:pt idx="1136">
                  <c:v>-8.7399999999999995E-3</c:v>
                </c:pt>
                <c:pt idx="1137">
                  <c:v>-1.2160000000000001E-2</c:v>
                </c:pt>
                <c:pt idx="1138">
                  <c:v>-1.8079999999999999E-2</c:v>
                </c:pt>
                <c:pt idx="1139">
                  <c:v>-7.0910000000000001E-2</c:v>
                </c:pt>
                <c:pt idx="1140">
                  <c:v>-0.17688000000000001</c:v>
                </c:pt>
                <c:pt idx="1141">
                  <c:v>-0.30552000000000001</c:v>
                </c:pt>
                <c:pt idx="1142">
                  <c:v>-0.43398999999999999</c:v>
                </c:pt>
                <c:pt idx="1143">
                  <c:v>-0.54300999999999999</c:v>
                </c:pt>
                <c:pt idx="1144">
                  <c:v>-0.59060999999999997</c:v>
                </c:pt>
                <c:pt idx="1145">
                  <c:v>-0.59138999999999997</c:v>
                </c:pt>
                <c:pt idx="1146">
                  <c:v>-0.57045000000000001</c:v>
                </c:pt>
                <c:pt idx="1147">
                  <c:v>-0.53905999999999998</c:v>
                </c:pt>
                <c:pt idx="1148">
                  <c:v>-0.51402000000000003</c:v>
                </c:pt>
                <c:pt idx="1149">
                  <c:v>-0.49726999999999999</c:v>
                </c:pt>
                <c:pt idx="1150">
                  <c:v>-0.46609</c:v>
                </c:pt>
                <c:pt idx="1151">
                  <c:v>-0.42543999999999998</c:v>
                </c:pt>
                <c:pt idx="1152">
                  <c:v>-0.38155</c:v>
                </c:pt>
                <c:pt idx="1153">
                  <c:v>-0.34057999999999999</c:v>
                </c:pt>
                <c:pt idx="1154">
                  <c:v>-0.29669000000000001</c:v>
                </c:pt>
                <c:pt idx="1155">
                  <c:v>-0.25656000000000001</c:v>
                </c:pt>
                <c:pt idx="1156">
                  <c:v>-0.22212000000000001</c:v>
                </c:pt>
                <c:pt idx="1157">
                  <c:v>-0.19805</c:v>
                </c:pt>
                <c:pt idx="1158">
                  <c:v>-0.17846999999999999</c:v>
                </c:pt>
                <c:pt idx="1159">
                  <c:v>-0.17105999999999999</c:v>
                </c:pt>
                <c:pt idx="1160">
                  <c:v>-0.16796</c:v>
                </c:pt>
                <c:pt idx="1161">
                  <c:v>-0.16472999999999999</c:v>
                </c:pt>
                <c:pt idx="1162">
                  <c:v>-0.15773999999999999</c:v>
                </c:pt>
                <c:pt idx="1163">
                  <c:v>-0.15237999999999999</c:v>
                </c:pt>
                <c:pt idx="1164">
                  <c:v>-0.14471000000000001</c:v>
                </c:pt>
                <c:pt idx="1165">
                  <c:v>-0.14433000000000001</c:v>
                </c:pt>
                <c:pt idx="1166">
                  <c:v>-0.14294999999999999</c:v>
                </c:pt>
                <c:pt idx="1167">
                  <c:v>-0.1424</c:v>
                </c:pt>
                <c:pt idx="1168">
                  <c:v>-0.13930000000000001</c:v>
                </c:pt>
                <c:pt idx="1169">
                  <c:v>-0.13925000000000001</c:v>
                </c:pt>
                <c:pt idx="1170" formatCode="0.00E+00">
                  <c:v>-0.12845000000000001</c:v>
                </c:pt>
                <c:pt idx="1171">
                  <c:v>-0.11924</c:v>
                </c:pt>
                <c:pt idx="1172">
                  <c:v>-0.11070000000000001</c:v>
                </c:pt>
                <c:pt idx="1173">
                  <c:v>-0.10643</c:v>
                </c:pt>
                <c:pt idx="1174">
                  <c:v>-9.7339999999999996E-2</c:v>
                </c:pt>
                <c:pt idx="1175">
                  <c:v>-9.1899999999999996E-2</c:v>
                </c:pt>
                <c:pt idx="1176">
                  <c:v>-9.0260000000000007E-2</c:v>
                </c:pt>
                <c:pt idx="1177">
                  <c:v>-8.6620000000000003E-2</c:v>
                </c:pt>
                <c:pt idx="1178">
                  <c:v>-7.9329999999999998E-2</c:v>
                </c:pt>
                <c:pt idx="1179">
                  <c:v>-7.3480000000000004E-2</c:v>
                </c:pt>
                <c:pt idx="1180" formatCode="0.00E+00">
                  <c:v>-6.8010000000000001E-2</c:v>
                </c:pt>
                <c:pt idx="1181">
                  <c:v>-5.7180000000000002E-2</c:v>
                </c:pt>
                <c:pt idx="1182">
                  <c:v>-5.2670000000000002E-2</c:v>
                </c:pt>
                <c:pt idx="1183" formatCode="0.00E+00">
                  <c:v>-4.9919999999999999E-2</c:v>
                </c:pt>
                <c:pt idx="1184">
                  <c:v>-4.5949999999999998E-2</c:v>
                </c:pt>
                <c:pt idx="1185">
                  <c:v>-4.2029999999999998E-2</c:v>
                </c:pt>
                <c:pt idx="1186">
                  <c:v>-3.9690000000000003E-2</c:v>
                </c:pt>
                <c:pt idx="1187">
                  <c:v>-3.6060000000000002E-2</c:v>
                </c:pt>
                <c:pt idx="1188">
                  <c:v>-3.3980000000000003E-2</c:v>
                </c:pt>
                <c:pt idx="1189" formatCode="0.00E+00">
                  <c:v>-3.3070000000000002E-2</c:v>
                </c:pt>
                <c:pt idx="1190" formatCode="0.00E+00">
                  <c:v>-3.007E-2</c:v>
                </c:pt>
                <c:pt idx="1191" formatCode="0.00E+00">
                  <c:v>-2.8320000000000001E-2</c:v>
                </c:pt>
                <c:pt idx="1192">
                  <c:v>-2.3769999999999999E-2</c:v>
                </c:pt>
                <c:pt idx="1193" formatCode="0.00E+00">
                  <c:v>-1.821E-2</c:v>
                </c:pt>
                <c:pt idx="1194" formatCode="0.00E+00">
                  <c:v>-1.5789999999999998E-2</c:v>
                </c:pt>
                <c:pt idx="1195" formatCode="0.00E+00">
                  <c:v>-1.7270000000000001E-2</c:v>
                </c:pt>
                <c:pt idx="1196" formatCode="0.00E+00">
                  <c:v>-1.874E-2</c:v>
                </c:pt>
                <c:pt idx="1197" formatCode="0.00E+00">
                  <c:v>-1.7739999999999999E-2</c:v>
                </c:pt>
                <c:pt idx="1198" formatCode="0.00E+00">
                  <c:v>-1.6670000000000001E-2</c:v>
                </c:pt>
                <c:pt idx="1199">
                  <c:v>-1.4999999999999999E-2</c:v>
                </c:pt>
                <c:pt idx="1200">
                  <c:v>-1.6559999999999998E-2</c:v>
                </c:pt>
                <c:pt idx="1201">
                  <c:v>-1.5730000000000001E-2</c:v>
                </c:pt>
                <c:pt idx="1202">
                  <c:v>-1.6070000000000001E-2</c:v>
                </c:pt>
                <c:pt idx="1203" formatCode="0.00E+00">
                  <c:v>-1.6920000000000001E-2</c:v>
                </c:pt>
                <c:pt idx="1204" formatCode="0.00E+00">
                  <c:v>-1.4540000000000001E-2</c:v>
                </c:pt>
                <c:pt idx="1205" formatCode="0.00E+00">
                  <c:v>-8.5699999999999995E-3</c:v>
                </c:pt>
                <c:pt idx="1206" formatCode="0.00E+00">
                  <c:v>-5.5300000000000002E-3</c:v>
                </c:pt>
                <c:pt idx="1207" formatCode="0.00E+00">
                  <c:v>-8.2000000000000007E-3</c:v>
                </c:pt>
                <c:pt idx="1208" formatCode="0.00E+00">
                  <c:v>-9.4199999999999996E-3</c:v>
                </c:pt>
                <c:pt idx="1209" formatCode="0.00E+00">
                  <c:v>-1.073E-2</c:v>
                </c:pt>
                <c:pt idx="1210" formatCode="0.00E+00">
                  <c:v>-1.2699999999999999E-2</c:v>
                </c:pt>
                <c:pt idx="1211" formatCode="0.00E+00">
                  <c:v>-1.6930000000000001E-2</c:v>
                </c:pt>
                <c:pt idx="1212">
                  <c:v>-1.5010000000000001E-2</c:v>
                </c:pt>
                <c:pt idx="1213">
                  <c:v>-1.238E-2</c:v>
                </c:pt>
                <c:pt idx="1214">
                  <c:v>-1.285E-2</c:v>
                </c:pt>
                <c:pt idx="1215" formatCode="0.00E+00">
                  <c:v>-1.022E-2</c:v>
                </c:pt>
                <c:pt idx="1216" formatCode="0.00E+00">
                  <c:v>-6.4599999999999996E-3</c:v>
                </c:pt>
                <c:pt idx="1217">
                  <c:v>-4.7999999999999996E-3</c:v>
                </c:pt>
                <c:pt idx="1218" formatCode="0.00E+00">
                  <c:v>-3.7599999999999999E-3</c:v>
                </c:pt>
                <c:pt idx="1219" formatCode="0.00E+00">
                  <c:v>-4.47E-3</c:v>
                </c:pt>
                <c:pt idx="1220">
                  <c:v>-7.2399999999999999E-3</c:v>
                </c:pt>
                <c:pt idx="1221">
                  <c:v>-6.9100000000000003E-3</c:v>
                </c:pt>
                <c:pt idx="1222" formatCode="0.00E+00">
                  <c:v>-5.0400000000000002E-3</c:v>
                </c:pt>
                <c:pt idx="1223" formatCode="0.00E+00">
                  <c:v>-6.13E-3</c:v>
                </c:pt>
                <c:pt idx="1224" formatCode="0.00E+00">
                  <c:v>-1.1199999999999999E-3</c:v>
                </c:pt>
                <c:pt idx="1225" formatCode="0.00E+00">
                  <c:v>1.72E-3</c:v>
                </c:pt>
                <c:pt idx="1226" formatCode="0.00E+00">
                  <c:v>2.5500000000000002E-3</c:v>
                </c:pt>
                <c:pt idx="1227" formatCode="0.00E+00">
                  <c:v>2.3800000000000002E-3</c:v>
                </c:pt>
                <c:pt idx="1228">
                  <c:v>6.4700000000000001E-3</c:v>
                </c:pt>
                <c:pt idx="1229">
                  <c:v>4.79E-3</c:v>
                </c:pt>
                <c:pt idx="1230" formatCode="0.00E+00">
                  <c:v>2.2300000000000002E-3</c:v>
                </c:pt>
                <c:pt idx="1231">
                  <c:v>-1.4599999999999999E-3</c:v>
                </c:pt>
                <c:pt idx="1232" formatCode="0.00E+00">
                  <c:v>-3.0100000000000001E-3</c:v>
                </c:pt>
                <c:pt idx="1233" formatCode="0.00E+00">
                  <c:v>-5.6100000000000004E-3</c:v>
                </c:pt>
                <c:pt idx="1234" formatCode="0.00E+00">
                  <c:v>-3.32E-3</c:v>
                </c:pt>
                <c:pt idx="1235" formatCode="0.00E+00">
                  <c:v>1.06E-3</c:v>
                </c:pt>
                <c:pt idx="1236" formatCode="0.00E+00">
                  <c:v>6.2199999999999998E-3</c:v>
                </c:pt>
                <c:pt idx="1237" formatCode="0.00E+00">
                  <c:v>7.8300000000000002E-3</c:v>
                </c:pt>
                <c:pt idx="1238" formatCode="0.00E+00">
                  <c:v>3.29E-3</c:v>
                </c:pt>
                <c:pt idx="1239" formatCode="0.00E+00">
                  <c:v>-3.0200000000000001E-3</c:v>
                </c:pt>
                <c:pt idx="1240" formatCode="0.00E+00">
                  <c:v>-7.6400000000000001E-3</c:v>
                </c:pt>
                <c:pt idx="1241" formatCode="0.00E+00">
                  <c:v>-8.8800000000000007E-3</c:v>
                </c:pt>
                <c:pt idx="1242" formatCode="0.00E+00">
                  <c:v>-8.0300000000000007E-3</c:v>
                </c:pt>
                <c:pt idx="1243" formatCode="0.00E+00">
                  <c:v>-3.5400000000000002E-3</c:v>
                </c:pt>
                <c:pt idx="1244" formatCode="0.00E+00">
                  <c:v>7.0511700000000001E-4</c:v>
                </c:pt>
                <c:pt idx="1245" formatCode="0.00E+00">
                  <c:v>1.6000000000000001E-3</c:v>
                </c:pt>
                <c:pt idx="1246" formatCode="0.00E+00">
                  <c:v>-9.9077499999999995E-5</c:v>
                </c:pt>
                <c:pt idx="1247" formatCode="0.00E+00">
                  <c:v>-1.42E-3</c:v>
                </c:pt>
                <c:pt idx="1248" formatCode="0.00E+00">
                  <c:v>-3.7499999999999999E-3</c:v>
                </c:pt>
                <c:pt idx="1249" formatCode="0.00E+00">
                  <c:v>-3.0999999999999999E-3</c:v>
                </c:pt>
                <c:pt idx="1250" formatCode="0.00E+00">
                  <c:v>2.7699999999999999E-3</c:v>
                </c:pt>
                <c:pt idx="1251" formatCode="0.00E+00">
                  <c:v>5.4200000000000003E-3</c:v>
                </c:pt>
                <c:pt idx="1252" formatCode="0.00E+00">
                  <c:v>6.7299999999999999E-3</c:v>
                </c:pt>
                <c:pt idx="1253" formatCode="0.00E+00">
                  <c:v>1.1560000000000001E-2</c:v>
                </c:pt>
                <c:pt idx="1254">
                  <c:v>1.4930000000000001E-2</c:v>
                </c:pt>
                <c:pt idx="1255" formatCode="0.00E+00">
                  <c:v>1.1599999999999999E-2</c:v>
                </c:pt>
                <c:pt idx="1256" formatCode="0.00E+00">
                  <c:v>1.2359999999999999E-2</c:v>
                </c:pt>
                <c:pt idx="1257" formatCode="0.00E+00">
                  <c:v>1.6820000000000002E-2</c:v>
                </c:pt>
                <c:pt idx="1258">
                  <c:v>1.206E-2</c:v>
                </c:pt>
                <c:pt idx="1259">
                  <c:v>-3.202E-2</c:v>
                </c:pt>
                <c:pt idx="1260">
                  <c:v>-0.10372000000000001</c:v>
                </c:pt>
                <c:pt idx="1261">
                  <c:v>-0.18822</c:v>
                </c:pt>
                <c:pt idx="1262">
                  <c:v>-0.27422000000000002</c:v>
                </c:pt>
                <c:pt idx="1263">
                  <c:v>-0.34782999999999997</c:v>
                </c:pt>
                <c:pt idx="1264">
                  <c:v>-0.38047999999999998</c:v>
                </c:pt>
                <c:pt idx="1265">
                  <c:v>-0.38451999999999997</c:v>
                </c:pt>
                <c:pt idx="1266">
                  <c:v>-0.38466</c:v>
                </c:pt>
                <c:pt idx="1267">
                  <c:v>-0.38492999999999999</c:v>
                </c:pt>
                <c:pt idx="1268">
                  <c:v>-0.38146999999999998</c:v>
                </c:pt>
                <c:pt idx="1269">
                  <c:v>-0.38362000000000002</c:v>
                </c:pt>
                <c:pt idx="1270">
                  <c:v>-0.38112000000000001</c:v>
                </c:pt>
                <c:pt idx="1271">
                  <c:v>-0.36498999999999998</c:v>
                </c:pt>
                <c:pt idx="1272">
                  <c:v>-0.34244999999999998</c:v>
                </c:pt>
                <c:pt idx="1273">
                  <c:v>-0.32063000000000003</c:v>
                </c:pt>
                <c:pt idx="1274">
                  <c:v>-0.29126999999999997</c:v>
                </c:pt>
                <c:pt idx="1275">
                  <c:v>-0.25518000000000002</c:v>
                </c:pt>
                <c:pt idx="1276">
                  <c:v>-0.22034999999999999</c:v>
                </c:pt>
                <c:pt idx="1277">
                  <c:v>-0.18894</c:v>
                </c:pt>
                <c:pt idx="1278">
                  <c:v>-0.16494</c:v>
                </c:pt>
                <c:pt idx="1279">
                  <c:v>-0.15026999999999999</c:v>
                </c:pt>
                <c:pt idx="1280">
                  <c:v>-0.14912</c:v>
                </c:pt>
                <c:pt idx="1281">
                  <c:v>-0.1565</c:v>
                </c:pt>
                <c:pt idx="1282">
                  <c:v>-0.1668</c:v>
                </c:pt>
                <c:pt idx="1283">
                  <c:v>-0.17435</c:v>
                </c:pt>
                <c:pt idx="1284">
                  <c:v>-0.17805000000000001</c:v>
                </c:pt>
                <c:pt idx="1285">
                  <c:v>-0.17291999999999999</c:v>
                </c:pt>
                <c:pt idx="1286">
                  <c:v>-0.16431999999999999</c:v>
                </c:pt>
                <c:pt idx="1287">
                  <c:v>-0.15442</c:v>
                </c:pt>
                <c:pt idx="1288">
                  <c:v>-0.14485000000000001</c:v>
                </c:pt>
                <c:pt idx="1289" formatCode="0.00E+00">
                  <c:v>-0.13608000000000001</c:v>
                </c:pt>
                <c:pt idx="1290" formatCode="0.00E+00">
                  <c:v>-0.12986</c:v>
                </c:pt>
                <c:pt idx="1291" formatCode="0.00E+00">
                  <c:v>-0.11577999999999999</c:v>
                </c:pt>
                <c:pt idx="1292" formatCode="0.00E+00">
                  <c:v>-0.10865</c:v>
                </c:pt>
                <c:pt idx="1293" formatCode="0.00E+00">
                  <c:v>-0.10015</c:v>
                </c:pt>
                <c:pt idx="1294" formatCode="0.00E+00">
                  <c:v>-9.2280000000000001E-2</c:v>
                </c:pt>
                <c:pt idx="1295">
                  <c:v>-8.5489999999999997E-2</c:v>
                </c:pt>
                <c:pt idx="1296">
                  <c:v>-8.054E-2</c:v>
                </c:pt>
                <c:pt idx="1297">
                  <c:v>-6.9739999999999996E-2</c:v>
                </c:pt>
                <c:pt idx="1298">
                  <c:v>-6.2869999999999995E-2</c:v>
                </c:pt>
                <c:pt idx="1299">
                  <c:v>-5.9970000000000002E-2</c:v>
                </c:pt>
                <c:pt idx="1300">
                  <c:v>-5.0720000000000001E-2</c:v>
                </c:pt>
                <c:pt idx="1301">
                  <c:v>-4.7820000000000001E-2</c:v>
                </c:pt>
                <c:pt idx="1302">
                  <c:v>-4.0820000000000002E-2</c:v>
                </c:pt>
                <c:pt idx="1303">
                  <c:v>-3.6249999999999998E-2</c:v>
                </c:pt>
                <c:pt idx="1304">
                  <c:v>-2.5950000000000001E-2</c:v>
                </c:pt>
                <c:pt idx="1305">
                  <c:v>-2.1170000000000001E-2</c:v>
                </c:pt>
                <c:pt idx="1306" formatCode="0.00E+00">
                  <c:v>-2.0279999999999999E-2</c:v>
                </c:pt>
                <c:pt idx="1307">
                  <c:v>-2.1950000000000001E-2</c:v>
                </c:pt>
                <c:pt idx="1308">
                  <c:v>-2.215E-2</c:v>
                </c:pt>
                <c:pt idx="1309" formatCode="0.00E+00">
                  <c:v>-2.189E-2</c:v>
                </c:pt>
                <c:pt idx="1310">
                  <c:v>-2.0500000000000001E-2</c:v>
                </c:pt>
                <c:pt idx="1311">
                  <c:v>-1.4800000000000001E-2</c:v>
                </c:pt>
                <c:pt idx="1312">
                  <c:v>-1.107E-2</c:v>
                </c:pt>
                <c:pt idx="1313">
                  <c:v>-7.6699999999999997E-3</c:v>
                </c:pt>
                <c:pt idx="1314">
                  <c:v>-6.6100000000000004E-3</c:v>
                </c:pt>
                <c:pt idx="1315">
                  <c:v>-5.5599999999999998E-3</c:v>
                </c:pt>
                <c:pt idx="1316" formatCode="0.00E+00">
                  <c:v>-2.3700000000000001E-3</c:v>
                </c:pt>
                <c:pt idx="1317" formatCode="0.00E+00">
                  <c:v>-4.34277E-4</c:v>
                </c:pt>
                <c:pt idx="1318" formatCode="0.00E+00">
                  <c:v>-8.8526000000000002E-4</c:v>
                </c:pt>
                <c:pt idx="1319" formatCode="0.00E+00">
                  <c:v>2.5400000000000002E-3</c:v>
                </c:pt>
                <c:pt idx="1320" formatCode="0.00E+00">
                  <c:v>4.1599999999999996E-3</c:v>
                </c:pt>
                <c:pt idx="1321" formatCode="0.00E+00">
                  <c:v>3.8300000000000001E-3</c:v>
                </c:pt>
                <c:pt idx="1322" formatCode="0.00E+00">
                  <c:v>2.2300000000000002E-3</c:v>
                </c:pt>
                <c:pt idx="1323">
                  <c:v>5.3200000000000001E-3</c:v>
                </c:pt>
                <c:pt idx="1324" formatCode="0.00E+00">
                  <c:v>3.2299999999999998E-3</c:v>
                </c:pt>
                <c:pt idx="1325" formatCode="0.00E+00">
                  <c:v>6.0699999999999999E-3</c:v>
                </c:pt>
                <c:pt idx="1326" formatCode="0.00E+00">
                  <c:v>2.2599999999999999E-3</c:v>
                </c:pt>
                <c:pt idx="1327" formatCode="0.00E+00">
                  <c:v>2.8E-3</c:v>
                </c:pt>
                <c:pt idx="1328" formatCode="0.00E+00">
                  <c:v>3.3E-3</c:v>
                </c:pt>
                <c:pt idx="1329" formatCode="0.00E+00">
                  <c:v>7.4799999999999997E-3</c:v>
                </c:pt>
                <c:pt idx="1330" formatCode="0.00E+00">
                  <c:v>5.3E-3</c:v>
                </c:pt>
                <c:pt idx="1331" formatCode="0.00E+00">
                  <c:v>1.082E-2</c:v>
                </c:pt>
                <c:pt idx="1332" formatCode="0.00E+00">
                  <c:v>1.2359999999999999E-2</c:v>
                </c:pt>
                <c:pt idx="1333" formatCode="0.00E+00">
                  <c:v>1.2109999999999999E-2</c:v>
                </c:pt>
                <c:pt idx="1334" formatCode="0.00E+00">
                  <c:v>1.1599999999999999E-2</c:v>
                </c:pt>
                <c:pt idx="1335" formatCode="0.00E+00">
                  <c:v>1.532E-2</c:v>
                </c:pt>
                <c:pt idx="1336" formatCode="0.00E+00">
                  <c:v>1.2970000000000001E-2</c:v>
                </c:pt>
                <c:pt idx="1337" formatCode="0.00E+00">
                  <c:v>1.1089999999999999E-2</c:v>
                </c:pt>
                <c:pt idx="1338" formatCode="0.00E+00">
                  <c:v>1.0670000000000001E-2</c:v>
                </c:pt>
                <c:pt idx="1339" formatCode="0.00E+00">
                  <c:v>1.0659999999999999E-2</c:v>
                </c:pt>
                <c:pt idx="1340" formatCode="0.00E+00">
                  <c:v>6.3899999999999998E-3</c:v>
                </c:pt>
                <c:pt idx="1341" formatCode="0.00E+00">
                  <c:v>7.5199999999999998E-3</c:v>
                </c:pt>
                <c:pt idx="1342">
                  <c:v>1.149E-2</c:v>
                </c:pt>
                <c:pt idx="1343" formatCode="0.00E+00">
                  <c:v>1.2529999999999999E-2</c:v>
                </c:pt>
                <c:pt idx="1344" formatCode="0.00E+00">
                  <c:v>1.307E-2</c:v>
                </c:pt>
                <c:pt idx="1345" formatCode="0.00E+00">
                  <c:v>1.549E-2</c:v>
                </c:pt>
                <c:pt idx="1346">
                  <c:v>1.49E-2</c:v>
                </c:pt>
                <c:pt idx="1347" formatCode="0.00E+00">
                  <c:v>9.0200000000000002E-3</c:v>
                </c:pt>
                <c:pt idx="1348" formatCode="0.00E+00">
                  <c:v>1.2319999999999999E-2</c:v>
                </c:pt>
                <c:pt idx="1349" formatCode="0.00E+00">
                  <c:v>1.333E-2</c:v>
                </c:pt>
                <c:pt idx="1350" formatCode="0.00E+00">
                  <c:v>1.316E-2</c:v>
                </c:pt>
                <c:pt idx="1351" formatCode="0.00E+00">
                  <c:v>1.5169999999999999E-2</c:v>
                </c:pt>
                <c:pt idx="1352" formatCode="0.00E+00">
                  <c:v>1.8720000000000001E-2</c:v>
                </c:pt>
                <c:pt idx="1353" formatCode="0.00E+00">
                  <c:v>1.4120000000000001E-2</c:v>
                </c:pt>
                <c:pt idx="1354" formatCode="0.00E+00">
                  <c:v>1.2189999999999999E-2</c:v>
                </c:pt>
                <c:pt idx="1355" formatCode="0.00E+00">
                  <c:v>1.349E-2</c:v>
                </c:pt>
                <c:pt idx="1356" formatCode="0.00E+00">
                  <c:v>1.533E-2</c:v>
                </c:pt>
                <c:pt idx="1357" formatCode="0.00E+00">
                  <c:v>1.357E-2</c:v>
                </c:pt>
                <c:pt idx="1358" formatCode="0.00E+00">
                  <c:v>1.6330000000000001E-2</c:v>
                </c:pt>
                <c:pt idx="1359" formatCode="0.00E+00">
                  <c:v>1.7420000000000001E-2</c:v>
                </c:pt>
                <c:pt idx="1360" formatCode="0.00E+00">
                  <c:v>1.7760000000000001E-2</c:v>
                </c:pt>
                <c:pt idx="1361" formatCode="0.00E+00">
                  <c:v>1.257E-2</c:v>
                </c:pt>
                <c:pt idx="1362" formatCode="0.00E+00">
                  <c:v>1.558E-2</c:v>
                </c:pt>
                <c:pt idx="1363" formatCode="0.00E+00">
                  <c:v>1.55E-2</c:v>
                </c:pt>
                <c:pt idx="1364" formatCode="0.00E+00">
                  <c:v>1.6250000000000001E-2</c:v>
                </c:pt>
                <c:pt idx="1365" formatCode="0.00E+00">
                  <c:v>1.357E-2</c:v>
                </c:pt>
                <c:pt idx="1366" formatCode="0.00E+00">
                  <c:v>1.566E-2</c:v>
                </c:pt>
                <c:pt idx="1367">
                  <c:v>1.9130000000000001E-2</c:v>
                </c:pt>
                <c:pt idx="1368">
                  <c:v>1.9720000000000001E-2</c:v>
                </c:pt>
                <c:pt idx="1369" formatCode="0.00E+00">
                  <c:v>1.83E-2</c:v>
                </c:pt>
                <c:pt idx="1370" formatCode="0.00E+00">
                  <c:v>1.6369999999999999E-2</c:v>
                </c:pt>
                <c:pt idx="1371" formatCode="0.00E+00">
                  <c:v>1.6789999999999999E-2</c:v>
                </c:pt>
                <c:pt idx="1372" formatCode="0.00E+00">
                  <c:v>1.453E-2</c:v>
                </c:pt>
                <c:pt idx="1373" formatCode="0.00E+00">
                  <c:v>1.29E-2</c:v>
                </c:pt>
                <c:pt idx="1374" formatCode="0.00E+00">
                  <c:v>1.248E-2</c:v>
                </c:pt>
                <c:pt idx="1375">
                  <c:v>1.0919999999999999E-2</c:v>
                </c:pt>
                <c:pt idx="1376">
                  <c:v>1.4290000000000001E-2</c:v>
                </c:pt>
                <c:pt idx="1377" formatCode="0.00E+00">
                  <c:v>1.422E-2</c:v>
                </c:pt>
                <c:pt idx="1378" formatCode="0.00E+00">
                  <c:v>8.0099999999999998E-3</c:v>
                </c:pt>
                <c:pt idx="1379">
                  <c:v>-1.917E-2</c:v>
                </c:pt>
                <c:pt idx="1380">
                  <c:v>-5.4879999999999998E-2</c:v>
                </c:pt>
                <c:pt idx="1381">
                  <c:v>-9.3979999999999994E-2</c:v>
                </c:pt>
                <c:pt idx="1382">
                  <c:v>-0.12488</c:v>
                </c:pt>
                <c:pt idx="1383">
                  <c:v>-0.14302000000000001</c:v>
                </c:pt>
                <c:pt idx="1384">
                  <c:v>-0.1381</c:v>
                </c:pt>
                <c:pt idx="1385">
                  <c:v>-0.12673999999999999</c:v>
                </c:pt>
                <c:pt idx="1386">
                  <c:v>-0.12739</c:v>
                </c:pt>
                <c:pt idx="1387">
                  <c:v>-0.14807999999999999</c:v>
                </c:pt>
                <c:pt idx="1388">
                  <c:v>-0.17818000000000001</c:v>
                </c:pt>
                <c:pt idx="1389">
                  <c:v>-0.21728</c:v>
                </c:pt>
                <c:pt idx="1390">
                  <c:v>-0.25124000000000002</c:v>
                </c:pt>
                <c:pt idx="1391">
                  <c:v>-0.27807999999999999</c:v>
                </c:pt>
                <c:pt idx="1392">
                  <c:v>-0.28998000000000002</c:v>
                </c:pt>
                <c:pt idx="1393">
                  <c:v>-0.28687000000000001</c:v>
                </c:pt>
                <c:pt idx="1394">
                  <c:v>-0.26663999999999999</c:v>
                </c:pt>
                <c:pt idx="1395">
                  <c:v>-0.23955000000000001</c:v>
                </c:pt>
                <c:pt idx="1396">
                  <c:v>-0.20491999999999999</c:v>
                </c:pt>
                <c:pt idx="1397">
                  <c:v>-0.1734</c:v>
                </c:pt>
                <c:pt idx="1398">
                  <c:v>-0.15254000000000001</c:v>
                </c:pt>
                <c:pt idx="1399">
                  <c:v>-0.14649999999999999</c:v>
                </c:pt>
                <c:pt idx="1400">
                  <c:v>-0.14903</c:v>
                </c:pt>
                <c:pt idx="1401">
                  <c:v>-0.15862999999999999</c:v>
                </c:pt>
                <c:pt idx="1402">
                  <c:v>-0.1643</c:v>
                </c:pt>
                <c:pt idx="1403">
                  <c:v>-0.17229</c:v>
                </c:pt>
                <c:pt idx="1404">
                  <c:v>-0.17102999999999999</c:v>
                </c:pt>
                <c:pt idx="1405">
                  <c:v>-0.16671</c:v>
                </c:pt>
                <c:pt idx="1406">
                  <c:v>-0.15670999999999999</c:v>
                </c:pt>
                <c:pt idx="1407" formatCode="0.00E+00">
                  <c:v>-0.15051</c:v>
                </c:pt>
                <c:pt idx="1408">
                  <c:v>-0.14183999999999999</c:v>
                </c:pt>
                <c:pt idx="1409">
                  <c:v>-0.13986999999999999</c:v>
                </c:pt>
                <c:pt idx="1410">
                  <c:v>-0.13517999999999999</c:v>
                </c:pt>
                <c:pt idx="1411">
                  <c:v>-0.12748000000000001</c:v>
                </c:pt>
                <c:pt idx="1412">
                  <c:v>-0.12257999999999999</c:v>
                </c:pt>
                <c:pt idx="1413">
                  <c:v>-0.11307</c:v>
                </c:pt>
                <c:pt idx="1414">
                  <c:v>-0.10365000000000001</c:v>
                </c:pt>
                <c:pt idx="1415">
                  <c:v>-9.3979999999999994E-2</c:v>
                </c:pt>
                <c:pt idx="1416">
                  <c:v>-9.0630000000000002E-2</c:v>
                </c:pt>
                <c:pt idx="1417">
                  <c:v>-7.9119999999999996E-2</c:v>
                </c:pt>
                <c:pt idx="1418">
                  <c:v>-7.3169999999999999E-2</c:v>
                </c:pt>
                <c:pt idx="1419">
                  <c:v>-6.5799999999999997E-2</c:v>
                </c:pt>
                <c:pt idx="1420">
                  <c:v>-5.7599999999999998E-2</c:v>
                </c:pt>
                <c:pt idx="1421" formatCode="0.00E+00">
                  <c:v>-4.7300000000000002E-2</c:v>
                </c:pt>
                <c:pt idx="1422" formatCode="0.00E+00">
                  <c:v>-4.4359999999999997E-2</c:v>
                </c:pt>
                <c:pt idx="1423" formatCode="0.00E+00">
                  <c:v>-4.0050000000000002E-2</c:v>
                </c:pt>
                <c:pt idx="1424">
                  <c:v>-3.4349999999999999E-2</c:v>
                </c:pt>
                <c:pt idx="1425" formatCode="0.00E+00">
                  <c:v>-3.4139999999999997E-2</c:v>
                </c:pt>
                <c:pt idx="1426" formatCode="0.00E+00">
                  <c:v>-3.0870000000000002E-2</c:v>
                </c:pt>
                <c:pt idx="1427" formatCode="0.00E+00">
                  <c:v>-2.8060000000000002E-2</c:v>
                </c:pt>
                <c:pt idx="1428">
                  <c:v>-2.3869999999999999E-2</c:v>
                </c:pt>
                <c:pt idx="1429">
                  <c:v>-2.086E-2</c:v>
                </c:pt>
                <c:pt idx="1430" formatCode="0.00E+00">
                  <c:v>-1.512E-2</c:v>
                </c:pt>
                <c:pt idx="1431" formatCode="0.00E+00">
                  <c:v>-1.4970000000000001E-2</c:v>
                </c:pt>
                <c:pt idx="1432" formatCode="0.00E+00">
                  <c:v>-1.1769999999999999E-2</c:v>
                </c:pt>
                <c:pt idx="1433" formatCode="0.00E+00">
                  <c:v>-7.4799999999999997E-3</c:v>
                </c:pt>
                <c:pt idx="1434" formatCode="0.00E+00">
                  <c:v>-3.81E-3</c:v>
                </c:pt>
                <c:pt idx="1435">
                  <c:v>-4.13E-3</c:v>
                </c:pt>
                <c:pt idx="1436">
                  <c:v>-5.2700000000000004E-3</c:v>
                </c:pt>
                <c:pt idx="1437">
                  <c:v>-1.82E-3</c:v>
                </c:pt>
                <c:pt idx="1438" formatCode="0.00E+00">
                  <c:v>-4.3499999999999997E-3</c:v>
                </c:pt>
                <c:pt idx="1439" formatCode="0.00E+00">
                  <c:v>-5.1599999999999997E-3</c:v>
                </c:pt>
                <c:pt idx="1440" formatCode="0.00E+00">
                  <c:v>-2E-3</c:v>
                </c:pt>
                <c:pt idx="1441" formatCode="0.00E+00">
                  <c:v>-2.48E-3</c:v>
                </c:pt>
                <c:pt idx="1442" formatCode="0.00E+00">
                  <c:v>-5.3E-3</c:v>
                </c:pt>
                <c:pt idx="1443" formatCode="0.00E+00">
                  <c:v>-3.98E-3</c:v>
                </c:pt>
                <c:pt idx="1444" formatCode="0.00E+00">
                  <c:v>2.1900000000000001E-3</c:v>
                </c:pt>
                <c:pt idx="1445" formatCode="0.00E+00">
                  <c:v>4.3899999999999998E-3</c:v>
                </c:pt>
                <c:pt idx="1446" formatCode="0.00E+00">
                  <c:v>9.8099999999999993E-3</c:v>
                </c:pt>
                <c:pt idx="1447" formatCode="0.00E+00">
                  <c:v>1.1089999999999999E-2</c:v>
                </c:pt>
                <c:pt idx="1448">
                  <c:v>1.153E-2</c:v>
                </c:pt>
                <c:pt idx="1449">
                  <c:v>7.9100000000000004E-3</c:v>
                </c:pt>
                <c:pt idx="1450" formatCode="0.00E+00">
                  <c:v>6.3800000000000003E-3</c:v>
                </c:pt>
                <c:pt idx="1451">
                  <c:v>8.4600000000000005E-3</c:v>
                </c:pt>
                <c:pt idx="1452" formatCode="0.00E+00">
                  <c:v>1.4500000000000001E-2</c:v>
                </c:pt>
                <c:pt idx="1453" formatCode="0.00E+00">
                  <c:v>1.687E-2</c:v>
                </c:pt>
                <c:pt idx="1454">
                  <c:v>1.417E-2</c:v>
                </c:pt>
                <c:pt idx="1455" formatCode="0.00E+00">
                  <c:v>1.323E-2</c:v>
                </c:pt>
                <c:pt idx="1456" formatCode="0.00E+00">
                  <c:v>7.1900000000000002E-3</c:v>
                </c:pt>
                <c:pt idx="1457" formatCode="0.00E+00">
                  <c:v>-2.3413700000000001E-4</c:v>
                </c:pt>
                <c:pt idx="1458" formatCode="0.00E+00">
                  <c:v>-8.8075000000000002E-4</c:v>
                </c:pt>
                <c:pt idx="1459">
                  <c:v>2.6900000000000001E-3</c:v>
                </c:pt>
                <c:pt idx="1460" formatCode="0.00E+00">
                  <c:v>3.5999999999999999E-3</c:v>
                </c:pt>
                <c:pt idx="1461">
                  <c:v>3.9199999999999999E-3</c:v>
                </c:pt>
                <c:pt idx="1462">
                  <c:v>8.9700000000000005E-3</c:v>
                </c:pt>
                <c:pt idx="1463" formatCode="0.00E+00">
                  <c:v>7.3699999999999998E-3</c:v>
                </c:pt>
                <c:pt idx="1464" formatCode="0.00E+00">
                  <c:v>7.7400000000000004E-3</c:v>
                </c:pt>
                <c:pt idx="1465" formatCode="0.00E+00">
                  <c:v>7.6E-3</c:v>
                </c:pt>
                <c:pt idx="1466" formatCode="0.00E+00">
                  <c:v>1.1350000000000001E-2</c:v>
                </c:pt>
                <c:pt idx="1467" formatCode="0.00E+00">
                  <c:v>5.3200000000000001E-3</c:v>
                </c:pt>
                <c:pt idx="1468">
                  <c:v>5.0499999999999998E-3</c:v>
                </c:pt>
                <c:pt idx="1469">
                  <c:v>1.57E-3</c:v>
                </c:pt>
                <c:pt idx="1470">
                  <c:v>-1.66E-3</c:v>
                </c:pt>
                <c:pt idx="1471">
                  <c:v>-3.31E-3</c:v>
                </c:pt>
                <c:pt idx="1472">
                  <c:v>-1.0200000000000001E-3</c:v>
                </c:pt>
                <c:pt idx="1473" formatCode="0.00E+00">
                  <c:v>-6.9387599999999995E-4</c:v>
                </c:pt>
                <c:pt idx="1474">
                  <c:v>5.28E-3</c:v>
                </c:pt>
                <c:pt idx="1475">
                  <c:v>8.4899999999999993E-3</c:v>
                </c:pt>
                <c:pt idx="1476">
                  <c:v>8.8100000000000001E-3</c:v>
                </c:pt>
                <c:pt idx="1477">
                  <c:v>1.2359999999999999E-2</c:v>
                </c:pt>
                <c:pt idx="1478">
                  <c:v>1.536E-2</c:v>
                </c:pt>
                <c:pt idx="1479">
                  <c:v>8.5299999999999994E-3</c:v>
                </c:pt>
                <c:pt idx="1480" formatCode="0.00E+00">
                  <c:v>8.1799999999999998E-3</c:v>
                </c:pt>
                <c:pt idx="1481" formatCode="0.00E+00">
                  <c:v>8.0400000000000003E-3</c:v>
                </c:pt>
                <c:pt idx="1482" formatCode="0.00E+00">
                  <c:v>5.8100000000000001E-3</c:v>
                </c:pt>
                <c:pt idx="1483" formatCode="0.00E+00">
                  <c:v>2.0799999999999998E-3</c:v>
                </c:pt>
                <c:pt idx="1484">
                  <c:v>1.2700000000000001E-3</c:v>
                </c:pt>
                <c:pt idx="1485" formatCode="0.00E+00">
                  <c:v>-7.9850000000000003E-5</c:v>
                </c:pt>
                <c:pt idx="1486" formatCode="0.00E+00">
                  <c:v>-4.6899999999999997E-3</c:v>
                </c:pt>
                <c:pt idx="1487" formatCode="0.00E+00">
                  <c:v>-3.3400000000000001E-3</c:v>
                </c:pt>
                <c:pt idx="1488" formatCode="0.00E+00">
                  <c:v>8.1573300000000002E-4</c:v>
                </c:pt>
                <c:pt idx="1489">
                  <c:v>9.3600000000000003E-3</c:v>
                </c:pt>
                <c:pt idx="1490">
                  <c:v>1.26E-2</c:v>
                </c:pt>
                <c:pt idx="1491" formatCode="0.00E+00">
                  <c:v>1.7129999999999999E-2</c:v>
                </c:pt>
                <c:pt idx="1492">
                  <c:v>1.2290000000000001E-2</c:v>
                </c:pt>
                <c:pt idx="1493">
                  <c:v>9.3699999999999999E-3</c:v>
                </c:pt>
                <c:pt idx="1494" formatCode="0.00E+00">
                  <c:v>1.48E-3</c:v>
                </c:pt>
                <c:pt idx="1495" formatCode="0.00E+00">
                  <c:v>2.3936099999999999E-5</c:v>
                </c:pt>
                <c:pt idx="1496">
                  <c:v>-1.8E-3</c:v>
                </c:pt>
                <c:pt idx="1497">
                  <c:v>1.39E-3</c:v>
                </c:pt>
                <c:pt idx="1498" formatCode="0.00E+00">
                  <c:v>-3.16E-3</c:v>
                </c:pt>
                <c:pt idx="1499">
                  <c:v>-7.2500000000000004E-3</c:v>
                </c:pt>
                <c:pt idx="1500">
                  <c:v>-1.523E-2</c:v>
                </c:pt>
                <c:pt idx="1501">
                  <c:v>-1.082E-2</c:v>
                </c:pt>
                <c:pt idx="1502">
                  <c:v>8.5599999999999999E-3</c:v>
                </c:pt>
                <c:pt idx="1503">
                  <c:v>4.4389999999999999E-2</c:v>
                </c:pt>
                <c:pt idx="1504">
                  <c:v>8.4690000000000001E-2</c:v>
                </c:pt>
                <c:pt idx="1505">
                  <c:v>0.1242</c:v>
                </c:pt>
                <c:pt idx="1506">
                  <c:v>0.14321</c:v>
                </c:pt>
                <c:pt idx="1507">
                  <c:v>0.1331</c:v>
                </c:pt>
                <c:pt idx="1508">
                  <c:v>9.5920000000000005E-2</c:v>
                </c:pt>
                <c:pt idx="1509">
                  <c:v>3.986E-2</c:v>
                </c:pt>
                <c:pt idx="1510">
                  <c:v>-2.418E-2</c:v>
                </c:pt>
                <c:pt idx="1511">
                  <c:v>-8.3580000000000002E-2</c:v>
                </c:pt>
                <c:pt idx="1512">
                  <c:v>-0.12837999999999999</c:v>
                </c:pt>
                <c:pt idx="1513">
                  <c:v>-0.15259</c:v>
                </c:pt>
                <c:pt idx="1514">
                  <c:v>-0.15717999999999999</c:v>
                </c:pt>
                <c:pt idx="1515">
                  <c:v>-0.14535000000000001</c:v>
                </c:pt>
                <c:pt idx="1516">
                  <c:v>-0.12200999999999999</c:v>
                </c:pt>
                <c:pt idx="1517">
                  <c:v>-0.10415000000000001</c:v>
                </c:pt>
                <c:pt idx="1518">
                  <c:v>-9.1139999999999999E-2</c:v>
                </c:pt>
                <c:pt idx="1519">
                  <c:v>-7.8549999999999995E-2</c:v>
                </c:pt>
                <c:pt idx="1520">
                  <c:v>-7.3700000000000002E-2</c:v>
                </c:pt>
                <c:pt idx="1521">
                  <c:v>-7.6509999999999995E-2</c:v>
                </c:pt>
                <c:pt idx="1522">
                  <c:v>-7.8689999999999996E-2</c:v>
                </c:pt>
                <c:pt idx="1523">
                  <c:v>-8.2799999999999999E-2</c:v>
                </c:pt>
                <c:pt idx="1524" formatCode="0.00E+00">
                  <c:v>-8.6400000000000005E-2</c:v>
                </c:pt>
                <c:pt idx="1525">
                  <c:v>-8.9419999999999999E-2</c:v>
                </c:pt>
                <c:pt idx="1526">
                  <c:v>-9.1850000000000001E-2</c:v>
                </c:pt>
                <c:pt idx="1527" formatCode="0.00E+00">
                  <c:v>-8.9219999999999994E-2</c:v>
                </c:pt>
                <c:pt idx="1528">
                  <c:v>-8.8050000000000003E-2</c:v>
                </c:pt>
                <c:pt idx="1529">
                  <c:v>-8.7599999999999997E-2</c:v>
                </c:pt>
                <c:pt idx="1530">
                  <c:v>-9.0870000000000006E-2</c:v>
                </c:pt>
                <c:pt idx="1531">
                  <c:v>-8.7480000000000002E-2</c:v>
                </c:pt>
                <c:pt idx="1532">
                  <c:v>-8.4309999999999996E-2</c:v>
                </c:pt>
                <c:pt idx="1533">
                  <c:v>-7.7450000000000005E-2</c:v>
                </c:pt>
                <c:pt idx="1534">
                  <c:v>-7.3230000000000003E-2</c:v>
                </c:pt>
                <c:pt idx="1535" formatCode="0.00E+00">
                  <c:v>-6.3409999999999994E-2</c:v>
                </c:pt>
                <c:pt idx="1536">
                  <c:v>-6.2109999999999999E-2</c:v>
                </c:pt>
                <c:pt idx="1537">
                  <c:v>-5.9729999999999998E-2</c:v>
                </c:pt>
                <c:pt idx="1538" formatCode="0.00E+00">
                  <c:v>-5.3879999999999997E-2</c:v>
                </c:pt>
                <c:pt idx="1539">
                  <c:v>-4.8570000000000002E-2</c:v>
                </c:pt>
                <c:pt idx="1540">
                  <c:v>-4.7910000000000001E-2</c:v>
                </c:pt>
                <c:pt idx="1541">
                  <c:v>-4.3729999999999998E-2</c:v>
                </c:pt>
                <c:pt idx="1542">
                  <c:v>-4.0219999999999999E-2</c:v>
                </c:pt>
                <c:pt idx="1543" formatCode="0.00E+00">
                  <c:v>-3.9899999999999998E-2</c:v>
                </c:pt>
                <c:pt idx="1544" formatCode="0.00E+00">
                  <c:v>-3.882E-2</c:v>
                </c:pt>
                <c:pt idx="1545" formatCode="0.00E+00">
                  <c:v>-3.3099999999999997E-2</c:v>
                </c:pt>
                <c:pt idx="1546" formatCode="0.00E+00">
                  <c:v>-2.8930000000000001E-2</c:v>
                </c:pt>
                <c:pt idx="1547" formatCode="0.00E+00">
                  <c:v>-2.7230000000000001E-2</c:v>
                </c:pt>
                <c:pt idx="1548" formatCode="0.00E+00">
                  <c:v>-2.4479999999999998E-2</c:v>
                </c:pt>
                <c:pt idx="1549" formatCode="0.00E+00">
                  <c:v>-2.248E-2</c:v>
                </c:pt>
                <c:pt idx="1550" formatCode="0.00E+00">
                  <c:v>-2.3959999999999999E-2</c:v>
                </c:pt>
                <c:pt idx="1551" formatCode="0.00E+00">
                  <c:v>-2.2800000000000001E-2</c:v>
                </c:pt>
                <c:pt idx="1552" formatCode="0.00E+00">
                  <c:v>-1.9879999999999998E-2</c:v>
                </c:pt>
                <c:pt idx="1553" formatCode="0.00E+00">
                  <c:v>-1.8010000000000002E-2</c:v>
                </c:pt>
                <c:pt idx="1554" formatCode="0.00E+00">
                  <c:v>-1.5679999999999999E-2</c:v>
                </c:pt>
                <c:pt idx="1555" formatCode="0.00E+00">
                  <c:v>-7.8200000000000006E-3</c:v>
                </c:pt>
                <c:pt idx="1556">
                  <c:v>-8.1700000000000002E-3</c:v>
                </c:pt>
                <c:pt idx="1557" formatCode="0.00E+00">
                  <c:v>-9.0600000000000003E-3</c:v>
                </c:pt>
                <c:pt idx="1558" formatCode="0.00E+00">
                  <c:v>-1.112E-2</c:v>
                </c:pt>
                <c:pt idx="1559" formatCode="0.00E+00">
                  <c:v>-1.013E-2</c:v>
                </c:pt>
                <c:pt idx="1560" formatCode="0.00E+00">
                  <c:v>-1.324E-2</c:v>
                </c:pt>
                <c:pt idx="1561" formatCode="0.00E+00">
                  <c:v>-1.082E-2</c:v>
                </c:pt>
                <c:pt idx="1562" formatCode="0.00E+00">
                  <c:v>-9.3299999999999998E-3</c:v>
                </c:pt>
                <c:pt idx="1563">
                  <c:v>-9.2200000000000008E-3</c:v>
                </c:pt>
                <c:pt idx="1564">
                  <c:v>-7.9699999999999997E-3</c:v>
                </c:pt>
                <c:pt idx="1565">
                  <c:v>-5.4299999999999999E-3</c:v>
                </c:pt>
                <c:pt idx="1566" formatCode="0.00E+00">
                  <c:v>-3.65E-3</c:v>
                </c:pt>
                <c:pt idx="1567" formatCode="0.00E+00">
                  <c:v>-2.0699999999999998E-3</c:v>
                </c:pt>
                <c:pt idx="1568">
                  <c:v>-1.49E-3</c:v>
                </c:pt>
                <c:pt idx="1569" formatCode="0.00E+00">
                  <c:v>-4.1821499999999999E-4</c:v>
                </c:pt>
                <c:pt idx="1570" formatCode="0.00E+00">
                  <c:v>4.4847300000000001E-4</c:v>
                </c:pt>
                <c:pt idx="1571" formatCode="0.00E+00">
                  <c:v>-4.3686200000000002E-5</c:v>
                </c:pt>
                <c:pt idx="1572" formatCode="0.00E+00">
                  <c:v>-3.3999999999999998E-3</c:v>
                </c:pt>
                <c:pt idx="1573" formatCode="0.00E+00">
                  <c:v>-1.56E-3</c:v>
                </c:pt>
                <c:pt idx="1574" formatCode="0.00E+00">
                  <c:v>-2.32E-3</c:v>
                </c:pt>
                <c:pt idx="1575" formatCode="0.00E+00">
                  <c:v>-7.5100000000000002E-3</c:v>
                </c:pt>
                <c:pt idx="1576" formatCode="0.00E+00">
                  <c:v>-5.6699999999999997E-3</c:v>
                </c:pt>
                <c:pt idx="1577" formatCode="0.00E+00">
                  <c:v>-6.1399999999999996E-3</c:v>
                </c:pt>
                <c:pt idx="1578" formatCode="0.00E+00">
                  <c:v>-4.13E-3</c:v>
                </c:pt>
                <c:pt idx="1579" formatCode="0.00E+00">
                  <c:v>-5.8999999999999999E-3</c:v>
                </c:pt>
                <c:pt idx="1580" formatCode="0.00E+00">
                  <c:v>-2.3400000000000001E-3</c:v>
                </c:pt>
                <c:pt idx="1581" formatCode="0.00E+00">
                  <c:v>-4.7800000000000004E-3</c:v>
                </c:pt>
                <c:pt idx="1582" formatCode="0.00E+00">
                  <c:v>3.13E-3</c:v>
                </c:pt>
                <c:pt idx="1583" formatCode="0.00E+00">
                  <c:v>1.9499999999999999E-3</c:v>
                </c:pt>
                <c:pt idx="1584" formatCode="0.00E+00">
                  <c:v>6.6299999999999996E-3</c:v>
                </c:pt>
                <c:pt idx="1585">
                  <c:v>6.0800000000000003E-3</c:v>
                </c:pt>
                <c:pt idx="1586">
                  <c:v>6.2899999999999996E-3</c:v>
                </c:pt>
                <c:pt idx="1587" formatCode="0.00E+00">
                  <c:v>5.3200000000000001E-3</c:v>
                </c:pt>
                <c:pt idx="1588">
                  <c:v>4.8599999999999997E-3</c:v>
                </c:pt>
                <c:pt idx="1589" formatCode="0.00E+00">
                  <c:v>8.3669199999999999E-4</c:v>
                </c:pt>
                <c:pt idx="1590" formatCode="0.00E+00">
                  <c:v>1.33E-3</c:v>
                </c:pt>
                <c:pt idx="1591" formatCode="0.00E+00">
                  <c:v>4.5100000000000001E-3</c:v>
                </c:pt>
                <c:pt idx="1592" formatCode="0.00E+00">
                  <c:v>2.80745E-5</c:v>
                </c:pt>
                <c:pt idx="1593" formatCode="0.00E+00">
                  <c:v>4.8376199999999999E-4</c:v>
                </c:pt>
                <c:pt idx="1594" formatCode="0.00E+00">
                  <c:v>-2.7390999999999998E-4</c:v>
                </c:pt>
                <c:pt idx="1595">
                  <c:v>-2.2000000000000001E-3</c:v>
                </c:pt>
                <c:pt idx="1596" formatCode="0.00E+00">
                  <c:v>-5.7600000000000004E-3</c:v>
                </c:pt>
                <c:pt idx="1597" formatCode="0.00E+00">
                  <c:v>-5.7299999999999999E-3</c:v>
                </c:pt>
                <c:pt idx="1598" formatCode="0.00E+00">
                  <c:v>-3.9300000000000003E-3</c:v>
                </c:pt>
                <c:pt idx="1599" formatCode="0.00E+00">
                  <c:v>-1.0200000000000001E-3</c:v>
                </c:pt>
                <c:pt idx="1600" formatCode="0.00E+00">
                  <c:v>1.0299299999999999E-4</c:v>
                </c:pt>
                <c:pt idx="1601" formatCode="0.00E+00">
                  <c:v>-1.09703E-4</c:v>
                </c:pt>
                <c:pt idx="1602" formatCode="0.00E+00">
                  <c:v>9.7464000000000003E-4</c:v>
                </c:pt>
                <c:pt idx="1603" formatCode="0.00E+00">
                  <c:v>-4.9325599999999997E-4</c:v>
                </c:pt>
                <c:pt idx="1604">
                  <c:v>-1.7099999999999999E-3</c:v>
                </c:pt>
                <c:pt idx="1605">
                  <c:v>-1.09E-3</c:v>
                </c:pt>
                <c:pt idx="1606">
                  <c:v>-1.3799999999999999E-3</c:v>
                </c:pt>
                <c:pt idx="1607" formatCode="0.00E+00">
                  <c:v>-9.6748099999999996E-4</c:v>
                </c:pt>
                <c:pt idx="1608" formatCode="0.00E+00">
                  <c:v>-2.3500000000000001E-3</c:v>
                </c:pt>
                <c:pt idx="1609" formatCode="0.00E+00">
                  <c:v>-4.0299999999999997E-3</c:v>
                </c:pt>
                <c:pt idx="1610" formatCode="0.00E+00">
                  <c:v>-7.0400000000000003E-3</c:v>
                </c:pt>
                <c:pt idx="1611">
                  <c:v>-7.7200000000000003E-3</c:v>
                </c:pt>
                <c:pt idx="1612">
                  <c:v>-5.6699999999999997E-3</c:v>
                </c:pt>
                <c:pt idx="1613" formatCode="0.00E+00">
                  <c:v>2.6674100000000003E-4</c:v>
                </c:pt>
                <c:pt idx="1614">
                  <c:v>1.6000000000000001E-3</c:v>
                </c:pt>
                <c:pt idx="1615" formatCode="0.00E+00">
                  <c:v>1.47E-3</c:v>
                </c:pt>
                <c:pt idx="1616" formatCode="0.00E+00">
                  <c:v>-7.8467999999999995E-5</c:v>
                </c:pt>
                <c:pt idx="1617" formatCode="0.00E+00">
                  <c:v>-4.3899999999999998E-3</c:v>
                </c:pt>
                <c:pt idx="1618">
                  <c:v>-1.193E-2</c:v>
                </c:pt>
                <c:pt idx="1619">
                  <c:v>-1.038E-2</c:v>
                </c:pt>
                <c:pt idx="1620">
                  <c:v>3.8E-3</c:v>
                </c:pt>
                <c:pt idx="1621">
                  <c:v>3.7850000000000002E-2</c:v>
                </c:pt>
                <c:pt idx="1622">
                  <c:v>9.2119999999999994E-2</c:v>
                </c:pt>
                <c:pt idx="1623">
                  <c:v>0.16353000000000001</c:v>
                </c:pt>
                <c:pt idx="1624">
                  <c:v>0.23544999999999999</c:v>
                </c:pt>
                <c:pt idx="1625">
                  <c:v>0.29365000000000002</c:v>
                </c:pt>
                <c:pt idx="1626">
                  <c:v>0.32464999999999999</c:v>
                </c:pt>
                <c:pt idx="1627">
                  <c:v>0.31818000000000002</c:v>
                </c:pt>
                <c:pt idx="1628">
                  <c:v>0.27953</c:v>
                </c:pt>
                <c:pt idx="1629">
                  <c:v>0.22506999999999999</c:v>
                </c:pt>
                <c:pt idx="1630">
                  <c:v>0.16098000000000001</c:v>
                </c:pt>
                <c:pt idx="1631">
                  <c:v>9.4420000000000004E-2</c:v>
                </c:pt>
                <c:pt idx="1632">
                  <c:v>4.5560000000000003E-2</c:v>
                </c:pt>
                <c:pt idx="1633">
                  <c:v>9.8799999999999999E-3</c:v>
                </c:pt>
                <c:pt idx="1634">
                  <c:v>-8.3899999999999999E-3</c:v>
                </c:pt>
                <c:pt idx="1635">
                  <c:v>-9.0900000000000009E-3</c:v>
                </c:pt>
                <c:pt idx="1636">
                  <c:v>1.25E-3</c:v>
                </c:pt>
                <c:pt idx="1637">
                  <c:v>1.486E-2</c:v>
                </c:pt>
                <c:pt idx="1638">
                  <c:v>2.913E-2</c:v>
                </c:pt>
                <c:pt idx="1639">
                  <c:v>3.5499999999999997E-2</c:v>
                </c:pt>
                <c:pt idx="1640">
                  <c:v>3.4470000000000001E-2</c:v>
                </c:pt>
                <c:pt idx="1641">
                  <c:v>3.322E-2</c:v>
                </c:pt>
                <c:pt idx="1642">
                  <c:v>2.6540000000000001E-2</c:v>
                </c:pt>
                <c:pt idx="1643">
                  <c:v>1.8010000000000002E-2</c:v>
                </c:pt>
                <c:pt idx="1644">
                  <c:v>9.7800000000000005E-3</c:v>
                </c:pt>
                <c:pt idx="1645">
                  <c:v>4.64E-3</c:v>
                </c:pt>
                <c:pt idx="1646" formatCode="0.00E+00">
                  <c:v>1.2600000000000001E-3</c:v>
                </c:pt>
                <c:pt idx="1647">
                  <c:v>-2.0300000000000001E-3</c:v>
                </c:pt>
                <c:pt idx="1648" formatCode="0.00E+00">
                  <c:v>-4.3299999999999996E-3</c:v>
                </c:pt>
                <c:pt idx="1649">
                  <c:v>-9.7099999999999999E-3</c:v>
                </c:pt>
                <c:pt idx="1650">
                  <c:v>-1.5900000000000001E-2</c:v>
                </c:pt>
                <c:pt idx="1651">
                  <c:v>-2.128E-2</c:v>
                </c:pt>
                <c:pt idx="1652">
                  <c:v>-2.6460000000000001E-2</c:v>
                </c:pt>
                <c:pt idx="1653">
                  <c:v>-2.8840000000000001E-2</c:v>
                </c:pt>
                <c:pt idx="1654">
                  <c:v>-2.8330000000000001E-2</c:v>
                </c:pt>
                <c:pt idx="1655">
                  <c:v>-2.3089999999999999E-2</c:v>
                </c:pt>
                <c:pt idx="1656" formatCode="0.00E+00">
                  <c:v>-0.02</c:v>
                </c:pt>
                <c:pt idx="1657" formatCode="0.00E+00">
                  <c:v>-1.9210000000000001E-2</c:v>
                </c:pt>
                <c:pt idx="1658" formatCode="0.00E+00">
                  <c:v>-2.349E-2</c:v>
                </c:pt>
                <c:pt idx="1659" formatCode="0.00E+00">
                  <c:v>-2.4670000000000001E-2</c:v>
                </c:pt>
                <c:pt idx="1660">
                  <c:v>-2.911E-2</c:v>
                </c:pt>
                <c:pt idx="1661">
                  <c:v>-3.2759999999999997E-2</c:v>
                </c:pt>
                <c:pt idx="1662">
                  <c:v>-3.5490000000000001E-2</c:v>
                </c:pt>
                <c:pt idx="1663">
                  <c:v>-3.4619999999999998E-2</c:v>
                </c:pt>
                <c:pt idx="1664">
                  <c:v>-3.9359999999999999E-2</c:v>
                </c:pt>
                <c:pt idx="1665">
                  <c:v>-4.0370000000000003E-2</c:v>
                </c:pt>
                <c:pt idx="1666">
                  <c:v>-3.8490000000000003E-2</c:v>
                </c:pt>
                <c:pt idx="1667">
                  <c:v>-3.415E-2</c:v>
                </c:pt>
                <c:pt idx="1668">
                  <c:v>-3.0269999999999998E-2</c:v>
                </c:pt>
                <c:pt idx="1669" formatCode="0.00E+00">
                  <c:v>-2.266E-2</c:v>
                </c:pt>
                <c:pt idx="1670" formatCode="0.00E+00">
                  <c:v>-1.6310000000000002E-2</c:v>
                </c:pt>
                <c:pt idx="1671" formatCode="0.00E+00">
                  <c:v>-1.5270000000000001E-2</c:v>
                </c:pt>
                <c:pt idx="1672" formatCode="0.00E+00">
                  <c:v>-1.6619999999999999E-2</c:v>
                </c:pt>
                <c:pt idx="1673" formatCode="0.00E+00">
                  <c:v>-1.6459999999999999E-2</c:v>
                </c:pt>
                <c:pt idx="1674" formatCode="0.00E+00">
                  <c:v>-1.384E-2</c:v>
                </c:pt>
                <c:pt idx="1675" formatCode="0.00E+00">
                  <c:v>-1.5769999999999999E-2</c:v>
                </c:pt>
                <c:pt idx="1676" formatCode="0.00E+00">
                  <c:v>-1.678E-2</c:v>
                </c:pt>
                <c:pt idx="1677" formatCode="0.00E+00">
                  <c:v>-1.8630000000000001E-2</c:v>
                </c:pt>
                <c:pt idx="1678" formatCode="0.00E+00">
                  <c:v>-2.0400000000000001E-2</c:v>
                </c:pt>
                <c:pt idx="1679" formatCode="0.00E+00">
                  <c:v>-2.2079999999999999E-2</c:v>
                </c:pt>
                <c:pt idx="1680" formatCode="0.00E+00">
                  <c:v>-2.188E-2</c:v>
                </c:pt>
                <c:pt idx="1681" formatCode="0.00E+00">
                  <c:v>-2.2259999999999999E-2</c:v>
                </c:pt>
                <c:pt idx="1682" formatCode="0.00E+00">
                  <c:v>-2.282E-2</c:v>
                </c:pt>
                <c:pt idx="1683">
                  <c:v>-2.6419999999999999E-2</c:v>
                </c:pt>
                <c:pt idx="1684" formatCode="0.00E+00">
                  <c:v>-3.0499999999999999E-2</c:v>
                </c:pt>
                <c:pt idx="1685">
                  <c:v>-3.4320000000000003E-2</c:v>
                </c:pt>
                <c:pt idx="1686" formatCode="0.00E+00">
                  <c:v>-3.5970000000000002E-2</c:v>
                </c:pt>
                <c:pt idx="1687">
                  <c:v>-3.6310000000000002E-2</c:v>
                </c:pt>
                <c:pt idx="1688" formatCode="0.00E+00">
                  <c:v>-3.0890000000000001E-2</c:v>
                </c:pt>
                <c:pt idx="1689">
                  <c:v>-2.9860000000000001E-2</c:v>
                </c:pt>
                <c:pt idx="1690" formatCode="0.00E+00">
                  <c:v>-2.9790000000000001E-2</c:v>
                </c:pt>
                <c:pt idx="1691">
                  <c:v>-3.1600000000000003E-2</c:v>
                </c:pt>
                <c:pt idx="1692">
                  <c:v>-2.827E-2</c:v>
                </c:pt>
                <c:pt idx="1693">
                  <c:v>-2.581E-2</c:v>
                </c:pt>
                <c:pt idx="1694" formatCode="0.00E+00">
                  <c:v>-2.0930000000000001E-2</c:v>
                </c:pt>
                <c:pt idx="1695" formatCode="0.00E+00">
                  <c:v>-1.542E-2</c:v>
                </c:pt>
                <c:pt idx="1696" formatCode="0.00E+00">
                  <c:v>-1.255E-2</c:v>
                </c:pt>
                <c:pt idx="1697" formatCode="0.00E+00">
                  <c:v>-1.4409999999999999E-2</c:v>
                </c:pt>
                <c:pt idx="1698" formatCode="0.00E+00">
                  <c:v>-1.4420000000000001E-2</c:v>
                </c:pt>
                <c:pt idx="1699" formatCode="0.00E+00">
                  <c:v>-1.506E-2</c:v>
                </c:pt>
                <c:pt idx="1700" formatCode="0.00E+00">
                  <c:v>-1.4619999999999999E-2</c:v>
                </c:pt>
                <c:pt idx="1701" formatCode="0.00E+00">
                  <c:v>-1.367E-2</c:v>
                </c:pt>
                <c:pt idx="1702" formatCode="0.00E+00">
                  <c:v>-1.0670000000000001E-2</c:v>
                </c:pt>
                <c:pt idx="1703" formatCode="0.00E+00">
                  <c:v>-9.7199999999999995E-3</c:v>
                </c:pt>
                <c:pt idx="1704" formatCode="0.00E+00">
                  <c:v>-1.0699999999999999E-2</c:v>
                </c:pt>
                <c:pt idx="1705" formatCode="0.00E+00">
                  <c:v>-1.3429999999999999E-2</c:v>
                </c:pt>
                <c:pt idx="1706">
                  <c:v>-1.1730000000000001E-2</c:v>
                </c:pt>
                <c:pt idx="1707">
                  <c:v>-1.555E-2</c:v>
                </c:pt>
                <c:pt idx="1708" formatCode="0.00E+00">
                  <c:v>-1.8159999999999999E-2</c:v>
                </c:pt>
                <c:pt idx="1709" formatCode="0.00E+00">
                  <c:v>-2.3029999999999998E-2</c:v>
                </c:pt>
                <c:pt idx="1710" formatCode="0.00E+00">
                  <c:v>-2.3630000000000002E-2</c:v>
                </c:pt>
                <c:pt idx="1711" formatCode="0.00E+00">
                  <c:v>-2.6610000000000002E-2</c:v>
                </c:pt>
                <c:pt idx="1712" formatCode="0.00E+00">
                  <c:v>-2.3449999999999999E-2</c:v>
                </c:pt>
                <c:pt idx="1713" formatCode="0.00E+00">
                  <c:v>-2.2009999999999998E-2</c:v>
                </c:pt>
                <c:pt idx="1714" formatCode="0.00E+00">
                  <c:v>-1.7049999999999999E-2</c:v>
                </c:pt>
                <c:pt idx="1715" formatCode="0.00E+00">
                  <c:v>-1.8120000000000001E-2</c:v>
                </c:pt>
                <c:pt idx="1716" formatCode="0.00E+00">
                  <c:v>-1.538E-2</c:v>
                </c:pt>
                <c:pt idx="1717">
                  <c:v>-1.7000000000000001E-2</c:v>
                </c:pt>
                <c:pt idx="1718">
                  <c:v>-1.84E-2</c:v>
                </c:pt>
                <c:pt idx="1719" formatCode="0.00E+00">
                  <c:v>-1.6619999999999999E-2</c:v>
                </c:pt>
                <c:pt idx="1720" formatCode="0.00E+00">
                  <c:v>-1.6140000000000002E-2</c:v>
                </c:pt>
                <c:pt idx="1721" formatCode="0.00E+00">
                  <c:v>-1.8679999999999999E-2</c:v>
                </c:pt>
                <c:pt idx="1722" formatCode="0.00E+00">
                  <c:v>-1.736E-2</c:v>
                </c:pt>
                <c:pt idx="1723" formatCode="0.00E+00">
                  <c:v>-1.7850000000000001E-2</c:v>
                </c:pt>
                <c:pt idx="1724" formatCode="0.00E+00">
                  <c:v>-2.0299999999999999E-2</c:v>
                </c:pt>
                <c:pt idx="1725" formatCode="0.00E+00">
                  <c:v>-1.593E-2</c:v>
                </c:pt>
                <c:pt idx="1726" formatCode="0.00E+00">
                  <c:v>-1.44E-2</c:v>
                </c:pt>
                <c:pt idx="1727" formatCode="0.00E+00">
                  <c:v>-1.191E-2</c:v>
                </c:pt>
                <c:pt idx="1728" formatCode="0.00E+00">
                  <c:v>-1.068E-2</c:v>
                </c:pt>
                <c:pt idx="1729" formatCode="0.00E+00">
                  <c:v>-1.435E-2</c:v>
                </c:pt>
                <c:pt idx="1730" formatCode="0.00E+00">
                  <c:v>-1.9259999999999999E-2</c:v>
                </c:pt>
                <c:pt idx="1731" formatCode="0.00E+00">
                  <c:v>-2.1299999999999999E-2</c:v>
                </c:pt>
                <c:pt idx="1732" formatCode="0.00E+00">
                  <c:v>-2.6550000000000001E-2</c:v>
                </c:pt>
                <c:pt idx="1733" formatCode="0.00E+00">
                  <c:v>-3.0880000000000001E-2</c:v>
                </c:pt>
                <c:pt idx="1734" formatCode="0.00E+00">
                  <c:v>-2.819E-2</c:v>
                </c:pt>
                <c:pt idx="1735" formatCode="0.00E+00">
                  <c:v>-2.4400000000000002E-2</c:v>
                </c:pt>
                <c:pt idx="1736">
                  <c:v>-1.9029999999999998E-2</c:v>
                </c:pt>
                <c:pt idx="1737" formatCode="0.00E+00">
                  <c:v>-1.788E-2</c:v>
                </c:pt>
                <c:pt idx="1738" formatCode="0.00E+00">
                  <c:v>-2.0289999999999999E-2</c:v>
                </c:pt>
                <c:pt idx="1739">
                  <c:v>-2.0480000000000002E-2</c:v>
                </c:pt>
                <c:pt idx="1740">
                  <c:v>-5.1700000000000001E-3</c:v>
                </c:pt>
                <c:pt idx="1741">
                  <c:v>2.3949999999999999E-2</c:v>
                </c:pt>
                <c:pt idx="1742">
                  <c:v>8.2619999999999999E-2</c:v>
                </c:pt>
                <c:pt idx="1743">
                  <c:v>0.16014999999999999</c:v>
                </c:pt>
                <c:pt idx="1744">
                  <c:v>0.24426</c:v>
                </c:pt>
                <c:pt idx="1745">
                  <c:v>0.30948999999999999</c:v>
                </c:pt>
                <c:pt idx="1746">
                  <c:v>0.35171999999999998</c:v>
                </c:pt>
                <c:pt idx="1747">
                  <c:v>0.35691000000000001</c:v>
                </c:pt>
                <c:pt idx="1748">
                  <c:v>0.33039000000000002</c:v>
                </c:pt>
                <c:pt idx="1749">
                  <c:v>0.27881</c:v>
                </c:pt>
                <c:pt idx="1750">
                  <c:v>0.21359</c:v>
                </c:pt>
                <c:pt idx="1751">
                  <c:v>0.14840999999999999</c:v>
                </c:pt>
                <c:pt idx="1752">
                  <c:v>9.0630000000000002E-2</c:v>
                </c:pt>
                <c:pt idx="1753">
                  <c:v>5.2310000000000002E-2</c:v>
                </c:pt>
                <c:pt idx="1754">
                  <c:v>3.3619999999999997E-2</c:v>
                </c:pt>
                <c:pt idx="1755">
                  <c:v>2.9149999999999999E-2</c:v>
                </c:pt>
                <c:pt idx="1756">
                  <c:v>3.6850000000000001E-2</c:v>
                </c:pt>
                <c:pt idx="1757">
                  <c:v>4.9790000000000001E-2</c:v>
                </c:pt>
                <c:pt idx="1758">
                  <c:v>6.4479999999999996E-2</c:v>
                </c:pt>
                <c:pt idx="1759">
                  <c:v>6.8210000000000007E-2</c:v>
                </c:pt>
                <c:pt idx="1760">
                  <c:v>7.2770000000000001E-2</c:v>
                </c:pt>
                <c:pt idx="1761">
                  <c:v>7.1989999999999998E-2</c:v>
                </c:pt>
                <c:pt idx="1762">
                  <c:v>6.8180000000000004E-2</c:v>
                </c:pt>
                <c:pt idx="1763">
                  <c:v>5.5559999999999998E-2</c:v>
                </c:pt>
                <c:pt idx="1764">
                  <c:v>4.7190000000000003E-2</c:v>
                </c:pt>
                <c:pt idx="1765">
                  <c:v>3.9710000000000002E-2</c:v>
                </c:pt>
                <c:pt idx="1766">
                  <c:v>2.921E-2</c:v>
                </c:pt>
                <c:pt idx="1767" formatCode="0.00E+00">
                  <c:v>2.0809999999999999E-2</c:v>
                </c:pt>
                <c:pt idx="1768" formatCode="0.00E+00">
                  <c:v>1.481E-2</c:v>
                </c:pt>
                <c:pt idx="1769" formatCode="0.00E+00">
                  <c:v>7.9399999999999991E-3</c:v>
                </c:pt>
                <c:pt idx="1770">
                  <c:v>-3.2000000000000002E-3</c:v>
                </c:pt>
                <c:pt idx="1771">
                  <c:v>-6.0499999999999998E-3</c:v>
                </c:pt>
                <c:pt idx="1772" formatCode="0.00E+00">
                  <c:v>-8.3599999999999994E-3</c:v>
                </c:pt>
                <c:pt idx="1773" formatCode="0.00E+00">
                  <c:v>-8.3700000000000007E-3</c:v>
                </c:pt>
                <c:pt idx="1774" formatCode="0.00E+00">
                  <c:v>-9.5899999999999996E-3</c:v>
                </c:pt>
                <c:pt idx="1775">
                  <c:v>-1.4409999999999999E-2</c:v>
                </c:pt>
                <c:pt idx="1776" formatCode="0.00E+00">
                  <c:v>-1.9390000000000001E-2</c:v>
                </c:pt>
                <c:pt idx="1777" formatCode="0.00E+00">
                  <c:v>-2.81E-2</c:v>
                </c:pt>
                <c:pt idx="1778" formatCode="0.00E+00">
                  <c:v>-3.4340000000000002E-2</c:v>
                </c:pt>
                <c:pt idx="1779" formatCode="0.00E+00">
                  <c:v>-3.2129999999999999E-2</c:v>
                </c:pt>
                <c:pt idx="1780" formatCode="0.00E+00">
                  <c:v>-2.7910000000000001E-2</c:v>
                </c:pt>
                <c:pt idx="1781" formatCode="0.00E+00">
                  <c:v>-2.7550000000000002E-2</c:v>
                </c:pt>
                <c:pt idx="1782" formatCode="0.00E+00">
                  <c:v>-1.7850000000000001E-2</c:v>
                </c:pt>
                <c:pt idx="1783" formatCode="0.00E+00">
                  <c:v>-1.384E-2</c:v>
                </c:pt>
                <c:pt idx="1784" formatCode="0.00E+00">
                  <c:v>-1.5480000000000001E-2</c:v>
                </c:pt>
                <c:pt idx="1785" formatCode="0.00E+00">
                  <c:v>-1.481E-2</c:v>
                </c:pt>
                <c:pt idx="1786" formatCode="0.00E+00">
                  <c:v>-1.6080000000000001E-2</c:v>
                </c:pt>
                <c:pt idx="1787" formatCode="0.00E+00">
                  <c:v>-2.1899999999999999E-2</c:v>
                </c:pt>
                <c:pt idx="1788" formatCode="0.00E+00">
                  <c:v>-2.1360000000000001E-2</c:v>
                </c:pt>
                <c:pt idx="1789" formatCode="0.00E+00">
                  <c:v>-2.317E-2</c:v>
                </c:pt>
                <c:pt idx="1790">
                  <c:v>-2.0410000000000001E-2</c:v>
                </c:pt>
                <c:pt idx="1791">
                  <c:v>-2.1930000000000002E-2</c:v>
                </c:pt>
                <c:pt idx="1792">
                  <c:v>-2.1600000000000001E-2</c:v>
                </c:pt>
                <c:pt idx="1793">
                  <c:v>-2.537E-2</c:v>
                </c:pt>
                <c:pt idx="1794">
                  <c:v>-2.5090000000000001E-2</c:v>
                </c:pt>
                <c:pt idx="1795">
                  <c:v>-2.6519999999999998E-2</c:v>
                </c:pt>
                <c:pt idx="1796">
                  <c:v>-2.2800000000000001E-2</c:v>
                </c:pt>
                <c:pt idx="1797">
                  <c:v>-2.018E-2</c:v>
                </c:pt>
                <c:pt idx="1798" formatCode="0.00E+00">
                  <c:v>-1.6140000000000002E-2</c:v>
                </c:pt>
                <c:pt idx="1799" formatCode="0.00E+00">
                  <c:v>-1.3950000000000001E-2</c:v>
                </c:pt>
                <c:pt idx="1800" formatCode="0.00E+00">
                  <c:v>-1.1039999999999999E-2</c:v>
                </c:pt>
                <c:pt idx="1801" formatCode="0.00E+00">
                  <c:v>-1.277E-2</c:v>
                </c:pt>
                <c:pt idx="1802">
                  <c:v>-1.7229999999999999E-2</c:v>
                </c:pt>
                <c:pt idx="1803">
                  <c:v>-1.7579999999999998E-2</c:v>
                </c:pt>
                <c:pt idx="1804" formatCode="0.00E+00">
                  <c:v>-1.7309999999999999E-2</c:v>
                </c:pt>
                <c:pt idx="1805">
                  <c:v>-2.164E-2</c:v>
                </c:pt>
                <c:pt idx="1806">
                  <c:v>-1.9019999999999999E-2</c:v>
                </c:pt>
                <c:pt idx="1807">
                  <c:v>-1.6279999999999999E-2</c:v>
                </c:pt>
                <c:pt idx="1808">
                  <c:v>-1.4999999999999999E-2</c:v>
                </c:pt>
                <c:pt idx="1809">
                  <c:v>-1.891E-2</c:v>
                </c:pt>
                <c:pt idx="1810" formatCode="0.00E+00">
                  <c:v>-2.0559999999999998E-2</c:v>
                </c:pt>
                <c:pt idx="1811" formatCode="0.00E+00">
                  <c:v>-2.2249999999999999E-2</c:v>
                </c:pt>
                <c:pt idx="1812" formatCode="0.00E+00">
                  <c:v>-2.24E-2</c:v>
                </c:pt>
                <c:pt idx="1813" formatCode="0.00E+00">
                  <c:v>-2.2790000000000001E-2</c:v>
                </c:pt>
                <c:pt idx="1814" formatCode="0.00E+00">
                  <c:v>-2.102E-2</c:v>
                </c:pt>
                <c:pt idx="1815" formatCode="0.00E+00">
                  <c:v>-1.5010000000000001E-2</c:v>
                </c:pt>
                <c:pt idx="1816" formatCode="0.00E+00">
                  <c:v>-1.49E-2</c:v>
                </c:pt>
                <c:pt idx="1817" formatCode="0.00E+00">
                  <c:v>-1.4760000000000001E-2</c:v>
                </c:pt>
                <c:pt idx="1818" formatCode="0.00E+00">
                  <c:v>-1.908E-2</c:v>
                </c:pt>
                <c:pt idx="1819" formatCode="0.00E+00">
                  <c:v>-2.1069999999999998E-2</c:v>
                </c:pt>
                <c:pt idx="1820" formatCode="0.00E+00">
                  <c:v>-2.1930000000000002E-2</c:v>
                </c:pt>
                <c:pt idx="1821" formatCode="0.00E+00">
                  <c:v>-1.9179999999999999E-2</c:v>
                </c:pt>
                <c:pt idx="1822" formatCode="0.00E+00">
                  <c:v>-1.958E-2</c:v>
                </c:pt>
                <c:pt idx="1823" formatCode="0.00E+00">
                  <c:v>-1.78E-2</c:v>
                </c:pt>
                <c:pt idx="1824" formatCode="0.00E+00">
                  <c:v>-1.6660000000000001E-2</c:v>
                </c:pt>
                <c:pt idx="1825" formatCode="0.00E+00">
                  <c:v>-1.5869999999999999E-2</c:v>
                </c:pt>
                <c:pt idx="1826" formatCode="0.00E+00">
                  <c:v>-1.6250000000000001E-2</c:v>
                </c:pt>
                <c:pt idx="1827" formatCode="0.00E+00">
                  <c:v>-1.6199999999999999E-2</c:v>
                </c:pt>
                <c:pt idx="1828" formatCode="0.00E+00">
                  <c:v>-1.457E-2</c:v>
                </c:pt>
                <c:pt idx="1829" formatCode="0.00E+00">
                  <c:v>-1.302E-2</c:v>
                </c:pt>
                <c:pt idx="1830" formatCode="0.00E+00">
                  <c:v>-1.495E-2</c:v>
                </c:pt>
                <c:pt idx="1831" formatCode="0.00E+00">
                  <c:v>-1.482E-2</c:v>
                </c:pt>
                <c:pt idx="1832" formatCode="0.00E+00">
                  <c:v>-1.4069999999999999E-2</c:v>
                </c:pt>
                <c:pt idx="1833" formatCode="0.00E+00">
                  <c:v>-1.9259999999999999E-2</c:v>
                </c:pt>
                <c:pt idx="1834" formatCode="0.00E+00">
                  <c:v>-1.9300000000000001E-2</c:v>
                </c:pt>
                <c:pt idx="1835" formatCode="0.00E+00">
                  <c:v>-1.771E-2</c:v>
                </c:pt>
                <c:pt idx="1836" formatCode="0.00E+00">
                  <c:v>-2.1309999999999999E-2</c:v>
                </c:pt>
                <c:pt idx="1837" formatCode="0.00E+00">
                  <c:v>-2.1479999999999999E-2</c:v>
                </c:pt>
                <c:pt idx="1838" formatCode="0.00E+00">
                  <c:v>-1.8460000000000001E-2</c:v>
                </c:pt>
                <c:pt idx="1839" formatCode="0.00E+00">
                  <c:v>-2.1059999999999999E-2</c:v>
                </c:pt>
                <c:pt idx="1840" formatCode="0.00E+00">
                  <c:v>-2.4740000000000002E-2</c:v>
                </c:pt>
                <c:pt idx="1841" formatCode="0.00E+00">
                  <c:v>-2.2440000000000002E-2</c:v>
                </c:pt>
                <c:pt idx="1842" formatCode="0.00E+00">
                  <c:v>-2.2020000000000001E-2</c:v>
                </c:pt>
                <c:pt idx="1843" formatCode="0.00E+00">
                  <c:v>-2.035E-2</c:v>
                </c:pt>
                <c:pt idx="1844" formatCode="0.00E+00">
                  <c:v>-1.9470000000000001E-2</c:v>
                </c:pt>
                <c:pt idx="1845" formatCode="0.00E+00">
                  <c:v>-1.8460000000000001E-2</c:v>
                </c:pt>
                <c:pt idx="1846" formatCode="0.00E+00">
                  <c:v>-1.9130000000000001E-2</c:v>
                </c:pt>
                <c:pt idx="1847" formatCode="0.00E+00">
                  <c:v>-2.085E-2</c:v>
                </c:pt>
                <c:pt idx="1848" formatCode="0.00E+00">
                  <c:v>-1.9550000000000001E-2</c:v>
                </c:pt>
                <c:pt idx="1849" formatCode="0.00E+00">
                  <c:v>-1.788E-2</c:v>
                </c:pt>
                <c:pt idx="1850" formatCode="0.00E+00">
                  <c:v>-1.729E-2</c:v>
                </c:pt>
                <c:pt idx="1851" formatCode="0.00E+00">
                  <c:v>-1.5869999999999999E-2</c:v>
                </c:pt>
                <c:pt idx="1852" formatCode="0.00E+00">
                  <c:v>-1.3440000000000001E-2</c:v>
                </c:pt>
                <c:pt idx="1853" formatCode="0.00E+00">
                  <c:v>-1.486E-2</c:v>
                </c:pt>
                <c:pt idx="1854">
                  <c:v>-1.5270000000000001E-2</c:v>
                </c:pt>
                <c:pt idx="1855" formatCode="0.00E+00">
                  <c:v>-1.8610000000000002E-2</c:v>
                </c:pt>
                <c:pt idx="1856">
                  <c:v>-2.0449999999999999E-2</c:v>
                </c:pt>
                <c:pt idx="1857">
                  <c:v>-2.086E-2</c:v>
                </c:pt>
                <c:pt idx="1858">
                  <c:v>-2.6630000000000001E-2</c:v>
                </c:pt>
                <c:pt idx="1859">
                  <c:v>-2.3990000000000001E-2</c:v>
                </c:pt>
                <c:pt idx="1860" formatCode="0.00E+00">
                  <c:v>-1.1089999999999999E-2</c:v>
                </c:pt>
                <c:pt idx="1861">
                  <c:v>1.9539999999999998E-2</c:v>
                </c:pt>
                <c:pt idx="1862">
                  <c:v>7.4480000000000005E-2</c:v>
                </c:pt>
                <c:pt idx="1863">
                  <c:v>0.15390000000000001</c:v>
                </c:pt>
                <c:pt idx="1864">
                  <c:v>0.23562</c:v>
                </c:pt>
                <c:pt idx="1865">
                  <c:v>0.31481999999999999</c:v>
                </c:pt>
                <c:pt idx="1866">
                  <c:v>0.36445</c:v>
                </c:pt>
                <c:pt idx="1867">
                  <c:v>0.37245</c:v>
                </c:pt>
                <c:pt idx="1868">
                  <c:v>0.34622000000000003</c:v>
                </c:pt>
                <c:pt idx="1869">
                  <c:v>0.29121000000000002</c:v>
                </c:pt>
                <c:pt idx="1870">
                  <c:v>0.22389000000000001</c:v>
                </c:pt>
                <c:pt idx="1871">
                  <c:v>0.16005</c:v>
                </c:pt>
                <c:pt idx="1872">
                  <c:v>0.10763</c:v>
                </c:pt>
                <c:pt idx="1873">
                  <c:v>7.3319999999999996E-2</c:v>
                </c:pt>
                <c:pt idx="1874">
                  <c:v>5.944E-2</c:v>
                </c:pt>
                <c:pt idx="1875">
                  <c:v>5.1159999999999997E-2</c:v>
                </c:pt>
                <c:pt idx="1876">
                  <c:v>5.5019999999999999E-2</c:v>
                </c:pt>
                <c:pt idx="1877">
                  <c:v>6.5860000000000002E-2</c:v>
                </c:pt>
                <c:pt idx="1878">
                  <c:v>7.0970000000000005E-2</c:v>
                </c:pt>
                <c:pt idx="1879">
                  <c:v>7.0639999999999994E-2</c:v>
                </c:pt>
                <c:pt idx="1880">
                  <c:v>7.4789999999999995E-2</c:v>
                </c:pt>
                <c:pt idx="1881">
                  <c:v>6.9959999999999994E-2</c:v>
                </c:pt>
                <c:pt idx="1882">
                  <c:v>5.91E-2</c:v>
                </c:pt>
                <c:pt idx="1883">
                  <c:v>5.5359999999999999E-2</c:v>
                </c:pt>
                <c:pt idx="1884">
                  <c:v>5.4089999999999999E-2</c:v>
                </c:pt>
                <c:pt idx="1885" formatCode="0.00E+00">
                  <c:v>4.5109999999999997E-2</c:v>
                </c:pt>
                <c:pt idx="1886">
                  <c:v>4.0529999999999997E-2</c:v>
                </c:pt>
                <c:pt idx="1887">
                  <c:v>3.6830000000000002E-2</c:v>
                </c:pt>
                <c:pt idx="1888" formatCode="0.00E+00">
                  <c:v>2.7980000000000001E-2</c:v>
                </c:pt>
                <c:pt idx="1889" formatCode="0.00E+00">
                  <c:v>1.554E-2</c:v>
                </c:pt>
                <c:pt idx="1890">
                  <c:v>9.4900000000000002E-3</c:v>
                </c:pt>
                <c:pt idx="1891">
                  <c:v>3.2799999999999999E-3</c:v>
                </c:pt>
                <c:pt idx="1892">
                  <c:v>-3.0500000000000002E-3</c:v>
                </c:pt>
                <c:pt idx="1893">
                  <c:v>-9.1000000000000004E-3</c:v>
                </c:pt>
                <c:pt idx="1894">
                  <c:v>-1.2710000000000001E-2</c:v>
                </c:pt>
                <c:pt idx="1895">
                  <c:v>-1.4160000000000001E-2</c:v>
                </c:pt>
                <c:pt idx="1896">
                  <c:v>-1.84E-2</c:v>
                </c:pt>
                <c:pt idx="1897">
                  <c:v>-1.9380000000000001E-2</c:v>
                </c:pt>
                <c:pt idx="1898">
                  <c:v>-2.162E-2</c:v>
                </c:pt>
                <c:pt idx="1899">
                  <c:v>-2.2179999999999998E-2</c:v>
                </c:pt>
                <c:pt idx="1900">
                  <c:v>-2.375E-2</c:v>
                </c:pt>
                <c:pt idx="1901" formatCode="0.00E+00">
                  <c:v>-2.214E-2</c:v>
                </c:pt>
                <c:pt idx="1902">
                  <c:v>-1.9019999999999999E-2</c:v>
                </c:pt>
                <c:pt idx="1903">
                  <c:v>-1.3469999999999999E-2</c:v>
                </c:pt>
                <c:pt idx="1904">
                  <c:v>-8.43E-3</c:v>
                </c:pt>
                <c:pt idx="1905">
                  <c:v>-0.01</c:v>
                </c:pt>
                <c:pt idx="1906">
                  <c:v>-1.206E-2</c:v>
                </c:pt>
                <c:pt idx="1907">
                  <c:v>-1.162E-2</c:v>
                </c:pt>
                <c:pt idx="1908">
                  <c:v>-1.6400000000000001E-2</c:v>
                </c:pt>
                <c:pt idx="1909">
                  <c:v>-2.0729999999999998E-2</c:v>
                </c:pt>
                <c:pt idx="1910" formatCode="0.00E+00">
                  <c:v>-2.2259999999999999E-2</c:v>
                </c:pt>
                <c:pt idx="1911" formatCode="0.00E+00">
                  <c:v>-1.6930000000000001E-2</c:v>
                </c:pt>
                <c:pt idx="1912" formatCode="0.00E+00">
                  <c:v>-2.043E-2</c:v>
                </c:pt>
                <c:pt idx="1913" formatCode="0.00E+00">
                  <c:v>-1.908E-2</c:v>
                </c:pt>
                <c:pt idx="1914">
                  <c:v>-1.5879999999999998E-2</c:v>
                </c:pt>
                <c:pt idx="1915" formatCode="0.00E+00">
                  <c:v>-9.6299999999999997E-3</c:v>
                </c:pt>
                <c:pt idx="1916" formatCode="0.00E+00">
                  <c:v>-1.2840000000000001E-2</c:v>
                </c:pt>
                <c:pt idx="1917" formatCode="0.00E+00">
                  <c:v>-1.2449999999999999E-2</c:v>
                </c:pt>
                <c:pt idx="1918">
                  <c:v>-1.1010000000000001E-2</c:v>
                </c:pt>
                <c:pt idx="1919" formatCode="0.00E+00">
                  <c:v>-1.0109999999999999E-2</c:v>
                </c:pt>
                <c:pt idx="1920" formatCode="0.00E+00">
                  <c:v>-1.47E-2</c:v>
                </c:pt>
                <c:pt idx="1921" formatCode="0.00E+00">
                  <c:v>-1.133E-2</c:v>
                </c:pt>
                <c:pt idx="1922">
                  <c:v>-1.107E-2</c:v>
                </c:pt>
                <c:pt idx="1923" formatCode="0.00E+00">
                  <c:v>-9.1299999999999992E-3</c:v>
                </c:pt>
                <c:pt idx="1924">
                  <c:v>-9.1900000000000003E-3</c:v>
                </c:pt>
                <c:pt idx="1925">
                  <c:v>-7.7600000000000004E-3</c:v>
                </c:pt>
                <c:pt idx="1926">
                  <c:v>-1.213E-2</c:v>
                </c:pt>
                <c:pt idx="1927">
                  <c:v>-1.329E-2</c:v>
                </c:pt>
                <c:pt idx="1928" formatCode="0.00E+00">
                  <c:v>-1.6160000000000001E-2</c:v>
                </c:pt>
                <c:pt idx="1929" formatCode="0.00E+00">
                  <c:v>-1.5559999999999999E-2</c:v>
                </c:pt>
                <c:pt idx="1930" formatCode="0.00E+00">
                  <c:v>-1.491E-2</c:v>
                </c:pt>
                <c:pt idx="1931" formatCode="0.00E+00">
                  <c:v>-1.6820000000000002E-2</c:v>
                </c:pt>
                <c:pt idx="1932" formatCode="0.00E+00">
                  <c:v>-1.421E-2</c:v>
                </c:pt>
                <c:pt idx="1933" formatCode="0.00E+00">
                  <c:v>-1.4239999999999999E-2</c:v>
                </c:pt>
                <c:pt idx="1934" formatCode="0.00E+00">
                  <c:v>-1.3429999999999999E-2</c:v>
                </c:pt>
                <c:pt idx="1935" formatCode="0.00E+00">
                  <c:v>-1.4080000000000001E-2</c:v>
                </c:pt>
                <c:pt idx="1936" formatCode="0.00E+00">
                  <c:v>-1.325E-2</c:v>
                </c:pt>
                <c:pt idx="1937" formatCode="0.00E+00">
                  <c:v>-1.4489999999999999E-2</c:v>
                </c:pt>
                <c:pt idx="1938" formatCode="0.00E+00">
                  <c:v>-1.5100000000000001E-2</c:v>
                </c:pt>
                <c:pt idx="1939" formatCode="0.00E+00">
                  <c:v>-1.9099999999999999E-2</c:v>
                </c:pt>
                <c:pt idx="1940" formatCode="0.00E+00">
                  <c:v>-1.4319999999999999E-2</c:v>
                </c:pt>
                <c:pt idx="1941">
                  <c:v>-1.2749999999999999E-2</c:v>
                </c:pt>
                <c:pt idx="1942">
                  <c:v>-1.4540000000000001E-2</c:v>
                </c:pt>
                <c:pt idx="1943">
                  <c:v>-1.5730000000000001E-2</c:v>
                </c:pt>
                <c:pt idx="1944" formatCode="0.00E+00">
                  <c:v>-1.0240000000000001E-2</c:v>
                </c:pt>
                <c:pt idx="1945" formatCode="0.00E+00">
                  <c:v>-9.1800000000000007E-3</c:v>
                </c:pt>
                <c:pt idx="1946" formatCode="0.00E+00">
                  <c:v>-4.5999999999999999E-3</c:v>
                </c:pt>
                <c:pt idx="1947" formatCode="0.00E+00">
                  <c:v>-1.66E-3</c:v>
                </c:pt>
                <c:pt idx="1948" formatCode="0.00E+00">
                  <c:v>2.84281E-4</c:v>
                </c:pt>
                <c:pt idx="1949" formatCode="0.00E+00">
                  <c:v>-3.47E-3</c:v>
                </c:pt>
                <c:pt idx="1950" formatCode="0.00E+00">
                  <c:v>-7.1300000000000001E-3</c:v>
                </c:pt>
                <c:pt idx="1951" formatCode="0.00E+00">
                  <c:v>-1.264E-2</c:v>
                </c:pt>
                <c:pt idx="1952" formatCode="0.00E+00">
                  <c:v>-1.4930000000000001E-2</c:v>
                </c:pt>
                <c:pt idx="1953" formatCode="0.00E+00">
                  <c:v>-1.6119999999999999E-2</c:v>
                </c:pt>
                <c:pt idx="1954" formatCode="0.00E+00">
                  <c:v>-1.6990000000000002E-2</c:v>
                </c:pt>
                <c:pt idx="1955" formatCode="0.00E+00">
                  <c:v>-2.1780000000000001E-2</c:v>
                </c:pt>
                <c:pt idx="1956" formatCode="0.00E+00">
                  <c:v>-1.9050000000000001E-2</c:v>
                </c:pt>
                <c:pt idx="1957">
                  <c:v>-1.736E-2</c:v>
                </c:pt>
                <c:pt idx="1958">
                  <c:v>-1.609E-2</c:v>
                </c:pt>
                <c:pt idx="1959">
                  <c:v>-1.3559999999999999E-2</c:v>
                </c:pt>
                <c:pt idx="1960">
                  <c:v>-1.0659999999999999E-2</c:v>
                </c:pt>
                <c:pt idx="1961" formatCode="0.00E+00">
                  <c:v>-1.2149999999999999E-2</c:v>
                </c:pt>
                <c:pt idx="1962" formatCode="0.00E+00">
                  <c:v>-1.2800000000000001E-2</c:v>
                </c:pt>
                <c:pt idx="1963" formatCode="0.00E+00">
                  <c:v>-1.078E-2</c:v>
                </c:pt>
                <c:pt idx="1964" formatCode="0.00E+00">
                  <c:v>-1.298E-2</c:v>
                </c:pt>
                <c:pt idx="1965" formatCode="0.00E+00">
                  <c:v>-1.281E-2</c:v>
                </c:pt>
                <c:pt idx="1966" formatCode="0.00E+00">
                  <c:v>-1.217E-2</c:v>
                </c:pt>
                <c:pt idx="1967" formatCode="0.00E+00">
                  <c:v>-1.443E-2</c:v>
                </c:pt>
                <c:pt idx="1968">
                  <c:v>-1.2829999999999999E-2</c:v>
                </c:pt>
                <c:pt idx="1969" formatCode="0.00E+00">
                  <c:v>-1.2070000000000001E-2</c:v>
                </c:pt>
                <c:pt idx="1970">
                  <c:v>-8.0499999999999999E-3</c:v>
                </c:pt>
                <c:pt idx="1971">
                  <c:v>-6.6600000000000001E-3</c:v>
                </c:pt>
                <c:pt idx="1972" formatCode="0.00E+00">
                  <c:v>-6.1900000000000002E-3</c:v>
                </c:pt>
                <c:pt idx="1973" formatCode="0.00E+00">
                  <c:v>-7.9000000000000008E-3</c:v>
                </c:pt>
                <c:pt idx="1974">
                  <c:v>-7.6E-3</c:v>
                </c:pt>
                <c:pt idx="1975" formatCode="0.00E+00">
                  <c:v>-1.048E-2</c:v>
                </c:pt>
                <c:pt idx="1976" formatCode="0.00E+00">
                  <c:v>-1.299E-2</c:v>
                </c:pt>
                <c:pt idx="1977" formatCode="0.00E+00">
                  <c:v>-1.286E-2</c:v>
                </c:pt>
                <c:pt idx="1978">
                  <c:v>-1.306E-2</c:v>
                </c:pt>
                <c:pt idx="1979">
                  <c:v>-1.0580000000000001E-2</c:v>
                </c:pt>
                <c:pt idx="1980">
                  <c:v>-1.6199999999999999E-3</c:v>
                </c:pt>
                <c:pt idx="1981">
                  <c:v>3.0470000000000001E-2</c:v>
                </c:pt>
                <c:pt idx="1982">
                  <c:v>8.4909999999999999E-2</c:v>
                </c:pt>
                <c:pt idx="1983">
                  <c:v>0.15178</c:v>
                </c:pt>
                <c:pt idx="1984">
                  <c:v>0.23149</c:v>
                </c:pt>
                <c:pt idx="1985">
                  <c:v>0.30421999999999999</c:v>
                </c:pt>
                <c:pt idx="1986">
                  <c:v>0.34810999999999998</c:v>
                </c:pt>
                <c:pt idx="1987">
                  <c:v>0.35861999999999999</c:v>
                </c:pt>
                <c:pt idx="1988">
                  <c:v>0.33704000000000001</c:v>
                </c:pt>
                <c:pt idx="1989">
                  <c:v>0.28428999999999999</c:v>
                </c:pt>
                <c:pt idx="1990">
                  <c:v>0.22403999999999999</c:v>
                </c:pt>
                <c:pt idx="1991">
                  <c:v>0.16803000000000001</c:v>
                </c:pt>
                <c:pt idx="1992">
                  <c:v>0.11687</c:v>
                </c:pt>
                <c:pt idx="1993">
                  <c:v>8.0420000000000005E-2</c:v>
                </c:pt>
                <c:pt idx="1994">
                  <c:v>6.4729999999999996E-2</c:v>
                </c:pt>
                <c:pt idx="1995">
                  <c:v>6.0630000000000003E-2</c:v>
                </c:pt>
                <c:pt idx="1996">
                  <c:v>6.343E-2</c:v>
                </c:pt>
                <c:pt idx="1997">
                  <c:v>7.0749999999999993E-2</c:v>
                </c:pt>
                <c:pt idx="1998">
                  <c:v>7.9079999999999998E-2</c:v>
                </c:pt>
                <c:pt idx="1999">
                  <c:v>8.7400000000000005E-2</c:v>
                </c:pt>
                <c:pt idx="2000">
                  <c:v>8.8319999999999996E-2</c:v>
                </c:pt>
                <c:pt idx="2001">
                  <c:v>8.3430000000000004E-2</c:v>
                </c:pt>
                <c:pt idx="2002">
                  <c:v>7.7439999999999995E-2</c:v>
                </c:pt>
                <c:pt idx="2003">
                  <c:v>7.0620000000000002E-2</c:v>
                </c:pt>
                <c:pt idx="2004" formatCode="0.00E+00">
                  <c:v>5.527E-2</c:v>
                </c:pt>
                <c:pt idx="2005" formatCode="0.00E+00">
                  <c:v>4.5600000000000002E-2</c:v>
                </c:pt>
                <c:pt idx="2006" formatCode="0.00E+00">
                  <c:v>3.4970000000000001E-2</c:v>
                </c:pt>
                <c:pt idx="2007" formatCode="0.00E+00">
                  <c:v>3.1910000000000001E-2</c:v>
                </c:pt>
                <c:pt idx="2008" formatCode="0.00E+00">
                  <c:v>2.597E-2</c:v>
                </c:pt>
                <c:pt idx="2009">
                  <c:v>2.375E-2</c:v>
                </c:pt>
                <c:pt idx="2010">
                  <c:v>1.9570000000000001E-2</c:v>
                </c:pt>
                <c:pt idx="2011">
                  <c:v>1.865E-2</c:v>
                </c:pt>
                <c:pt idx="2012">
                  <c:v>1.183E-2</c:v>
                </c:pt>
                <c:pt idx="2013">
                  <c:v>5.9699999999999996E-3</c:v>
                </c:pt>
                <c:pt idx="2014" formatCode="0.00E+00">
                  <c:v>9.8694400000000002E-4</c:v>
                </c:pt>
                <c:pt idx="2015">
                  <c:v>-5.7499999999999999E-3</c:v>
                </c:pt>
                <c:pt idx="2016">
                  <c:v>-1.4080000000000001E-2</c:v>
                </c:pt>
                <c:pt idx="2017">
                  <c:v>-1.8599999999999998E-2</c:v>
                </c:pt>
                <c:pt idx="2018">
                  <c:v>-1.7590000000000001E-2</c:v>
                </c:pt>
                <c:pt idx="2019" formatCode="0.00E+00">
                  <c:v>-1.617E-2</c:v>
                </c:pt>
                <c:pt idx="2020" formatCode="0.00E+00">
                  <c:v>-1.6879999999999999E-2</c:v>
                </c:pt>
                <c:pt idx="2021" formatCode="0.00E+00">
                  <c:v>-1.7649999999999999E-2</c:v>
                </c:pt>
                <c:pt idx="2022">
                  <c:v>-2.0969999999999999E-2</c:v>
                </c:pt>
                <c:pt idx="2023">
                  <c:v>-2.3699999999999999E-2</c:v>
                </c:pt>
                <c:pt idx="2024">
                  <c:v>-2.631E-2</c:v>
                </c:pt>
                <c:pt idx="2025">
                  <c:v>-2.2349999999999998E-2</c:v>
                </c:pt>
                <c:pt idx="2026" formatCode="0.00E+00">
                  <c:v>-1.9519999999999999E-2</c:v>
                </c:pt>
                <c:pt idx="2027" formatCode="0.00E+00">
                  <c:v>-1.6070000000000001E-2</c:v>
                </c:pt>
                <c:pt idx="2028" formatCode="0.00E+00">
                  <c:v>-1.525E-2</c:v>
                </c:pt>
                <c:pt idx="2029">
                  <c:v>-1.426E-2</c:v>
                </c:pt>
                <c:pt idx="2030">
                  <c:v>-1.7160000000000002E-2</c:v>
                </c:pt>
                <c:pt idx="2031">
                  <c:v>-1.546E-2</c:v>
                </c:pt>
                <c:pt idx="2032">
                  <c:v>-1.0789999999999999E-2</c:v>
                </c:pt>
                <c:pt idx="2033" formatCode="0.00E+00">
                  <c:v>-8.1700000000000002E-3</c:v>
                </c:pt>
                <c:pt idx="2034" formatCode="0.00E+00">
                  <c:v>-1.0109999999999999E-2</c:v>
                </c:pt>
                <c:pt idx="2035">
                  <c:v>-6.7400000000000003E-3</c:v>
                </c:pt>
                <c:pt idx="2036" formatCode="0.00E+00">
                  <c:v>-5.3299999999999997E-3</c:v>
                </c:pt>
                <c:pt idx="2037" formatCode="0.00E+00">
                  <c:v>-1.0789999999999999E-2</c:v>
                </c:pt>
                <c:pt idx="2038" formatCode="0.00E+00">
                  <c:v>-8.7100000000000007E-3</c:v>
                </c:pt>
                <c:pt idx="2039" formatCode="0.00E+00">
                  <c:v>-2.7000000000000001E-3</c:v>
                </c:pt>
                <c:pt idx="2040">
                  <c:v>-3.0100000000000001E-3</c:v>
                </c:pt>
                <c:pt idx="2041" formatCode="0.00E+00">
                  <c:v>-2.82E-3</c:v>
                </c:pt>
                <c:pt idx="2042" formatCode="0.00E+00">
                  <c:v>-3.2100000000000002E-3</c:v>
                </c:pt>
                <c:pt idx="2043" formatCode="0.00E+00">
                  <c:v>-8.7899999999999992E-3</c:v>
                </c:pt>
                <c:pt idx="2044" formatCode="0.00E+00">
                  <c:v>-1.094E-2</c:v>
                </c:pt>
                <c:pt idx="2045" formatCode="0.00E+00">
                  <c:v>-1.0999999999999999E-2</c:v>
                </c:pt>
                <c:pt idx="2046" formatCode="0.00E+00">
                  <c:v>-1.1769999999999999E-2</c:v>
                </c:pt>
                <c:pt idx="2047" formatCode="0.00E+00">
                  <c:v>-1.044E-2</c:v>
                </c:pt>
                <c:pt idx="2048" formatCode="0.00E+00">
                  <c:v>-6.1900000000000002E-3</c:v>
                </c:pt>
                <c:pt idx="2049" formatCode="0.00E+00">
                  <c:v>-1.0059999999999999E-2</c:v>
                </c:pt>
                <c:pt idx="2050" formatCode="0.00E+00">
                  <c:v>-1.5810000000000001E-2</c:v>
                </c:pt>
                <c:pt idx="2051" formatCode="0.00E+00">
                  <c:v>-1.9970000000000002E-2</c:v>
                </c:pt>
                <c:pt idx="2052" formatCode="0.00E+00">
                  <c:v>-2.078E-2</c:v>
                </c:pt>
                <c:pt idx="2053" formatCode="0.00E+00">
                  <c:v>-2.3900000000000001E-2</c:v>
                </c:pt>
                <c:pt idx="2054" formatCode="0.00E+00">
                  <c:v>-2.2579999999999999E-2</c:v>
                </c:pt>
                <c:pt idx="2055" formatCode="0.00E+00">
                  <c:v>-1.9869999999999999E-2</c:v>
                </c:pt>
                <c:pt idx="2056" formatCode="0.00E+00">
                  <c:v>-1.8429999999999998E-2</c:v>
                </c:pt>
                <c:pt idx="2057" formatCode="0.00E+00">
                  <c:v>-1.2760000000000001E-2</c:v>
                </c:pt>
                <c:pt idx="2058" formatCode="0.00E+00">
                  <c:v>-6.4099999999999999E-3</c:v>
                </c:pt>
                <c:pt idx="2059" formatCode="0.00E+00">
                  <c:v>-9.9257199999999994E-4</c:v>
                </c:pt>
                <c:pt idx="2060">
                  <c:v>1.42E-3</c:v>
                </c:pt>
                <c:pt idx="2061">
                  <c:v>2.49E-3</c:v>
                </c:pt>
                <c:pt idx="2062" formatCode="0.00E+00">
                  <c:v>-2.9370200000000001E-4</c:v>
                </c:pt>
                <c:pt idx="2063" formatCode="0.00E+00">
                  <c:v>-2.8600000000000001E-3</c:v>
                </c:pt>
                <c:pt idx="2064" formatCode="0.00E+00">
                  <c:v>-7.3600000000000002E-3</c:v>
                </c:pt>
                <c:pt idx="2065" formatCode="0.00E+00">
                  <c:v>-9.2599999999999991E-3</c:v>
                </c:pt>
                <c:pt idx="2066" formatCode="0.00E+00">
                  <c:v>-9.3200000000000002E-3</c:v>
                </c:pt>
                <c:pt idx="2067" formatCode="0.00E+00">
                  <c:v>-1.0840000000000001E-2</c:v>
                </c:pt>
                <c:pt idx="2068" formatCode="0.00E+00">
                  <c:v>-1.107E-2</c:v>
                </c:pt>
                <c:pt idx="2069" formatCode="0.00E+00">
                  <c:v>-1.1469999999999999E-2</c:v>
                </c:pt>
                <c:pt idx="2070" formatCode="0.00E+00">
                  <c:v>-8.6800000000000002E-3</c:v>
                </c:pt>
                <c:pt idx="2071" formatCode="0.00E+00">
                  <c:v>-7.8600000000000007E-3</c:v>
                </c:pt>
                <c:pt idx="2072" formatCode="0.00E+00">
                  <c:v>-6.2500000000000003E-3</c:v>
                </c:pt>
                <c:pt idx="2073" formatCode="0.00E+00">
                  <c:v>-6.6400000000000001E-3</c:v>
                </c:pt>
                <c:pt idx="2074">
                  <c:v>-3.8600000000000001E-3</c:v>
                </c:pt>
                <c:pt idx="2075">
                  <c:v>-1.9499999999999999E-3</c:v>
                </c:pt>
                <c:pt idx="2076" formatCode="0.00E+00">
                  <c:v>6.7933800000000003E-4</c:v>
                </c:pt>
                <c:pt idx="2077">
                  <c:v>3.7299999999999998E-3</c:v>
                </c:pt>
                <c:pt idx="2078" formatCode="0.00E+00">
                  <c:v>-4.1913899999999999E-5</c:v>
                </c:pt>
                <c:pt idx="2079">
                  <c:v>-4.4799999999999996E-3</c:v>
                </c:pt>
                <c:pt idx="2080">
                  <c:v>-7.8300000000000002E-3</c:v>
                </c:pt>
                <c:pt idx="2081">
                  <c:v>-1.119E-2</c:v>
                </c:pt>
                <c:pt idx="2082">
                  <c:v>-1.7469999999999999E-2</c:v>
                </c:pt>
                <c:pt idx="2083" formatCode="0.00E+00">
                  <c:v>-1.525E-2</c:v>
                </c:pt>
                <c:pt idx="2084">
                  <c:v>-1.0160000000000001E-2</c:v>
                </c:pt>
                <c:pt idx="2085">
                  <c:v>-6.5599999999999999E-3</c:v>
                </c:pt>
                <c:pt idx="2086">
                  <c:v>-8.4499999999999992E-3</c:v>
                </c:pt>
                <c:pt idx="2087" formatCode="0.00E+00">
                  <c:v>-8.0800000000000004E-3</c:v>
                </c:pt>
                <c:pt idx="2088" formatCode="0.00E+00">
                  <c:v>-8.0400000000000003E-3</c:v>
                </c:pt>
                <c:pt idx="2089" formatCode="0.00E+00">
                  <c:v>-9.9299999999999996E-3</c:v>
                </c:pt>
                <c:pt idx="2090" formatCode="0.00E+00">
                  <c:v>-1.4290000000000001E-2</c:v>
                </c:pt>
                <c:pt idx="2091">
                  <c:v>-1.2070000000000001E-2</c:v>
                </c:pt>
                <c:pt idx="2092" formatCode="0.00E+00">
                  <c:v>-1.191E-2</c:v>
                </c:pt>
                <c:pt idx="2093">
                  <c:v>-1.183E-2</c:v>
                </c:pt>
                <c:pt idx="2094" formatCode="0.00E+00">
                  <c:v>-1.1129999999999999E-2</c:v>
                </c:pt>
                <c:pt idx="2095">
                  <c:v>-7.8300000000000002E-3</c:v>
                </c:pt>
                <c:pt idx="2096">
                  <c:v>-9.7099999999999999E-3</c:v>
                </c:pt>
                <c:pt idx="2097">
                  <c:v>-1.214E-2</c:v>
                </c:pt>
                <c:pt idx="2098">
                  <c:v>-1.7170000000000001E-2</c:v>
                </c:pt>
                <c:pt idx="2099">
                  <c:v>-2.1950000000000001E-2</c:v>
                </c:pt>
                <c:pt idx="2100">
                  <c:v>-1.5169999999999999E-2</c:v>
                </c:pt>
                <c:pt idx="2101">
                  <c:v>1.085E-2</c:v>
                </c:pt>
                <c:pt idx="2102">
                  <c:v>5.6239999999999998E-2</c:v>
                </c:pt>
                <c:pt idx="2103">
                  <c:v>0.12509999999999999</c:v>
                </c:pt>
                <c:pt idx="2104">
                  <c:v>0.20294999999999999</c:v>
                </c:pt>
                <c:pt idx="2105">
                  <c:v>0.27740999999999999</c:v>
                </c:pt>
                <c:pt idx="2106">
                  <c:v>0.33271000000000001</c:v>
                </c:pt>
                <c:pt idx="2107">
                  <c:v>0.35881000000000002</c:v>
                </c:pt>
                <c:pt idx="2108">
                  <c:v>0.34976000000000002</c:v>
                </c:pt>
                <c:pt idx="2109">
                  <c:v>0.30697999999999998</c:v>
                </c:pt>
                <c:pt idx="2110">
                  <c:v>0.24421000000000001</c:v>
                </c:pt>
                <c:pt idx="2111">
                  <c:v>0.18168999999999999</c:v>
                </c:pt>
                <c:pt idx="2112">
                  <c:v>0.1226</c:v>
                </c:pt>
                <c:pt idx="2113">
                  <c:v>7.8270000000000006E-2</c:v>
                </c:pt>
                <c:pt idx="2114">
                  <c:v>6.0389999999999999E-2</c:v>
                </c:pt>
                <c:pt idx="2115">
                  <c:v>5.5230000000000001E-2</c:v>
                </c:pt>
                <c:pt idx="2116">
                  <c:v>5.4219999999999997E-2</c:v>
                </c:pt>
                <c:pt idx="2117">
                  <c:v>6.429E-2</c:v>
                </c:pt>
                <c:pt idx="2118">
                  <c:v>7.1510000000000004E-2</c:v>
                </c:pt>
                <c:pt idx="2119">
                  <c:v>7.3300000000000004E-2</c:v>
                </c:pt>
                <c:pt idx="2120">
                  <c:v>7.3910000000000003E-2</c:v>
                </c:pt>
                <c:pt idx="2121">
                  <c:v>7.306E-2</c:v>
                </c:pt>
                <c:pt idx="2122">
                  <c:v>6.4430000000000001E-2</c:v>
                </c:pt>
                <c:pt idx="2123" formatCode="0.00E+00">
                  <c:v>5.7509999999999999E-2</c:v>
                </c:pt>
                <c:pt idx="2124">
                  <c:v>5.432E-2</c:v>
                </c:pt>
                <c:pt idx="2125">
                  <c:v>5.008E-2</c:v>
                </c:pt>
                <c:pt idx="2126" formatCode="0.00E+00">
                  <c:v>4.3459999999999999E-2</c:v>
                </c:pt>
                <c:pt idx="2127">
                  <c:v>4.1180000000000001E-2</c:v>
                </c:pt>
                <c:pt idx="2128">
                  <c:v>3.5479999999999998E-2</c:v>
                </c:pt>
                <c:pt idx="2129">
                  <c:v>2.5049999999999999E-2</c:v>
                </c:pt>
                <c:pt idx="2130">
                  <c:v>1.491E-2</c:v>
                </c:pt>
                <c:pt idx="2131">
                  <c:v>1.1169999999999999E-2</c:v>
                </c:pt>
                <c:pt idx="2132">
                  <c:v>7.5700000000000003E-3</c:v>
                </c:pt>
                <c:pt idx="2133">
                  <c:v>4.6899999999999997E-3</c:v>
                </c:pt>
                <c:pt idx="2134">
                  <c:v>2.7299999999999998E-3</c:v>
                </c:pt>
                <c:pt idx="2135">
                  <c:v>2.5300000000000001E-3</c:v>
                </c:pt>
                <c:pt idx="2136">
                  <c:v>-3.5699999999999998E-3</c:v>
                </c:pt>
                <c:pt idx="2137">
                  <c:v>-7.9500000000000005E-3</c:v>
                </c:pt>
                <c:pt idx="2138">
                  <c:v>-1.238E-2</c:v>
                </c:pt>
                <c:pt idx="2139" formatCode="0.00E+00">
                  <c:v>-1.225E-2</c:v>
                </c:pt>
                <c:pt idx="2140" formatCode="0.00E+00">
                  <c:v>-1.1650000000000001E-2</c:v>
                </c:pt>
                <c:pt idx="2141">
                  <c:v>-8.4700000000000001E-3</c:v>
                </c:pt>
                <c:pt idx="2142">
                  <c:v>-6.9499999999999996E-3</c:v>
                </c:pt>
                <c:pt idx="2143">
                  <c:v>-1.92E-3</c:v>
                </c:pt>
                <c:pt idx="2144" formatCode="0.00E+00">
                  <c:v>-2.0116900000000001E-4</c:v>
                </c:pt>
                <c:pt idx="2145" formatCode="0.00E+00">
                  <c:v>-4.0000000000000001E-3</c:v>
                </c:pt>
                <c:pt idx="2146">
                  <c:v>-4.5399999999999998E-3</c:v>
                </c:pt>
                <c:pt idx="2147">
                  <c:v>-4.9500000000000004E-3</c:v>
                </c:pt>
                <c:pt idx="2148">
                  <c:v>-9.92E-3</c:v>
                </c:pt>
                <c:pt idx="2149">
                  <c:v>-1.004E-2</c:v>
                </c:pt>
                <c:pt idx="2150">
                  <c:v>-6.4700000000000001E-3</c:v>
                </c:pt>
                <c:pt idx="2151">
                  <c:v>-7.0499999999999998E-3</c:v>
                </c:pt>
                <c:pt idx="2152">
                  <c:v>-7.5399999999999998E-3</c:v>
                </c:pt>
                <c:pt idx="2153">
                  <c:v>-4.2300000000000003E-3</c:v>
                </c:pt>
                <c:pt idx="2154">
                  <c:v>-5.0200000000000002E-3</c:v>
                </c:pt>
                <c:pt idx="2155">
                  <c:v>-5.0099999999999997E-3</c:v>
                </c:pt>
                <c:pt idx="2156">
                  <c:v>-4.7499999999999999E-3</c:v>
                </c:pt>
                <c:pt idx="2157" formatCode="0.00E+00">
                  <c:v>-6.3800000000000003E-3</c:v>
                </c:pt>
                <c:pt idx="2158" formatCode="0.00E+00">
                  <c:v>-8.8400000000000006E-3</c:v>
                </c:pt>
                <c:pt idx="2159" formatCode="0.00E+00">
                  <c:v>-9.6699999999999998E-3</c:v>
                </c:pt>
                <c:pt idx="2160" formatCode="0.00E+00">
                  <c:v>-1.2030000000000001E-2</c:v>
                </c:pt>
                <c:pt idx="2161" formatCode="0.00E+00">
                  <c:v>-1.009E-2</c:v>
                </c:pt>
                <c:pt idx="2162" formatCode="0.00E+00">
                  <c:v>-1.057E-2</c:v>
                </c:pt>
                <c:pt idx="2163" formatCode="0.00E+00">
                  <c:v>-7.1599999999999997E-3</c:v>
                </c:pt>
                <c:pt idx="2164" formatCode="0.00E+00">
                  <c:v>-6.8100000000000001E-3</c:v>
                </c:pt>
                <c:pt idx="2165" formatCode="0.00E+00">
                  <c:v>-6.5399999999999998E-3</c:v>
                </c:pt>
                <c:pt idx="2166" formatCode="0.00E+00">
                  <c:v>-7.2700000000000004E-3</c:v>
                </c:pt>
                <c:pt idx="2167" formatCode="0.00E+00">
                  <c:v>-3.32E-3</c:v>
                </c:pt>
                <c:pt idx="2168" formatCode="0.00E+00">
                  <c:v>-2.3800000000000002E-3</c:v>
                </c:pt>
                <c:pt idx="2169" formatCode="0.00E+00">
                  <c:v>-1.39E-3</c:v>
                </c:pt>
                <c:pt idx="2170">
                  <c:v>5.7000000000000002E-3</c:v>
                </c:pt>
                <c:pt idx="2171" formatCode="0.00E+00">
                  <c:v>9.6900000000000007E-3</c:v>
                </c:pt>
                <c:pt idx="2172" formatCode="0.00E+00">
                  <c:v>1.093E-2</c:v>
                </c:pt>
                <c:pt idx="2173" formatCode="0.00E+00">
                  <c:v>1.153E-2</c:v>
                </c:pt>
                <c:pt idx="2174" formatCode="0.00E+00">
                  <c:v>9.4999999999999998E-3</c:v>
                </c:pt>
                <c:pt idx="2175" formatCode="0.00E+00">
                  <c:v>3.62E-3</c:v>
                </c:pt>
                <c:pt idx="2176" formatCode="0.00E+00">
                  <c:v>5.4696499999999995E-4</c:v>
                </c:pt>
                <c:pt idx="2177" formatCode="0.00E+00">
                  <c:v>-4.5399999999999998E-3</c:v>
                </c:pt>
                <c:pt idx="2178" formatCode="0.00E+00">
                  <c:v>-6.1500000000000001E-3</c:v>
                </c:pt>
                <c:pt idx="2179">
                  <c:v>-6.3800000000000003E-3</c:v>
                </c:pt>
                <c:pt idx="2180">
                  <c:v>-8.6199999999999992E-3</c:v>
                </c:pt>
                <c:pt idx="2181">
                  <c:v>-9.3100000000000006E-3</c:v>
                </c:pt>
                <c:pt idx="2182">
                  <c:v>-6.7000000000000002E-3</c:v>
                </c:pt>
                <c:pt idx="2183">
                  <c:v>-1.1780000000000001E-2</c:v>
                </c:pt>
                <c:pt idx="2184">
                  <c:v>-1.1379999999999999E-2</c:v>
                </c:pt>
                <c:pt idx="2185">
                  <c:v>-1.157E-2</c:v>
                </c:pt>
                <c:pt idx="2186">
                  <c:v>-1.076E-2</c:v>
                </c:pt>
                <c:pt idx="2187" formatCode="0.00E+00">
                  <c:v>-1.0319999999999999E-2</c:v>
                </c:pt>
                <c:pt idx="2188">
                  <c:v>-9.1400000000000006E-3</c:v>
                </c:pt>
                <c:pt idx="2189">
                  <c:v>-5.8199999999999997E-3</c:v>
                </c:pt>
                <c:pt idx="2190">
                  <c:v>-2.7399999999999998E-3</c:v>
                </c:pt>
                <c:pt idx="2191">
                  <c:v>-8.2100000000000003E-3</c:v>
                </c:pt>
                <c:pt idx="2192">
                  <c:v>-8.2699999999999996E-3</c:v>
                </c:pt>
                <c:pt idx="2193">
                  <c:v>-6.9100000000000003E-3</c:v>
                </c:pt>
                <c:pt idx="2194" formatCode="0.00E+00">
                  <c:v>-9.3200000000000002E-3</c:v>
                </c:pt>
                <c:pt idx="2195">
                  <c:v>-1.4409999999999999E-2</c:v>
                </c:pt>
                <c:pt idx="2196">
                  <c:v>-1.644E-2</c:v>
                </c:pt>
                <c:pt idx="2197">
                  <c:v>-1.9310000000000001E-2</c:v>
                </c:pt>
                <c:pt idx="2198">
                  <c:v>-2.7740000000000001E-2</c:v>
                </c:pt>
                <c:pt idx="2199">
                  <c:v>-3.116E-2</c:v>
                </c:pt>
                <c:pt idx="2200">
                  <c:v>-2.8459999999999999E-2</c:v>
                </c:pt>
                <c:pt idx="2201">
                  <c:v>-2.2710000000000001E-2</c:v>
                </c:pt>
                <c:pt idx="2202">
                  <c:v>-2.2519999999999998E-2</c:v>
                </c:pt>
                <c:pt idx="2203" formatCode="0.00E+00">
                  <c:v>-1.7690000000000001E-2</c:v>
                </c:pt>
                <c:pt idx="2204" formatCode="0.00E+00">
                  <c:v>-1.7299999999999999E-2</c:v>
                </c:pt>
                <c:pt idx="2205">
                  <c:v>-2.3890000000000002E-2</c:v>
                </c:pt>
                <c:pt idx="2206">
                  <c:v>-2.9770000000000001E-2</c:v>
                </c:pt>
                <c:pt idx="2207">
                  <c:v>-3.193E-2</c:v>
                </c:pt>
                <c:pt idx="2208">
                  <c:v>-2.7980000000000001E-2</c:v>
                </c:pt>
                <c:pt idx="2209">
                  <c:v>-2.6950000000000002E-2</c:v>
                </c:pt>
                <c:pt idx="2210">
                  <c:v>-2.0240000000000001E-2</c:v>
                </c:pt>
                <c:pt idx="2211">
                  <c:v>-1.545E-2</c:v>
                </c:pt>
                <c:pt idx="2212">
                  <c:v>-8.2400000000000008E-3</c:v>
                </c:pt>
                <c:pt idx="2213">
                  <c:v>-5.0800000000000003E-3</c:v>
                </c:pt>
                <c:pt idx="2214">
                  <c:v>1E-3</c:v>
                </c:pt>
                <c:pt idx="2215" formatCode="0.00E+00">
                  <c:v>8.3400000000000002E-3</c:v>
                </c:pt>
                <c:pt idx="2216" formatCode="0.00E+00">
                  <c:v>1.0829999999999999E-2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89E-403C-B0A7-00AAB10C2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052544473607466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'35C'!$A$3:$A$22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'35C'!$D$3:$D$22</c:f>
              <c:numCache>
                <c:formatCode>General</c:formatCode>
                <c:ptCount val="20"/>
                <c:pt idx="1">
                  <c:v>-82.624437730000011</c:v>
                </c:pt>
                <c:pt idx="2">
                  <c:v>-82.270332320000009</c:v>
                </c:pt>
                <c:pt idx="3">
                  <c:v>-82.437424849999999</c:v>
                </c:pt>
                <c:pt idx="4">
                  <c:v>-81.64252415</c:v>
                </c:pt>
                <c:pt idx="5">
                  <c:v>-80.777347210000002</c:v>
                </c:pt>
                <c:pt idx="6">
                  <c:v>-77.158366200000003</c:v>
                </c:pt>
                <c:pt idx="7">
                  <c:v>-72.57238907</c:v>
                </c:pt>
                <c:pt idx="8">
                  <c:v>-66.655491909999995</c:v>
                </c:pt>
                <c:pt idx="9">
                  <c:v>-56.857026300000001</c:v>
                </c:pt>
                <c:pt idx="10">
                  <c:v>-49.748879420000002</c:v>
                </c:pt>
                <c:pt idx="11">
                  <c:v>-38.711302400000001</c:v>
                </c:pt>
                <c:pt idx="12">
                  <c:v>-20.73657072</c:v>
                </c:pt>
                <c:pt idx="13">
                  <c:v>-7.7035510299999999</c:v>
                </c:pt>
                <c:pt idx="14">
                  <c:v>-4.4349237000000006</c:v>
                </c:pt>
                <c:pt idx="15">
                  <c:v>-3.46488123</c:v>
                </c:pt>
                <c:pt idx="16">
                  <c:v>-2.70682417</c:v>
                </c:pt>
                <c:pt idx="17">
                  <c:v>-1.75304631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116-4C7E-B987-58EF2CBBC4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'35C'!$A$3:$A$22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'35C'!$F$3:$F$22</c:f>
              <c:numCache>
                <c:formatCode>General</c:formatCode>
                <c:ptCount val="20"/>
                <c:pt idx="0">
                  <c:v>-82.222465830000004</c:v>
                </c:pt>
                <c:pt idx="1">
                  <c:v>-82.035566880000005</c:v>
                </c:pt>
                <c:pt idx="2">
                  <c:v>-81.643691450000006</c:v>
                </c:pt>
                <c:pt idx="3">
                  <c:v>-81.099299639999998</c:v>
                </c:pt>
                <c:pt idx="4">
                  <c:v>-80.322139140000004</c:v>
                </c:pt>
                <c:pt idx="5">
                  <c:v>-79.171408290000002</c:v>
                </c:pt>
                <c:pt idx="6">
                  <c:v>-77.388386179999998</c:v>
                </c:pt>
                <c:pt idx="7">
                  <c:v>-74.480658580000011</c:v>
                </c:pt>
                <c:pt idx="8">
                  <c:v>-69.521532239999999</c:v>
                </c:pt>
                <c:pt idx="9">
                  <c:v>-61.037982630000002</c:v>
                </c:pt>
                <c:pt idx="10">
                  <c:v>-48.028866349999994</c:v>
                </c:pt>
                <c:pt idx="11">
                  <c:v>-32.85508935</c:v>
                </c:pt>
                <c:pt idx="12">
                  <c:v>-20.42371936</c:v>
                </c:pt>
                <c:pt idx="13">
                  <c:v>-12.563784960000001</c:v>
                </c:pt>
                <c:pt idx="14">
                  <c:v>-8.0483050000000009</c:v>
                </c:pt>
                <c:pt idx="15">
                  <c:v>-5.4311537900000006</c:v>
                </c:pt>
                <c:pt idx="16">
                  <c:v>-3.8423090499999999</c:v>
                </c:pt>
                <c:pt idx="17">
                  <c:v>-2.8260259700000003</c:v>
                </c:pt>
                <c:pt idx="18">
                  <c:v>-0.32588101999999997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116-4C7E-B987-58EF2CBBC4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65555491694923"/>
          <c:y val="0.19282963282870738"/>
          <c:w val="0.78177642393240987"/>
          <c:h val="0.70525453662072846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'40C'!$H$3:$H$493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'40C'!$J$3:$J$493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9.9600000000000001E-3</c:v>
                      </c:pt>
                      <c:pt idx="1">
                        <c:v>9.6699999999999998E-3</c:v>
                      </c:pt>
                      <c:pt idx="2" formatCode="0.00E+00">
                        <c:v>1.349E-2</c:v>
                      </c:pt>
                      <c:pt idx="3">
                        <c:v>1.521E-2</c:v>
                      </c:pt>
                      <c:pt idx="4">
                        <c:v>1.392E-2</c:v>
                      </c:pt>
                      <c:pt idx="5">
                        <c:v>1.2630000000000001E-2</c:v>
                      </c:pt>
                      <c:pt idx="6">
                        <c:v>8.7100000000000007E-3</c:v>
                      </c:pt>
                      <c:pt idx="7">
                        <c:v>9.3399999999999993E-3</c:v>
                      </c:pt>
                      <c:pt idx="8">
                        <c:v>8.6400000000000001E-3</c:v>
                      </c:pt>
                      <c:pt idx="9">
                        <c:v>6.1000000000000004E-3</c:v>
                      </c:pt>
                      <c:pt idx="10">
                        <c:v>9.1599999999999997E-3</c:v>
                      </c:pt>
                      <c:pt idx="11">
                        <c:v>1.3899999999999999E-2</c:v>
                      </c:pt>
                      <c:pt idx="12">
                        <c:v>9.1299999999999992E-3</c:v>
                      </c:pt>
                      <c:pt idx="13">
                        <c:v>7.9699999999999997E-3</c:v>
                      </c:pt>
                      <c:pt idx="14">
                        <c:v>7.1000000000000004E-3</c:v>
                      </c:pt>
                      <c:pt idx="15">
                        <c:v>5.7299999999999999E-3</c:v>
                      </c:pt>
                      <c:pt idx="16" formatCode="0.00E+00">
                        <c:v>6.0699999999999999E-3</c:v>
                      </c:pt>
                      <c:pt idx="17">
                        <c:v>7.6299999999999996E-3</c:v>
                      </c:pt>
                      <c:pt idx="18" formatCode="0.00E+00">
                        <c:v>1.111E-2</c:v>
                      </c:pt>
                      <c:pt idx="19">
                        <c:v>1.078E-2</c:v>
                      </c:pt>
                      <c:pt idx="20">
                        <c:v>8.9899999999999997E-3</c:v>
                      </c:pt>
                      <c:pt idx="21">
                        <c:v>4.2700000000000004E-3</c:v>
                      </c:pt>
                      <c:pt idx="22">
                        <c:v>3.4399999999999999E-3</c:v>
                      </c:pt>
                      <c:pt idx="23">
                        <c:v>2.1099999999999999E-3</c:v>
                      </c:pt>
                      <c:pt idx="24" formatCode="0.00E+00">
                        <c:v>6.43E-3</c:v>
                      </c:pt>
                      <c:pt idx="25" formatCode="0.00E+00">
                        <c:v>6.3099999999999996E-3</c:v>
                      </c:pt>
                      <c:pt idx="26" formatCode="0.00E+00">
                        <c:v>1.021E-2</c:v>
                      </c:pt>
                      <c:pt idx="27">
                        <c:v>7.0800000000000004E-3</c:v>
                      </c:pt>
                      <c:pt idx="28">
                        <c:v>4.8300000000000001E-3</c:v>
                      </c:pt>
                      <c:pt idx="29" formatCode="0.00E+00">
                        <c:v>2.5400000000000002E-3</c:v>
                      </c:pt>
                      <c:pt idx="30" formatCode="0.00E+00">
                        <c:v>5.6800000000000002E-3</c:v>
                      </c:pt>
                      <c:pt idx="31" formatCode="0.00E+00">
                        <c:v>2.5500000000000002E-3</c:v>
                      </c:pt>
                      <c:pt idx="32">
                        <c:v>2.0999999999999999E-3</c:v>
                      </c:pt>
                      <c:pt idx="33" formatCode="0.00E+00">
                        <c:v>2.5300000000000001E-3</c:v>
                      </c:pt>
                      <c:pt idx="34">
                        <c:v>1.24E-3</c:v>
                      </c:pt>
                      <c:pt idx="35" formatCode="0.00E+00">
                        <c:v>1.1199999999999999E-3</c:v>
                      </c:pt>
                      <c:pt idx="36">
                        <c:v>4.2700000000000004E-3</c:v>
                      </c:pt>
                      <c:pt idx="37">
                        <c:v>5.7800000000000004E-3</c:v>
                      </c:pt>
                      <c:pt idx="38">
                        <c:v>6.7099999999999998E-3</c:v>
                      </c:pt>
                      <c:pt idx="39">
                        <c:v>9.9000000000000008E-3</c:v>
                      </c:pt>
                      <c:pt idx="40">
                        <c:v>7.3600000000000002E-3</c:v>
                      </c:pt>
                      <c:pt idx="41">
                        <c:v>5.4400000000000004E-3</c:v>
                      </c:pt>
                      <c:pt idx="42">
                        <c:v>3.8600000000000001E-3</c:v>
                      </c:pt>
                      <c:pt idx="43" formatCode="0.00E+00">
                        <c:v>-3.5850500000000001E-4</c:v>
                      </c:pt>
                      <c:pt idx="44" formatCode="0.00E+00">
                        <c:v>-5.0400000000000002E-3</c:v>
                      </c:pt>
                      <c:pt idx="45" formatCode="0.00E+00">
                        <c:v>-5.6600000000000001E-3</c:v>
                      </c:pt>
                      <c:pt idx="46">
                        <c:v>-9.1199999999999996E-3</c:v>
                      </c:pt>
                      <c:pt idx="47">
                        <c:v>-1.0240000000000001E-2</c:v>
                      </c:pt>
                      <c:pt idx="48">
                        <c:v>-5.0499999999999998E-3</c:v>
                      </c:pt>
                      <c:pt idx="49">
                        <c:v>-3.1099999999999999E-3</c:v>
                      </c:pt>
                      <c:pt idx="50" formatCode="0.00E+00">
                        <c:v>-5.9100000000000003E-3</c:v>
                      </c:pt>
                      <c:pt idx="51">
                        <c:v>-1.5100000000000001E-3</c:v>
                      </c:pt>
                      <c:pt idx="52" formatCode="0.00E+00">
                        <c:v>6.3637399999999999E-4</c:v>
                      </c:pt>
                      <c:pt idx="53">
                        <c:v>-2.16E-3</c:v>
                      </c:pt>
                      <c:pt idx="54">
                        <c:v>-3.49E-3</c:v>
                      </c:pt>
                      <c:pt idx="55" formatCode="0.00E+00">
                        <c:v>1.2899999999999999E-3</c:v>
                      </c:pt>
                      <c:pt idx="56" formatCode="0.00E+00">
                        <c:v>0</c:v>
                      </c:pt>
                      <c:pt idx="57" formatCode="0.00E+00">
                        <c:v>-6.7349999999999993E-2</c:v>
                      </c:pt>
                      <c:pt idx="58">
                        <c:v>-0.35532999999999998</c:v>
                      </c:pt>
                      <c:pt idx="59">
                        <c:v>-0.64844999999999997</c:v>
                      </c:pt>
                      <c:pt idx="60">
                        <c:v>-0.92203999999999997</c:v>
                      </c:pt>
                      <c:pt idx="61">
                        <c:v>-1.13571</c:v>
                      </c:pt>
                      <c:pt idx="62">
                        <c:v>-1.22214</c:v>
                      </c:pt>
                      <c:pt idx="63">
                        <c:v>-1.0384899999999999</c:v>
                      </c:pt>
                      <c:pt idx="64">
                        <c:v>-0.82003999999999999</c:v>
                      </c:pt>
                      <c:pt idx="65">
                        <c:v>-0.59760999999999997</c:v>
                      </c:pt>
                      <c:pt idx="66">
                        <c:v>-0.42313000000000001</c:v>
                      </c:pt>
                      <c:pt idx="67">
                        <c:v>-0.29805999999999999</c:v>
                      </c:pt>
                      <c:pt idx="68">
                        <c:v>-0.21847</c:v>
                      </c:pt>
                      <c:pt idx="69">
                        <c:v>-0.16611999999999999</c:v>
                      </c:pt>
                      <c:pt idx="70">
                        <c:v>-0.13294</c:v>
                      </c:pt>
                      <c:pt idx="71">
                        <c:v>-0.11063000000000001</c:v>
                      </c:pt>
                      <c:pt idx="72">
                        <c:v>-9.5180000000000001E-2</c:v>
                      </c:pt>
                      <c:pt idx="73">
                        <c:v>-8.1909999999999997E-2</c:v>
                      </c:pt>
                      <c:pt idx="74">
                        <c:v>-7.1190000000000003E-2</c:v>
                      </c:pt>
                      <c:pt idx="75">
                        <c:v>-6.4649999999999999E-2</c:v>
                      </c:pt>
                      <c:pt idx="76">
                        <c:v>-5.5440000000000003E-2</c:v>
                      </c:pt>
                      <c:pt idx="77">
                        <c:v>-5.1330000000000001E-2</c:v>
                      </c:pt>
                      <c:pt idx="78">
                        <c:v>-4.5879999999999997E-2</c:v>
                      </c:pt>
                      <c:pt idx="79">
                        <c:v>-4.0309999999999999E-2</c:v>
                      </c:pt>
                      <c:pt idx="80">
                        <c:v>-3.6499999999999998E-2</c:v>
                      </c:pt>
                      <c:pt idx="81">
                        <c:v>-3.569E-2</c:v>
                      </c:pt>
                      <c:pt idx="82">
                        <c:v>-2.962E-2</c:v>
                      </c:pt>
                      <c:pt idx="83">
                        <c:v>-2.6009999999999998E-2</c:v>
                      </c:pt>
                      <c:pt idx="84" formatCode="0.00E+00">
                        <c:v>-2.512E-2</c:v>
                      </c:pt>
                      <c:pt idx="85" formatCode="0.00E+00">
                        <c:v>-2.4109999999999999E-2</c:v>
                      </c:pt>
                      <c:pt idx="86" formatCode="0.00E+00">
                        <c:v>-2.4479999999999998E-2</c:v>
                      </c:pt>
                      <c:pt idx="87" formatCode="0.00E+00">
                        <c:v>-2.5850000000000001E-2</c:v>
                      </c:pt>
                      <c:pt idx="88" formatCode="0.00E+00">
                        <c:v>-2.8309999999999998E-2</c:v>
                      </c:pt>
                      <c:pt idx="89" formatCode="0.00E+00">
                        <c:v>-2.529E-2</c:v>
                      </c:pt>
                      <c:pt idx="90" formatCode="0.00E+00">
                        <c:v>-2.503E-2</c:v>
                      </c:pt>
                      <c:pt idx="91">
                        <c:v>-2.3349999999999999E-2</c:v>
                      </c:pt>
                      <c:pt idx="92">
                        <c:v>-2.1000000000000001E-2</c:v>
                      </c:pt>
                      <c:pt idx="93">
                        <c:v>-1.4590000000000001E-2</c:v>
                      </c:pt>
                      <c:pt idx="94">
                        <c:v>-9.5999999999999992E-3</c:v>
                      </c:pt>
                      <c:pt idx="95">
                        <c:v>-1.03E-2</c:v>
                      </c:pt>
                      <c:pt idx="96">
                        <c:v>-1.076E-2</c:v>
                      </c:pt>
                      <c:pt idx="97" formatCode="0.00E+00">
                        <c:v>-1.2880000000000001E-2</c:v>
                      </c:pt>
                      <c:pt idx="98" formatCode="0.00E+00">
                        <c:v>-1.2540000000000001E-2</c:v>
                      </c:pt>
                      <c:pt idx="99" formatCode="0.00E+00">
                        <c:v>-1.609E-2</c:v>
                      </c:pt>
                      <c:pt idx="100" formatCode="0.00E+00">
                        <c:v>-1.102E-2</c:v>
                      </c:pt>
                      <c:pt idx="101" formatCode="0.00E+00">
                        <c:v>-9.92E-3</c:v>
                      </c:pt>
                      <c:pt idx="102" formatCode="0.00E+00">
                        <c:v>-7.6099999999999996E-3</c:v>
                      </c:pt>
                      <c:pt idx="103" formatCode="0.00E+00">
                        <c:v>-1.12E-2</c:v>
                      </c:pt>
                      <c:pt idx="104" formatCode="0.00E+00">
                        <c:v>-1.174E-2</c:v>
                      </c:pt>
                      <c:pt idx="105" formatCode="0.00E+00">
                        <c:v>-1.2359999999999999E-2</c:v>
                      </c:pt>
                      <c:pt idx="106" formatCode="0.00E+00">
                        <c:v>-9.7099999999999999E-3</c:v>
                      </c:pt>
                      <c:pt idx="107" formatCode="0.00E+00">
                        <c:v>-7.7799999999999996E-3</c:v>
                      </c:pt>
                      <c:pt idx="108" formatCode="0.00E+00">
                        <c:v>-5.6800000000000002E-3</c:v>
                      </c:pt>
                      <c:pt idx="109" formatCode="0.00E+00">
                        <c:v>-5.7099999999999998E-3</c:v>
                      </c:pt>
                      <c:pt idx="110" formatCode="0.00E+00">
                        <c:v>-4.3200000000000001E-3</c:v>
                      </c:pt>
                      <c:pt idx="111" formatCode="0.00E+00">
                        <c:v>-2.3900000000000002E-3</c:v>
                      </c:pt>
                      <c:pt idx="112" formatCode="0.00E+00">
                        <c:v>-7.4000000000000003E-3</c:v>
                      </c:pt>
                      <c:pt idx="113" formatCode="0.00E+00">
                        <c:v>-8.6899999999999998E-3</c:v>
                      </c:pt>
                      <c:pt idx="114" formatCode="0.00E+00">
                        <c:v>-5.4599999999999996E-3</c:v>
                      </c:pt>
                      <c:pt idx="115" formatCode="0.00E+00">
                        <c:v>-4.1999999999999997E-3</c:v>
                      </c:pt>
                      <c:pt idx="116" formatCode="0.00E+00">
                        <c:v>-8.6300000000000005E-3</c:v>
                      </c:pt>
                      <c:pt idx="117" formatCode="0.00E+00">
                        <c:v>-6.8199999999999997E-3</c:v>
                      </c:pt>
                      <c:pt idx="118">
                        <c:v>-4.3400000000000001E-3</c:v>
                      </c:pt>
                      <c:pt idx="119">
                        <c:v>-4.1700000000000001E-3</c:v>
                      </c:pt>
                      <c:pt idx="120" formatCode="0.00E+00">
                        <c:v>-5.5799999999999999E-3</c:v>
                      </c:pt>
                      <c:pt idx="121" formatCode="0.00E+00">
                        <c:v>-8.4339300000000001E-4</c:v>
                      </c:pt>
                      <c:pt idx="122" formatCode="0.00E+00">
                        <c:v>4.8999999999999998E-3</c:v>
                      </c:pt>
                      <c:pt idx="123">
                        <c:v>4.6499999999999996E-3</c:v>
                      </c:pt>
                      <c:pt idx="124" formatCode="0.00E+00">
                        <c:v>8.9684699999999999E-4</c:v>
                      </c:pt>
                      <c:pt idx="125" formatCode="0.00E+00">
                        <c:v>3.1935299999999998E-4</c:v>
                      </c:pt>
                      <c:pt idx="126" formatCode="0.00E+00">
                        <c:v>-4.6899999999999997E-3</c:v>
                      </c:pt>
                      <c:pt idx="127" formatCode="0.00E+00">
                        <c:v>-8.4100000000000008E-3</c:v>
                      </c:pt>
                      <c:pt idx="128" formatCode="0.00E+00">
                        <c:v>-1.0580000000000001E-2</c:v>
                      </c:pt>
                      <c:pt idx="129" formatCode="0.00E+00">
                        <c:v>-6.9300000000000004E-3</c:v>
                      </c:pt>
                      <c:pt idx="130" formatCode="0.00E+00">
                        <c:v>-5.1599999999999997E-3</c:v>
                      </c:pt>
                      <c:pt idx="131" formatCode="0.00E+00">
                        <c:v>-2.2300000000000002E-3</c:v>
                      </c:pt>
                      <c:pt idx="132" formatCode="0.00E+00">
                        <c:v>-1.25E-3</c:v>
                      </c:pt>
                      <c:pt idx="133" formatCode="0.00E+00">
                        <c:v>-4.09474E-4</c:v>
                      </c:pt>
                      <c:pt idx="134" formatCode="0.00E+00">
                        <c:v>-3.16E-3</c:v>
                      </c:pt>
                      <c:pt idx="135" formatCode="0.00E+00">
                        <c:v>-5.6600000000000001E-3</c:v>
                      </c:pt>
                      <c:pt idx="136" formatCode="0.00E+00">
                        <c:v>-6.5799999999999999E-3</c:v>
                      </c:pt>
                      <c:pt idx="137">
                        <c:v>-1.0999999999999999E-2</c:v>
                      </c:pt>
                      <c:pt idx="138">
                        <c:v>-1.0619999999999999E-2</c:v>
                      </c:pt>
                      <c:pt idx="139">
                        <c:v>-1.316E-2</c:v>
                      </c:pt>
                      <c:pt idx="140">
                        <c:v>-1.1900000000000001E-2</c:v>
                      </c:pt>
                      <c:pt idx="141">
                        <c:v>-1.093E-2</c:v>
                      </c:pt>
                      <c:pt idx="142">
                        <c:v>-7.6099999999999996E-3</c:v>
                      </c:pt>
                      <c:pt idx="143" formatCode="0.00E+00">
                        <c:v>-5.4599999999999996E-3</c:v>
                      </c:pt>
                      <c:pt idx="144" formatCode="0.00E+00">
                        <c:v>-2.5100000000000001E-3</c:v>
                      </c:pt>
                      <c:pt idx="145" formatCode="0.00E+00">
                        <c:v>-6.0099999999999997E-3</c:v>
                      </c:pt>
                      <c:pt idx="146" formatCode="0.00E+00">
                        <c:v>-5.62E-3</c:v>
                      </c:pt>
                      <c:pt idx="147" formatCode="0.00E+00">
                        <c:v>-9.1218199999999999E-4</c:v>
                      </c:pt>
                      <c:pt idx="148">
                        <c:v>-2.4399999999999999E-3</c:v>
                      </c:pt>
                      <c:pt idx="149" formatCode="0.00E+00">
                        <c:v>-9.1876000000000002E-4</c:v>
                      </c:pt>
                      <c:pt idx="150">
                        <c:v>4.45E-3</c:v>
                      </c:pt>
                      <c:pt idx="151">
                        <c:v>5.3499999999999997E-3</c:v>
                      </c:pt>
                      <c:pt idx="152" formatCode="0.00E+00">
                        <c:v>5.1485400000000003E-4</c:v>
                      </c:pt>
                      <c:pt idx="153" formatCode="0.00E+00">
                        <c:v>3.2328499999999998E-4</c:v>
                      </c:pt>
                      <c:pt idx="154">
                        <c:v>1.64E-3</c:v>
                      </c:pt>
                      <c:pt idx="155" formatCode="0.00E+00">
                        <c:v>-3.1089300000000002E-4</c:v>
                      </c:pt>
                      <c:pt idx="156" formatCode="0.00E+00">
                        <c:v>9.2009899999999996E-4</c:v>
                      </c:pt>
                      <c:pt idx="157" formatCode="0.00E+00">
                        <c:v>7.4599999999999996E-3</c:v>
                      </c:pt>
                      <c:pt idx="158" formatCode="0.00E+00">
                        <c:v>1.0370000000000001E-2</c:v>
                      </c:pt>
                      <c:pt idx="159" formatCode="0.00E+00">
                        <c:v>1.1679999999999999E-2</c:v>
                      </c:pt>
                      <c:pt idx="160" formatCode="0.00E+00">
                        <c:v>1.358E-2</c:v>
                      </c:pt>
                      <c:pt idx="161">
                        <c:v>1.189E-2</c:v>
                      </c:pt>
                      <c:pt idx="162" formatCode="0.00E+00">
                        <c:v>8.43E-3</c:v>
                      </c:pt>
                      <c:pt idx="163">
                        <c:v>8.2400000000000008E-3</c:v>
                      </c:pt>
                      <c:pt idx="164" formatCode="0.00E+00">
                        <c:v>6.5799999999999999E-3</c:v>
                      </c:pt>
                      <c:pt idx="165" formatCode="0.00E+00">
                        <c:v>1.0789999999999999E-2</c:v>
                      </c:pt>
                      <c:pt idx="166" formatCode="0.00E+00">
                        <c:v>1.323E-2</c:v>
                      </c:pt>
                      <c:pt idx="167" formatCode="0.00E+00">
                        <c:v>1.7010000000000001E-2</c:v>
                      </c:pt>
                      <c:pt idx="168" formatCode="0.00E+00">
                        <c:v>1.7569999999999999E-2</c:v>
                      </c:pt>
                      <c:pt idx="169">
                        <c:v>1.9269999999999999E-2</c:v>
                      </c:pt>
                      <c:pt idx="170" formatCode="0.00E+00">
                        <c:v>2.0459999999999999E-2</c:v>
                      </c:pt>
                      <c:pt idx="171">
                        <c:v>2.2880000000000001E-2</c:v>
                      </c:pt>
                      <c:pt idx="172" formatCode="0.00E+00">
                        <c:v>2.6120000000000001E-2</c:v>
                      </c:pt>
                      <c:pt idx="173">
                        <c:v>3.0460000000000001E-2</c:v>
                      </c:pt>
                      <c:pt idx="174">
                        <c:v>3.4549999999999997E-2</c:v>
                      </c:pt>
                      <c:pt idx="175" formatCode="0.00E+00">
                        <c:v>3.227E-2</c:v>
                      </c:pt>
                      <c:pt idx="176" formatCode="0.00E+00">
                        <c:v>3.594E-2</c:v>
                      </c:pt>
                      <c:pt idx="177" formatCode="0.00E+00">
                        <c:v>-0.14474000000000001</c:v>
                      </c:pt>
                      <c:pt idx="178">
                        <c:v>-0.84662000000000004</c:v>
                      </c:pt>
                      <c:pt idx="179">
                        <c:v>-2.00075</c:v>
                      </c:pt>
                      <c:pt idx="180">
                        <c:v>-3.5380099999999999</c:v>
                      </c:pt>
                      <c:pt idx="181">
                        <c:v>-5.2035900000000002</c:v>
                      </c:pt>
                      <c:pt idx="182">
                        <c:v>-6.5129099999999998</c:v>
                      </c:pt>
                      <c:pt idx="183">
                        <c:v>-7.05525</c:v>
                      </c:pt>
                      <c:pt idx="184">
                        <c:v>-6.8563599999999996</c:v>
                      </c:pt>
                      <c:pt idx="185">
                        <c:v>-6.0135500000000004</c:v>
                      </c:pt>
                      <c:pt idx="186">
                        <c:v>-4.8512899999999997</c:v>
                      </c:pt>
                      <c:pt idx="187">
                        <c:v>-3.7300800000000001</c:v>
                      </c:pt>
                      <c:pt idx="188">
                        <c:v>-2.76451</c:v>
                      </c:pt>
                      <c:pt idx="189">
                        <c:v>-2.02555</c:v>
                      </c:pt>
                      <c:pt idx="190" formatCode="0.00E+00">
                        <c:v>-1.5063299999999999</c:v>
                      </c:pt>
                      <c:pt idx="191">
                        <c:v>-1.1502399999999999</c:v>
                      </c:pt>
                      <c:pt idx="192">
                        <c:v>-0.90378000000000003</c:v>
                      </c:pt>
                      <c:pt idx="193">
                        <c:v>-0.73158000000000001</c:v>
                      </c:pt>
                      <c:pt idx="194">
                        <c:v>-0.60916999999999999</c:v>
                      </c:pt>
                      <c:pt idx="195">
                        <c:v>-0.51149</c:v>
                      </c:pt>
                      <c:pt idx="196">
                        <c:v>-0.43301000000000001</c:v>
                      </c:pt>
                      <c:pt idx="197">
                        <c:v>-0.37174000000000001</c:v>
                      </c:pt>
                      <c:pt idx="198">
                        <c:v>-0.31763999999999998</c:v>
                      </c:pt>
                      <c:pt idx="199">
                        <c:v>-0.26889000000000002</c:v>
                      </c:pt>
                      <c:pt idx="200">
                        <c:v>-0.22897000000000001</c:v>
                      </c:pt>
                      <c:pt idx="201">
                        <c:v>-0.19461999999999999</c:v>
                      </c:pt>
                      <c:pt idx="202">
                        <c:v>-0.16239999999999999</c:v>
                      </c:pt>
                      <c:pt idx="203" formatCode="0.00E+00">
                        <c:v>-0.13077</c:v>
                      </c:pt>
                      <c:pt idx="204">
                        <c:v>-0.10617</c:v>
                      </c:pt>
                      <c:pt idx="205">
                        <c:v>-8.6419999999999997E-2</c:v>
                      </c:pt>
                      <c:pt idx="206">
                        <c:v>-6.9389999999999993E-2</c:v>
                      </c:pt>
                      <c:pt idx="207">
                        <c:v>-5.2060000000000002E-2</c:v>
                      </c:pt>
                      <c:pt idx="208">
                        <c:v>-3.9469999999999998E-2</c:v>
                      </c:pt>
                      <c:pt idx="209">
                        <c:v>-2.5579999999999999E-2</c:v>
                      </c:pt>
                      <c:pt idx="210">
                        <c:v>-1.4030000000000001E-2</c:v>
                      </c:pt>
                      <c:pt idx="211">
                        <c:v>-3.9399999999999999E-3</c:v>
                      </c:pt>
                      <c:pt idx="212" formatCode="0.00E+00">
                        <c:v>3.6835900000000001E-4</c:v>
                      </c:pt>
                      <c:pt idx="213" formatCode="0.00E+00">
                        <c:v>2.1299999999999999E-3</c:v>
                      </c:pt>
                      <c:pt idx="214" formatCode="0.00E+00">
                        <c:v>5.8100000000000001E-3</c:v>
                      </c:pt>
                      <c:pt idx="215" formatCode="0.00E+00">
                        <c:v>1.338E-2</c:v>
                      </c:pt>
                      <c:pt idx="216" formatCode="0.00E+00">
                        <c:v>1.5350000000000001E-2</c:v>
                      </c:pt>
                      <c:pt idx="217" formatCode="0.00E+00">
                        <c:v>1.6729999999999998E-2</c:v>
                      </c:pt>
                      <c:pt idx="218">
                        <c:v>1.644E-2</c:v>
                      </c:pt>
                      <c:pt idx="219">
                        <c:v>1.444E-2</c:v>
                      </c:pt>
                      <c:pt idx="220">
                        <c:v>1.201E-2</c:v>
                      </c:pt>
                      <c:pt idx="221" formatCode="0.00E+00">
                        <c:v>1.737E-2</c:v>
                      </c:pt>
                      <c:pt idx="222">
                        <c:v>1.8419999999999999E-2</c:v>
                      </c:pt>
                      <c:pt idx="223">
                        <c:v>1.8329999999999999E-2</c:v>
                      </c:pt>
                      <c:pt idx="224">
                        <c:v>1.8460000000000001E-2</c:v>
                      </c:pt>
                      <c:pt idx="225" formatCode="0.00E+00">
                        <c:v>0.02</c:v>
                      </c:pt>
                      <c:pt idx="226" formatCode="0.00E+00">
                        <c:v>1.6820000000000002E-2</c:v>
                      </c:pt>
                      <c:pt idx="227">
                        <c:v>1.8960000000000001E-2</c:v>
                      </c:pt>
                      <c:pt idx="228">
                        <c:v>2.2890000000000001E-2</c:v>
                      </c:pt>
                      <c:pt idx="229">
                        <c:v>2.6700000000000002E-2</c:v>
                      </c:pt>
                      <c:pt idx="230">
                        <c:v>2.5819999999999999E-2</c:v>
                      </c:pt>
                      <c:pt idx="231" formatCode="0.00E+00">
                        <c:v>2.4649999999999998E-2</c:v>
                      </c:pt>
                      <c:pt idx="232" formatCode="0.00E+00">
                        <c:v>2.4649999999999998E-2</c:v>
                      </c:pt>
                      <c:pt idx="233" formatCode="0.00E+00">
                        <c:v>2.3060000000000001E-2</c:v>
                      </c:pt>
                      <c:pt idx="234" formatCode="0.00E+00">
                        <c:v>2.6579999999999999E-2</c:v>
                      </c:pt>
                      <c:pt idx="235" formatCode="0.00E+00">
                        <c:v>2.8670000000000001E-2</c:v>
                      </c:pt>
                      <c:pt idx="236" formatCode="0.00E+00">
                        <c:v>3.1060000000000001E-2</c:v>
                      </c:pt>
                      <c:pt idx="237" formatCode="0.00E+00">
                        <c:v>3.0509999999999999E-2</c:v>
                      </c:pt>
                      <c:pt idx="238" formatCode="0.00E+00">
                        <c:v>3.4029999999999998E-2</c:v>
                      </c:pt>
                      <c:pt idx="239" formatCode="0.00E+00">
                        <c:v>3.0509999999999999E-2</c:v>
                      </c:pt>
                      <c:pt idx="240" formatCode="0.00E+00">
                        <c:v>3.022E-2</c:v>
                      </c:pt>
                      <c:pt idx="241" formatCode="0.00E+00">
                        <c:v>2.8299999999999999E-2</c:v>
                      </c:pt>
                      <c:pt idx="242" formatCode="0.00E+00">
                        <c:v>2.512E-2</c:v>
                      </c:pt>
                      <c:pt idx="243" formatCode="0.00E+00">
                        <c:v>2.1440000000000001E-2</c:v>
                      </c:pt>
                      <c:pt idx="244" formatCode="0.00E+00">
                        <c:v>1.7510000000000001E-2</c:v>
                      </c:pt>
                      <c:pt idx="245" formatCode="0.00E+00">
                        <c:v>1.55E-2</c:v>
                      </c:pt>
                      <c:pt idx="246" formatCode="0.00E+00">
                        <c:v>1.634E-2</c:v>
                      </c:pt>
                      <c:pt idx="247" formatCode="0.00E+00">
                        <c:v>1.6250000000000001E-2</c:v>
                      </c:pt>
                      <c:pt idx="248" formatCode="0.00E+00">
                        <c:v>1.2449999999999999E-2</c:v>
                      </c:pt>
                      <c:pt idx="249" formatCode="0.00E+00">
                        <c:v>1.082E-2</c:v>
                      </c:pt>
                      <c:pt idx="250" formatCode="0.00E+00">
                        <c:v>7.6800000000000002E-3</c:v>
                      </c:pt>
                      <c:pt idx="251" formatCode="0.00E+00">
                        <c:v>4.0400000000000002E-3</c:v>
                      </c:pt>
                      <c:pt idx="252" formatCode="0.00E+00">
                        <c:v>3.6700000000000001E-3</c:v>
                      </c:pt>
                      <c:pt idx="253" formatCode="0.00E+00">
                        <c:v>5.6100000000000004E-3</c:v>
                      </c:pt>
                      <c:pt idx="254">
                        <c:v>6.5700000000000003E-3</c:v>
                      </c:pt>
                      <c:pt idx="255" formatCode="0.00E+00">
                        <c:v>4.3600000000000002E-3</c:v>
                      </c:pt>
                      <c:pt idx="256" formatCode="0.00E+00">
                        <c:v>5.2399999999999999E-3</c:v>
                      </c:pt>
                      <c:pt idx="257">
                        <c:v>3.1099999999999999E-3</c:v>
                      </c:pt>
                      <c:pt idx="258">
                        <c:v>3.2799999999999999E-3</c:v>
                      </c:pt>
                      <c:pt idx="259" formatCode="0.00E+00">
                        <c:v>4.8700000000000002E-3</c:v>
                      </c:pt>
                      <c:pt idx="260" formatCode="0.00E+00">
                        <c:v>8.43E-3</c:v>
                      </c:pt>
                      <c:pt idx="261">
                        <c:v>7.7600000000000004E-3</c:v>
                      </c:pt>
                      <c:pt idx="262" formatCode="0.00E+00">
                        <c:v>6.8399999999999997E-3</c:v>
                      </c:pt>
                      <c:pt idx="263" formatCode="0.00E+00">
                        <c:v>7.0499999999999998E-3</c:v>
                      </c:pt>
                      <c:pt idx="264" formatCode="0.00E+00">
                        <c:v>5.2900000000000004E-3</c:v>
                      </c:pt>
                      <c:pt idx="265" formatCode="0.00E+00">
                        <c:v>7.5599999999999999E-3</c:v>
                      </c:pt>
                      <c:pt idx="266">
                        <c:v>6.3899999999999998E-3</c:v>
                      </c:pt>
                      <c:pt idx="267" formatCode="0.00E+00">
                        <c:v>1.137E-2</c:v>
                      </c:pt>
                      <c:pt idx="268">
                        <c:v>7.7299999999999999E-3</c:v>
                      </c:pt>
                      <c:pt idx="269" formatCode="0.00E+00">
                        <c:v>4.2599999999999999E-3</c:v>
                      </c:pt>
                      <c:pt idx="270" formatCode="0.00E+00">
                        <c:v>8.70509E-4</c:v>
                      </c:pt>
                      <c:pt idx="271">
                        <c:v>3.63E-3</c:v>
                      </c:pt>
                      <c:pt idx="272">
                        <c:v>-1.39E-3</c:v>
                      </c:pt>
                      <c:pt idx="273" formatCode="0.00E+00">
                        <c:v>-3.7930800000000002E-4</c:v>
                      </c:pt>
                      <c:pt idx="274" formatCode="0.00E+00">
                        <c:v>3.9699999999999996E-3</c:v>
                      </c:pt>
                      <c:pt idx="275" formatCode="0.00E+00">
                        <c:v>1.0499999999999999E-3</c:v>
                      </c:pt>
                      <c:pt idx="276" formatCode="0.00E+00">
                        <c:v>-3.0899999999999999E-3</c:v>
                      </c:pt>
                      <c:pt idx="277" formatCode="0.00E+00">
                        <c:v>-3.8E-3</c:v>
                      </c:pt>
                      <c:pt idx="278" formatCode="0.00E+00">
                        <c:v>-1.83E-3</c:v>
                      </c:pt>
                      <c:pt idx="279" formatCode="0.00E+00">
                        <c:v>-3.6854100000000001E-4</c:v>
                      </c:pt>
                      <c:pt idx="280" formatCode="0.00E+00">
                        <c:v>2.5200000000000001E-3</c:v>
                      </c:pt>
                      <c:pt idx="281" formatCode="0.00E+00">
                        <c:v>7.3699999999999998E-3</c:v>
                      </c:pt>
                      <c:pt idx="282" formatCode="0.00E+00">
                        <c:v>1.2789999999999999E-2</c:v>
                      </c:pt>
                      <c:pt idx="283">
                        <c:v>1.6119999999999999E-2</c:v>
                      </c:pt>
                      <c:pt idx="284">
                        <c:v>1.523E-2</c:v>
                      </c:pt>
                      <c:pt idx="285" formatCode="0.00E+00">
                        <c:v>1.7180000000000001E-2</c:v>
                      </c:pt>
                      <c:pt idx="286" formatCode="0.00E+00">
                        <c:v>1.9290000000000002E-2</c:v>
                      </c:pt>
                      <c:pt idx="287" formatCode="0.00E+00">
                        <c:v>1.5299999999999999E-2</c:v>
                      </c:pt>
                      <c:pt idx="288" formatCode="0.00E+00">
                        <c:v>1.541E-2</c:v>
                      </c:pt>
                      <c:pt idx="289" formatCode="0.00E+00">
                        <c:v>1.46E-2</c:v>
                      </c:pt>
                      <c:pt idx="290" formatCode="0.00E+00">
                        <c:v>1.4789999999999999E-2</c:v>
                      </c:pt>
                      <c:pt idx="291" formatCode="0.00E+00">
                        <c:v>1.3860000000000001E-2</c:v>
                      </c:pt>
                      <c:pt idx="292" formatCode="0.00E+00">
                        <c:v>2.2079999999999999E-2</c:v>
                      </c:pt>
                      <c:pt idx="293" formatCode="0.00E+00">
                        <c:v>2.01E-2</c:v>
                      </c:pt>
                      <c:pt idx="294" formatCode="0.00E+00">
                        <c:v>2.2970000000000001E-2</c:v>
                      </c:pt>
                      <c:pt idx="295" formatCode="0.00E+00">
                        <c:v>2.6679999999999999E-2</c:v>
                      </c:pt>
                      <c:pt idx="296" formatCode="0.00E+00">
                        <c:v>3.168E-2</c:v>
                      </c:pt>
                      <c:pt idx="297" formatCode="0.00E+00">
                        <c:v>-5.5989999999999998E-2</c:v>
                      </c:pt>
                      <c:pt idx="298" formatCode="0.00E+00">
                        <c:v>-0.59043000000000001</c:v>
                      </c:pt>
                      <c:pt idx="299">
                        <c:v>-1.5578700000000001</c:v>
                      </c:pt>
                      <c:pt idx="300">
                        <c:v>-2.9005299999999998</c:v>
                      </c:pt>
                      <c:pt idx="301">
                        <c:v>-4.4706299999999999</c:v>
                      </c:pt>
                      <c:pt idx="302">
                        <c:v>-5.8588199999999997</c:v>
                      </c:pt>
                      <c:pt idx="303">
                        <c:v>-6.6102800000000004</c:v>
                      </c:pt>
                      <c:pt idx="304">
                        <c:v>-6.67143</c:v>
                      </c:pt>
                      <c:pt idx="305">
                        <c:v>-6.1014099999999996</c:v>
                      </c:pt>
                      <c:pt idx="306">
                        <c:v>-5.0940899999999996</c:v>
                      </c:pt>
                      <c:pt idx="307">
                        <c:v>-4.02501</c:v>
                      </c:pt>
                      <c:pt idx="308">
                        <c:v>-3.0419100000000001</c:v>
                      </c:pt>
                      <c:pt idx="309">
                        <c:v>-2.2557399999999999</c:v>
                      </c:pt>
                      <c:pt idx="310">
                        <c:v>-1.6804300000000001</c:v>
                      </c:pt>
                      <c:pt idx="311">
                        <c:v>-1.28708</c:v>
                      </c:pt>
                      <c:pt idx="312">
                        <c:v>-1.0198799999999999</c:v>
                      </c:pt>
                      <c:pt idx="313">
                        <c:v>-0.83008999999999999</c:v>
                      </c:pt>
                      <c:pt idx="314" formatCode="0.00E+00">
                        <c:v>-0.69037000000000004</c:v>
                      </c:pt>
                      <c:pt idx="315">
                        <c:v>-0.58379999999999999</c:v>
                      </c:pt>
                      <c:pt idx="316">
                        <c:v>-0.49453999999999998</c:v>
                      </c:pt>
                      <c:pt idx="317" formatCode="0.00E+00">
                        <c:v>-0.42293999999999998</c:v>
                      </c:pt>
                      <c:pt idx="318">
                        <c:v>-0.36975000000000002</c:v>
                      </c:pt>
                      <c:pt idx="319">
                        <c:v>-0.31678000000000001</c:v>
                      </c:pt>
                      <c:pt idx="320" formatCode="0.00E+00">
                        <c:v>-0.27216000000000001</c:v>
                      </c:pt>
                      <c:pt idx="321" formatCode="0.00E+00">
                        <c:v>-0.23446</c:v>
                      </c:pt>
                      <c:pt idx="322" formatCode="0.00E+00">
                        <c:v>-0.20089000000000001</c:v>
                      </c:pt>
                      <c:pt idx="323">
                        <c:v>-0.16649</c:v>
                      </c:pt>
                      <c:pt idx="324">
                        <c:v>-0.13958000000000001</c:v>
                      </c:pt>
                      <c:pt idx="325">
                        <c:v>-0.11927</c:v>
                      </c:pt>
                      <c:pt idx="326">
                        <c:v>-0.10123</c:v>
                      </c:pt>
                      <c:pt idx="327">
                        <c:v>-8.1299999999999997E-2</c:v>
                      </c:pt>
                      <c:pt idx="328">
                        <c:v>-6.4100000000000004E-2</c:v>
                      </c:pt>
                      <c:pt idx="329">
                        <c:v>-5.0569999999999997E-2</c:v>
                      </c:pt>
                      <c:pt idx="330">
                        <c:v>-3.2239999999999998E-2</c:v>
                      </c:pt>
                      <c:pt idx="331" formatCode="0.00E+00">
                        <c:v>-1.796E-2</c:v>
                      </c:pt>
                      <c:pt idx="332" formatCode="0.00E+00">
                        <c:v>-1.017E-2</c:v>
                      </c:pt>
                      <c:pt idx="333" formatCode="0.00E+00">
                        <c:v>-7.6401400000000003E-5</c:v>
                      </c:pt>
                      <c:pt idx="334">
                        <c:v>5.5799999999999999E-3</c:v>
                      </c:pt>
                      <c:pt idx="335">
                        <c:v>6.3899999999999998E-3</c:v>
                      </c:pt>
                      <c:pt idx="336" formatCode="0.00E+00">
                        <c:v>9.4500000000000001E-3</c:v>
                      </c:pt>
                      <c:pt idx="337">
                        <c:v>1.5299999999999999E-2</c:v>
                      </c:pt>
                      <c:pt idx="338">
                        <c:v>1.4330000000000001E-2</c:v>
                      </c:pt>
                      <c:pt idx="339">
                        <c:v>1.7250000000000001E-2</c:v>
                      </c:pt>
                      <c:pt idx="340">
                        <c:v>2.2100000000000002E-2</c:v>
                      </c:pt>
                      <c:pt idx="341">
                        <c:v>2.3099999999999999E-2</c:v>
                      </c:pt>
                      <c:pt idx="342" formatCode="0.00E+00">
                        <c:v>1.866E-2</c:v>
                      </c:pt>
                      <c:pt idx="343" formatCode="0.00E+00">
                        <c:v>1.644E-2</c:v>
                      </c:pt>
                      <c:pt idx="344" formatCode="0.00E+00">
                        <c:v>1.7059999999999999E-2</c:v>
                      </c:pt>
                      <c:pt idx="345">
                        <c:v>1.4670000000000001E-2</c:v>
                      </c:pt>
                      <c:pt idx="346" formatCode="0.00E+00">
                        <c:v>1.2619999999999999E-2</c:v>
                      </c:pt>
                      <c:pt idx="347" formatCode="0.00E+00">
                        <c:v>1.4579999999999999E-2</c:v>
                      </c:pt>
                      <c:pt idx="348">
                        <c:v>1.7840000000000002E-2</c:v>
                      </c:pt>
                      <c:pt idx="349">
                        <c:v>1.6240000000000001E-2</c:v>
                      </c:pt>
                      <c:pt idx="350" formatCode="0.00E+00">
                        <c:v>1.5570000000000001E-2</c:v>
                      </c:pt>
                      <c:pt idx="351" formatCode="0.00E+00">
                        <c:v>1.8950000000000002E-2</c:v>
                      </c:pt>
                      <c:pt idx="352" formatCode="0.00E+00">
                        <c:v>2.0369999999999999E-2</c:v>
                      </c:pt>
                      <c:pt idx="353" formatCode="0.00E+00">
                        <c:v>1.9949999999999999E-2</c:v>
                      </c:pt>
                      <c:pt idx="354">
                        <c:v>2.0490000000000001E-2</c:v>
                      </c:pt>
                      <c:pt idx="355">
                        <c:v>2.2780000000000002E-2</c:v>
                      </c:pt>
                      <c:pt idx="356">
                        <c:v>1.993E-2</c:v>
                      </c:pt>
                      <c:pt idx="357">
                        <c:v>1.8759999999999999E-2</c:v>
                      </c:pt>
                      <c:pt idx="358" formatCode="0.00E+00">
                        <c:v>1.917E-2</c:v>
                      </c:pt>
                      <c:pt idx="359" formatCode="0.00E+00">
                        <c:v>1.9539999999999998E-2</c:v>
                      </c:pt>
                      <c:pt idx="360" formatCode="0.00E+00">
                        <c:v>1.272E-2</c:v>
                      </c:pt>
                      <c:pt idx="361" formatCode="0.00E+00">
                        <c:v>9.0299999999999998E-3</c:v>
                      </c:pt>
                      <c:pt idx="362">
                        <c:v>6.3499999999999997E-3</c:v>
                      </c:pt>
                      <c:pt idx="363">
                        <c:v>2.99E-3</c:v>
                      </c:pt>
                      <c:pt idx="364" formatCode="0.00E+00">
                        <c:v>4.7890699999999999E-4</c:v>
                      </c:pt>
                      <c:pt idx="365" formatCode="0.00E+00">
                        <c:v>9.5970799999999998E-4</c:v>
                      </c:pt>
                      <c:pt idx="366">
                        <c:v>6.1900000000000002E-3</c:v>
                      </c:pt>
                      <c:pt idx="367" formatCode="0.00E+00">
                        <c:v>6.3099999999999996E-3</c:v>
                      </c:pt>
                      <c:pt idx="368">
                        <c:v>4.0499999999999998E-3</c:v>
                      </c:pt>
                      <c:pt idx="369">
                        <c:v>1.8699999999999999E-3</c:v>
                      </c:pt>
                      <c:pt idx="370">
                        <c:v>5.8799999999999998E-3</c:v>
                      </c:pt>
                      <c:pt idx="371" formatCode="0.00E+00">
                        <c:v>5.4999999999999997E-3</c:v>
                      </c:pt>
                      <c:pt idx="372">
                        <c:v>6.7499999999999999E-3</c:v>
                      </c:pt>
                      <c:pt idx="373" formatCode="0.00E+00">
                        <c:v>1.282E-2</c:v>
                      </c:pt>
                      <c:pt idx="374" formatCode="0.00E+00">
                        <c:v>1.34E-2</c:v>
                      </c:pt>
                      <c:pt idx="375" formatCode="0.00E+00">
                        <c:v>1.026E-2</c:v>
                      </c:pt>
                      <c:pt idx="376" formatCode="0.00E+00">
                        <c:v>8.6199999999999992E-3</c:v>
                      </c:pt>
                      <c:pt idx="377" formatCode="0.00E+00">
                        <c:v>6.1500000000000001E-3</c:v>
                      </c:pt>
                      <c:pt idx="378" formatCode="0.00E+00">
                        <c:v>1.42E-3</c:v>
                      </c:pt>
                      <c:pt idx="379" formatCode="0.00E+00">
                        <c:v>1.9599999999999999E-3</c:v>
                      </c:pt>
                      <c:pt idx="380" formatCode="0.00E+00">
                        <c:v>2.96E-3</c:v>
                      </c:pt>
                      <c:pt idx="381" formatCode="0.00E+00">
                        <c:v>1.74E-3</c:v>
                      </c:pt>
                      <c:pt idx="382" formatCode="0.00E+00">
                        <c:v>3.9199999999999999E-3</c:v>
                      </c:pt>
                      <c:pt idx="383" formatCode="0.00E+00">
                        <c:v>3.2399999999999998E-3</c:v>
                      </c:pt>
                      <c:pt idx="384" formatCode="0.00E+00">
                        <c:v>-2.7799999999999999E-3</c:v>
                      </c:pt>
                      <c:pt idx="385" formatCode="0.00E+00">
                        <c:v>-6.7200000000000003E-3</c:v>
                      </c:pt>
                      <c:pt idx="386">
                        <c:v>-7.4799999999999997E-3</c:v>
                      </c:pt>
                      <c:pt idx="387" formatCode="0.00E+00">
                        <c:v>-9.6100000000000005E-3</c:v>
                      </c:pt>
                      <c:pt idx="388">
                        <c:v>-8.4899999999999993E-3</c:v>
                      </c:pt>
                      <c:pt idx="389">
                        <c:v>-4.4299999999999999E-3</c:v>
                      </c:pt>
                      <c:pt idx="390" formatCode="0.00E+00">
                        <c:v>2.9209899999999998E-4</c:v>
                      </c:pt>
                      <c:pt idx="391" formatCode="0.00E+00">
                        <c:v>2.0514599999999999E-4</c:v>
                      </c:pt>
                      <c:pt idx="392" formatCode="0.00E+00">
                        <c:v>-1.72E-3</c:v>
                      </c:pt>
                      <c:pt idx="393">
                        <c:v>-6.1000000000000004E-3</c:v>
                      </c:pt>
                      <c:pt idx="394" formatCode="0.00E+00">
                        <c:v>-2.7799999999999999E-3</c:v>
                      </c:pt>
                      <c:pt idx="395">
                        <c:v>-5.94E-3</c:v>
                      </c:pt>
                      <c:pt idx="396">
                        <c:v>-4.3E-3</c:v>
                      </c:pt>
                      <c:pt idx="397">
                        <c:v>-1.9E-3</c:v>
                      </c:pt>
                      <c:pt idx="398" formatCode="0.00E+00">
                        <c:v>7.9344099999999998E-4</c:v>
                      </c:pt>
                      <c:pt idx="399" formatCode="0.00E+00">
                        <c:v>1.81E-3</c:v>
                      </c:pt>
                      <c:pt idx="400">
                        <c:v>3.62E-3</c:v>
                      </c:pt>
                      <c:pt idx="401">
                        <c:v>6.11E-3</c:v>
                      </c:pt>
                      <c:pt idx="402" formatCode="0.00E+00">
                        <c:v>1.018E-2</c:v>
                      </c:pt>
                      <c:pt idx="403" formatCode="0.00E+00">
                        <c:v>1.342E-2</c:v>
                      </c:pt>
                      <c:pt idx="404">
                        <c:v>1.494E-2</c:v>
                      </c:pt>
                      <c:pt idx="405" formatCode="0.00E+00">
                        <c:v>1.6830000000000001E-2</c:v>
                      </c:pt>
                      <c:pt idx="406" formatCode="0.00E+00">
                        <c:v>1.668E-2</c:v>
                      </c:pt>
                      <c:pt idx="407" formatCode="0.00E+00">
                        <c:v>1.736E-2</c:v>
                      </c:pt>
                      <c:pt idx="408" formatCode="0.00E+00">
                        <c:v>1.6750000000000001E-2</c:v>
                      </c:pt>
                      <c:pt idx="409" formatCode="0.00E+00">
                        <c:v>1.4749999999999999E-2</c:v>
                      </c:pt>
                      <c:pt idx="410" formatCode="0.00E+00">
                        <c:v>1.619E-2</c:v>
                      </c:pt>
                      <c:pt idx="411">
                        <c:v>1.8919999999999999E-2</c:v>
                      </c:pt>
                      <c:pt idx="412">
                        <c:v>2.1530000000000001E-2</c:v>
                      </c:pt>
                      <c:pt idx="413">
                        <c:v>2.5399999999999999E-2</c:v>
                      </c:pt>
                      <c:pt idx="414">
                        <c:v>3.1019999999999999E-2</c:v>
                      </c:pt>
                      <c:pt idx="415">
                        <c:v>3.1660000000000001E-2</c:v>
                      </c:pt>
                      <c:pt idx="416" formatCode="0.00E+00">
                        <c:v>3.5060000000000001E-2</c:v>
                      </c:pt>
                      <c:pt idx="417">
                        <c:v>-1.559E-2</c:v>
                      </c:pt>
                      <c:pt idx="418">
                        <c:v>-0.45234999999999997</c:v>
                      </c:pt>
                      <c:pt idx="419" formatCode="0.00E+00">
                        <c:v>-1.29382</c:v>
                      </c:pt>
                      <c:pt idx="420">
                        <c:v>-2.4855299999999998</c:v>
                      </c:pt>
                      <c:pt idx="421">
                        <c:v>-3.9383599999999999</c:v>
                      </c:pt>
                      <c:pt idx="422">
                        <c:v>-5.3042899999999999</c:v>
                      </c:pt>
                      <c:pt idx="423">
                        <c:v>-6.1424000000000003</c:v>
                      </c:pt>
                      <c:pt idx="424">
                        <c:v>-6.3421599999999998</c:v>
                      </c:pt>
                      <c:pt idx="425">
                        <c:v>-5.94353</c:v>
                      </c:pt>
                      <c:pt idx="426">
                        <c:v>-5.08528</c:v>
                      </c:pt>
                      <c:pt idx="427">
                        <c:v>-4.1131000000000002</c:v>
                      </c:pt>
                      <c:pt idx="428">
                        <c:v>-3.1733099999999999</c:v>
                      </c:pt>
                      <c:pt idx="429">
                        <c:v>-2.3958499999999998</c:v>
                      </c:pt>
                      <c:pt idx="430">
                        <c:v>-1.8163</c:v>
                      </c:pt>
                      <c:pt idx="431">
                        <c:v>-1.4035299999999999</c:v>
                      </c:pt>
                      <c:pt idx="432">
                        <c:v>-1.1141000000000001</c:v>
                      </c:pt>
                      <c:pt idx="433">
                        <c:v>-0.91578999999999999</c:v>
                      </c:pt>
                      <c:pt idx="434">
                        <c:v>-0.77297000000000005</c:v>
                      </c:pt>
                      <c:pt idx="435" formatCode="0.00E+00">
                        <c:v>-0.66335999999999995</c:v>
                      </c:pt>
                      <c:pt idx="436">
                        <c:v>-0.57613999999999999</c:v>
                      </c:pt>
                      <c:pt idx="437" formatCode="0.00E+00">
                        <c:v>-0.50716000000000006</c:v>
                      </c:pt>
                      <c:pt idx="438" formatCode="0.00E+00">
                        <c:v>-0.44417000000000001</c:v>
                      </c:pt>
                      <c:pt idx="439" formatCode="0.00E+00">
                        <c:v>-0.38494</c:v>
                      </c:pt>
                      <c:pt idx="440" formatCode="0.00E+00">
                        <c:v>-0.33245000000000002</c:v>
                      </c:pt>
                      <c:pt idx="441">
                        <c:v>-0.29096</c:v>
                      </c:pt>
                      <c:pt idx="442" formatCode="0.00E+00">
                        <c:v>-0.24964</c:v>
                      </c:pt>
                      <c:pt idx="443">
                        <c:v>-0.21267</c:v>
                      </c:pt>
                      <c:pt idx="444">
                        <c:v>-0.18168000000000001</c:v>
                      </c:pt>
                      <c:pt idx="445">
                        <c:v>-0.15467</c:v>
                      </c:pt>
                      <c:pt idx="446">
                        <c:v>-0.13159000000000001</c:v>
                      </c:pt>
                      <c:pt idx="447">
                        <c:v>-0.11035</c:v>
                      </c:pt>
                      <c:pt idx="448">
                        <c:v>-9.6979999999999997E-2</c:v>
                      </c:pt>
                      <c:pt idx="449">
                        <c:v>-8.7309999999999999E-2</c:v>
                      </c:pt>
                      <c:pt idx="450">
                        <c:v>-7.8280000000000002E-2</c:v>
                      </c:pt>
                      <c:pt idx="451">
                        <c:v>-6.7780000000000007E-2</c:v>
                      </c:pt>
                      <c:pt idx="452" formatCode="0.00E+00">
                        <c:v>-5.917E-2</c:v>
                      </c:pt>
                      <c:pt idx="453" formatCode="0.00E+00">
                        <c:v>-4.6870000000000002E-2</c:v>
                      </c:pt>
                      <c:pt idx="454">
                        <c:v>-3.4950000000000002E-2</c:v>
                      </c:pt>
                      <c:pt idx="455">
                        <c:v>-2.4160000000000001E-2</c:v>
                      </c:pt>
                      <c:pt idx="456">
                        <c:v>-1.504E-2</c:v>
                      </c:pt>
                      <c:pt idx="457">
                        <c:v>-1.157E-2</c:v>
                      </c:pt>
                      <c:pt idx="458" formatCode="0.00E+00">
                        <c:v>-4.13E-3</c:v>
                      </c:pt>
                      <c:pt idx="459" formatCode="0.00E+00">
                        <c:v>-2.2499999999999998E-3</c:v>
                      </c:pt>
                      <c:pt idx="460">
                        <c:v>-2.3E-3</c:v>
                      </c:pt>
                      <c:pt idx="461">
                        <c:v>1.6299999999999999E-3</c:v>
                      </c:pt>
                      <c:pt idx="462" formatCode="0.00E+00">
                        <c:v>7.6099999999999996E-3</c:v>
                      </c:pt>
                      <c:pt idx="463" formatCode="0.00E+00">
                        <c:v>7.1500000000000001E-3</c:v>
                      </c:pt>
                      <c:pt idx="464" formatCode="0.00E+00">
                        <c:v>9.6900000000000007E-3</c:v>
                      </c:pt>
                      <c:pt idx="465" formatCode="0.00E+00">
                        <c:v>9.8200000000000006E-3</c:v>
                      </c:pt>
                      <c:pt idx="466" formatCode="0.00E+00">
                        <c:v>9.1400000000000006E-3</c:v>
                      </c:pt>
                      <c:pt idx="467" formatCode="0.00E+00">
                        <c:v>5.5399999999999998E-3</c:v>
                      </c:pt>
                      <c:pt idx="468" formatCode="0.00E+00">
                        <c:v>5.62E-3</c:v>
                      </c:pt>
                      <c:pt idx="469" formatCode="0.00E+00">
                        <c:v>2.7299999999999998E-3</c:v>
                      </c:pt>
                      <c:pt idx="470" formatCode="0.00E+00">
                        <c:v>2.64E-3</c:v>
                      </c:pt>
                      <c:pt idx="471" formatCode="0.00E+00">
                        <c:v>7.1140999999999999E-4</c:v>
                      </c:pt>
                      <c:pt idx="472">
                        <c:v>1.2899999999999999E-3</c:v>
                      </c:pt>
                      <c:pt idx="473" formatCode="0.00E+00">
                        <c:v>-1.97E-3</c:v>
                      </c:pt>
                      <c:pt idx="474" formatCode="0.00E+00">
                        <c:v>-1.14E-3</c:v>
                      </c:pt>
                      <c:pt idx="475" formatCode="0.00E+00">
                        <c:v>-4.3460800000000001E-4</c:v>
                      </c:pt>
                      <c:pt idx="476" formatCode="0.00E+00">
                        <c:v>9.8386799999999994E-4</c:v>
                      </c:pt>
                      <c:pt idx="477" formatCode="0.00E+00">
                        <c:v>1.89E-3</c:v>
                      </c:pt>
                      <c:pt idx="478">
                        <c:v>5.1700000000000001E-3</c:v>
                      </c:pt>
                      <c:pt idx="479" formatCode="0.00E+00">
                        <c:v>3.7299999999999998E-3</c:v>
                      </c:pt>
                      <c:pt idx="480">
                        <c:v>4.2100000000000002E-3</c:v>
                      </c:pt>
                      <c:pt idx="481">
                        <c:v>4.8199999999999996E-3</c:v>
                      </c:pt>
                      <c:pt idx="482">
                        <c:v>2.0400000000000001E-3</c:v>
                      </c:pt>
                      <c:pt idx="483">
                        <c:v>-1.08E-3</c:v>
                      </c:pt>
                      <c:pt idx="484">
                        <c:v>2.7100000000000002E-3</c:v>
                      </c:pt>
                      <c:pt idx="485" formatCode="0.00E+00">
                        <c:v>4.3018199999999998E-4</c:v>
                      </c:pt>
                      <c:pt idx="486" formatCode="0.00E+00">
                        <c:v>-6.3604199999999997E-4</c:v>
                      </c:pt>
                      <c:pt idx="487" formatCode="0.00E+00">
                        <c:v>3.4789400000000001E-4</c:v>
                      </c:pt>
                      <c:pt idx="488">
                        <c:v>2.5899999999999999E-3</c:v>
                      </c:pt>
                      <c:pt idx="489" formatCode="0.00E+00">
                        <c:v>3.8600000000000001E-3</c:v>
                      </c:pt>
                      <c:pt idx="490">
                        <c:v>4.1399999999999996E-3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7704-4636-9FF6-0C6BF327C4D4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'40C'!$I$3:$I$2459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'40C'!$J$3:$J$2459</c:f>
              <c:numCache>
                <c:formatCode>General</c:formatCode>
                <c:ptCount val="2457"/>
                <c:pt idx="0">
                  <c:v>9.9600000000000001E-3</c:v>
                </c:pt>
                <c:pt idx="1">
                  <c:v>9.6699999999999998E-3</c:v>
                </c:pt>
                <c:pt idx="2" formatCode="0.00E+00">
                  <c:v>1.349E-2</c:v>
                </c:pt>
                <c:pt idx="3">
                  <c:v>1.521E-2</c:v>
                </c:pt>
                <c:pt idx="4">
                  <c:v>1.392E-2</c:v>
                </c:pt>
                <c:pt idx="5">
                  <c:v>1.2630000000000001E-2</c:v>
                </c:pt>
                <c:pt idx="6">
                  <c:v>8.7100000000000007E-3</c:v>
                </c:pt>
                <c:pt idx="7">
                  <c:v>9.3399999999999993E-3</c:v>
                </c:pt>
                <c:pt idx="8">
                  <c:v>8.6400000000000001E-3</c:v>
                </c:pt>
                <c:pt idx="9">
                  <c:v>6.1000000000000004E-3</c:v>
                </c:pt>
                <c:pt idx="10">
                  <c:v>9.1599999999999997E-3</c:v>
                </c:pt>
                <c:pt idx="11">
                  <c:v>1.3899999999999999E-2</c:v>
                </c:pt>
                <c:pt idx="12">
                  <c:v>9.1299999999999992E-3</c:v>
                </c:pt>
                <c:pt idx="13">
                  <c:v>7.9699999999999997E-3</c:v>
                </c:pt>
                <c:pt idx="14">
                  <c:v>7.1000000000000004E-3</c:v>
                </c:pt>
                <c:pt idx="15">
                  <c:v>5.7299999999999999E-3</c:v>
                </c:pt>
                <c:pt idx="16" formatCode="0.00E+00">
                  <c:v>6.0699999999999999E-3</c:v>
                </c:pt>
                <c:pt idx="17">
                  <c:v>7.6299999999999996E-3</c:v>
                </c:pt>
                <c:pt idx="18" formatCode="0.00E+00">
                  <c:v>1.111E-2</c:v>
                </c:pt>
                <c:pt idx="19">
                  <c:v>1.078E-2</c:v>
                </c:pt>
                <c:pt idx="20">
                  <c:v>8.9899999999999997E-3</c:v>
                </c:pt>
                <c:pt idx="21">
                  <c:v>4.2700000000000004E-3</c:v>
                </c:pt>
                <c:pt idx="22">
                  <c:v>3.4399999999999999E-3</c:v>
                </c:pt>
                <c:pt idx="23">
                  <c:v>2.1099999999999999E-3</c:v>
                </c:pt>
                <c:pt idx="24" formatCode="0.00E+00">
                  <c:v>6.43E-3</c:v>
                </c:pt>
                <c:pt idx="25" formatCode="0.00E+00">
                  <c:v>6.3099999999999996E-3</c:v>
                </c:pt>
                <c:pt idx="26" formatCode="0.00E+00">
                  <c:v>1.021E-2</c:v>
                </c:pt>
                <c:pt idx="27">
                  <c:v>7.0800000000000004E-3</c:v>
                </c:pt>
                <c:pt idx="28">
                  <c:v>4.8300000000000001E-3</c:v>
                </c:pt>
                <c:pt idx="29" formatCode="0.00E+00">
                  <c:v>2.5400000000000002E-3</c:v>
                </c:pt>
                <c:pt idx="30" formatCode="0.00E+00">
                  <c:v>5.6800000000000002E-3</c:v>
                </c:pt>
                <c:pt idx="31" formatCode="0.00E+00">
                  <c:v>2.5500000000000002E-3</c:v>
                </c:pt>
                <c:pt idx="32">
                  <c:v>2.0999999999999999E-3</c:v>
                </c:pt>
                <c:pt idx="33" formatCode="0.00E+00">
                  <c:v>2.5300000000000001E-3</c:v>
                </c:pt>
                <c:pt idx="34">
                  <c:v>1.24E-3</c:v>
                </c:pt>
                <c:pt idx="35" formatCode="0.00E+00">
                  <c:v>1.1199999999999999E-3</c:v>
                </c:pt>
                <c:pt idx="36">
                  <c:v>4.2700000000000004E-3</c:v>
                </c:pt>
                <c:pt idx="37">
                  <c:v>5.7800000000000004E-3</c:v>
                </c:pt>
                <c:pt idx="38">
                  <c:v>6.7099999999999998E-3</c:v>
                </c:pt>
                <c:pt idx="39">
                  <c:v>9.9000000000000008E-3</c:v>
                </c:pt>
                <c:pt idx="40">
                  <c:v>7.3600000000000002E-3</c:v>
                </c:pt>
                <c:pt idx="41">
                  <c:v>5.4400000000000004E-3</c:v>
                </c:pt>
                <c:pt idx="42">
                  <c:v>3.8600000000000001E-3</c:v>
                </c:pt>
                <c:pt idx="43" formatCode="0.00E+00">
                  <c:v>-3.5850500000000001E-4</c:v>
                </c:pt>
                <c:pt idx="44" formatCode="0.00E+00">
                  <c:v>-5.0400000000000002E-3</c:v>
                </c:pt>
                <c:pt idx="45" formatCode="0.00E+00">
                  <c:v>-5.6600000000000001E-3</c:v>
                </c:pt>
                <c:pt idx="46">
                  <c:v>-9.1199999999999996E-3</c:v>
                </c:pt>
                <c:pt idx="47">
                  <c:v>-1.0240000000000001E-2</c:v>
                </c:pt>
                <c:pt idx="48">
                  <c:v>-5.0499999999999998E-3</c:v>
                </c:pt>
                <c:pt idx="49">
                  <c:v>-3.1099999999999999E-3</c:v>
                </c:pt>
                <c:pt idx="50" formatCode="0.00E+00">
                  <c:v>-5.9100000000000003E-3</c:v>
                </c:pt>
                <c:pt idx="51">
                  <c:v>-1.5100000000000001E-3</c:v>
                </c:pt>
                <c:pt idx="52" formatCode="0.00E+00">
                  <c:v>6.3637399999999999E-4</c:v>
                </c:pt>
                <c:pt idx="53">
                  <c:v>-2.16E-3</c:v>
                </c:pt>
                <c:pt idx="54">
                  <c:v>-3.49E-3</c:v>
                </c:pt>
                <c:pt idx="55" formatCode="0.00E+00">
                  <c:v>1.2899999999999999E-3</c:v>
                </c:pt>
                <c:pt idx="56" formatCode="0.00E+00">
                  <c:v>0</c:v>
                </c:pt>
                <c:pt idx="57" formatCode="0.00E+00">
                  <c:v>-6.7349999999999993E-2</c:v>
                </c:pt>
                <c:pt idx="58">
                  <c:v>-0.35532999999999998</c:v>
                </c:pt>
                <c:pt idx="59">
                  <c:v>-0.64844999999999997</c:v>
                </c:pt>
                <c:pt idx="60">
                  <c:v>-0.92203999999999997</c:v>
                </c:pt>
                <c:pt idx="61">
                  <c:v>-1.13571</c:v>
                </c:pt>
                <c:pt idx="62">
                  <c:v>-1.22214</c:v>
                </c:pt>
                <c:pt idx="63">
                  <c:v>-1.0384899999999999</c:v>
                </c:pt>
                <c:pt idx="64">
                  <c:v>-0.82003999999999999</c:v>
                </c:pt>
                <c:pt idx="65">
                  <c:v>-0.59760999999999997</c:v>
                </c:pt>
                <c:pt idx="66">
                  <c:v>-0.42313000000000001</c:v>
                </c:pt>
                <c:pt idx="67">
                  <c:v>-0.29805999999999999</c:v>
                </c:pt>
                <c:pt idx="68">
                  <c:v>-0.21847</c:v>
                </c:pt>
                <c:pt idx="69">
                  <c:v>-0.16611999999999999</c:v>
                </c:pt>
                <c:pt idx="70">
                  <c:v>-0.13294</c:v>
                </c:pt>
                <c:pt idx="71">
                  <c:v>-0.11063000000000001</c:v>
                </c:pt>
                <c:pt idx="72">
                  <c:v>-9.5180000000000001E-2</c:v>
                </c:pt>
                <c:pt idx="73">
                  <c:v>-8.1909999999999997E-2</c:v>
                </c:pt>
                <c:pt idx="74">
                  <c:v>-7.1190000000000003E-2</c:v>
                </c:pt>
                <c:pt idx="75">
                  <c:v>-6.4649999999999999E-2</c:v>
                </c:pt>
                <c:pt idx="76">
                  <c:v>-5.5440000000000003E-2</c:v>
                </c:pt>
                <c:pt idx="77">
                  <c:v>-5.1330000000000001E-2</c:v>
                </c:pt>
                <c:pt idx="78">
                  <c:v>-4.5879999999999997E-2</c:v>
                </c:pt>
                <c:pt idx="79">
                  <c:v>-4.0309999999999999E-2</c:v>
                </c:pt>
                <c:pt idx="80">
                  <c:v>-3.6499999999999998E-2</c:v>
                </c:pt>
                <c:pt idx="81">
                  <c:v>-3.569E-2</c:v>
                </c:pt>
                <c:pt idx="82">
                  <c:v>-2.962E-2</c:v>
                </c:pt>
                <c:pt idx="83">
                  <c:v>-2.6009999999999998E-2</c:v>
                </c:pt>
                <c:pt idx="84" formatCode="0.00E+00">
                  <c:v>-2.512E-2</c:v>
                </c:pt>
                <c:pt idx="85" formatCode="0.00E+00">
                  <c:v>-2.4109999999999999E-2</c:v>
                </c:pt>
                <c:pt idx="86" formatCode="0.00E+00">
                  <c:v>-2.4479999999999998E-2</c:v>
                </c:pt>
                <c:pt idx="87" formatCode="0.00E+00">
                  <c:v>-2.5850000000000001E-2</c:v>
                </c:pt>
                <c:pt idx="88" formatCode="0.00E+00">
                  <c:v>-2.8309999999999998E-2</c:v>
                </c:pt>
                <c:pt idx="89" formatCode="0.00E+00">
                  <c:v>-2.529E-2</c:v>
                </c:pt>
                <c:pt idx="90" formatCode="0.00E+00">
                  <c:v>-2.503E-2</c:v>
                </c:pt>
                <c:pt idx="91">
                  <c:v>-2.3349999999999999E-2</c:v>
                </c:pt>
                <c:pt idx="92">
                  <c:v>-2.1000000000000001E-2</c:v>
                </c:pt>
                <c:pt idx="93">
                  <c:v>-1.4590000000000001E-2</c:v>
                </c:pt>
                <c:pt idx="94">
                  <c:v>-9.5999999999999992E-3</c:v>
                </c:pt>
                <c:pt idx="95">
                  <c:v>-1.03E-2</c:v>
                </c:pt>
                <c:pt idx="96">
                  <c:v>-1.076E-2</c:v>
                </c:pt>
                <c:pt idx="97" formatCode="0.00E+00">
                  <c:v>-1.2880000000000001E-2</c:v>
                </c:pt>
                <c:pt idx="98" formatCode="0.00E+00">
                  <c:v>-1.2540000000000001E-2</c:v>
                </c:pt>
                <c:pt idx="99" formatCode="0.00E+00">
                  <c:v>-1.609E-2</c:v>
                </c:pt>
                <c:pt idx="100" formatCode="0.00E+00">
                  <c:v>-1.102E-2</c:v>
                </c:pt>
                <c:pt idx="101" formatCode="0.00E+00">
                  <c:v>-9.92E-3</c:v>
                </c:pt>
                <c:pt idx="102" formatCode="0.00E+00">
                  <c:v>-7.6099999999999996E-3</c:v>
                </c:pt>
                <c:pt idx="103" formatCode="0.00E+00">
                  <c:v>-1.12E-2</c:v>
                </c:pt>
                <c:pt idx="104" formatCode="0.00E+00">
                  <c:v>-1.174E-2</c:v>
                </c:pt>
                <c:pt idx="105" formatCode="0.00E+00">
                  <c:v>-1.2359999999999999E-2</c:v>
                </c:pt>
                <c:pt idx="106" formatCode="0.00E+00">
                  <c:v>-9.7099999999999999E-3</c:v>
                </c:pt>
                <c:pt idx="107" formatCode="0.00E+00">
                  <c:v>-7.7799999999999996E-3</c:v>
                </c:pt>
                <c:pt idx="108" formatCode="0.00E+00">
                  <c:v>-5.6800000000000002E-3</c:v>
                </c:pt>
                <c:pt idx="109" formatCode="0.00E+00">
                  <c:v>-5.7099999999999998E-3</c:v>
                </c:pt>
                <c:pt idx="110" formatCode="0.00E+00">
                  <c:v>-4.3200000000000001E-3</c:v>
                </c:pt>
                <c:pt idx="111" formatCode="0.00E+00">
                  <c:v>-2.3900000000000002E-3</c:v>
                </c:pt>
                <c:pt idx="112" formatCode="0.00E+00">
                  <c:v>-7.4000000000000003E-3</c:v>
                </c:pt>
                <c:pt idx="113" formatCode="0.00E+00">
                  <c:v>-8.6899999999999998E-3</c:v>
                </c:pt>
                <c:pt idx="114" formatCode="0.00E+00">
                  <c:v>-5.4599999999999996E-3</c:v>
                </c:pt>
                <c:pt idx="115" formatCode="0.00E+00">
                  <c:v>-4.1999999999999997E-3</c:v>
                </c:pt>
                <c:pt idx="116" formatCode="0.00E+00">
                  <c:v>-8.6300000000000005E-3</c:v>
                </c:pt>
                <c:pt idx="117" formatCode="0.00E+00">
                  <c:v>-6.8199999999999997E-3</c:v>
                </c:pt>
                <c:pt idx="118">
                  <c:v>-4.3400000000000001E-3</c:v>
                </c:pt>
                <c:pt idx="119">
                  <c:v>-4.1700000000000001E-3</c:v>
                </c:pt>
                <c:pt idx="120" formatCode="0.00E+00">
                  <c:v>-5.5799999999999999E-3</c:v>
                </c:pt>
                <c:pt idx="121" formatCode="0.00E+00">
                  <c:v>-8.4339300000000001E-4</c:v>
                </c:pt>
                <c:pt idx="122" formatCode="0.00E+00">
                  <c:v>4.8999999999999998E-3</c:v>
                </c:pt>
                <c:pt idx="123">
                  <c:v>4.6499999999999996E-3</c:v>
                </c:pt>
                <c:pt idx="124" formatCode="0.00E+00">
                  <c:v>8.9684699999999999E-4</c:v>
                </c:pt>
                <c:pt idx="125" formatCode="0.00E+00">
                  <c:v>3.1935299999999998E-4</c:v>
                </c:pt>
                <c:pt idx="126" formatCode="0.00E+00">
                  <c:v>-4.6899999999999997E-3</c:v>
                </c:pt>
                <c:pt idx="127" formatCode="0.00E+00">
                  <c:v>-8.4100000000000008E-3</c:v>
                </c:pt>
                <c:pt idx="128" formatCode="0.00E+00">
                  <c:v>-1.0580000000000001E-2</c:v>
                </c:pt>
                <c:pt idx="129" formatCode="0.00E+00">
                  <c:v>-6.9300000000000004E-3</c:v>
                </c:pt>
                <c:pt idx="130" formatCode="0.00E+00">
                  <c:v>-5.1599999999999997E-3</c:v>
                </c:pt>
                <c:pt idx="131" formatCode="0.00E+00">
                  <c:v>-2.2300000000000002E-3</c:v>
                </c:pt>
                <c:pt idx="132" formatCode="0.00E+00">
                  <c:v>-1.25E-3</c:v>
                </c:pt>
                <c:pt idx="133" formatCode="0.00E+00">
                  <c:v>-4.09474E-4</c:v>
                </c:pt>
                <c:pt idx="134" formatCode="0.00E+00">
                  <c:v>-3.16E-3</c:v>
                </c:pt>
                <c:pt idx="135" formatCode="0.00E+00">
                  <c:v>-5.6600000000000001E-3</c:v>
                </c:pt>
                <c:pt idx="136" formatCode="0.00E+00">
                  <c:v>-6.5799999999999999E-3</c:v>
                </c:pt>
                <c:pt idx="137">
                  <c:v>-1.0999999999999999E-2</c:v>
                </c:pt>
                <c:pt idx="138">
                  <c:v>-1.0619999999999999E-2</c:v>
                </c:pt>
                <c:pt idx="139">
                  <c:v>-1.316E-2</c:v>
                </c:pt>
                <c:pt idx="140">
                  <c:v>-1.1900000000000001E-2</c:v>
                </c:pt>
                <c:pt idx="141">
                  <c:v>-1.093E-2</c:v>
                </c:pt>
                <c:pt idx="142">
                  <c:v>-7.6099999999999996E-3</c:v>
                </c:pt>
                <c:pt idx="143" formatCode="0.00E+00">
                  <c:v>-5.4599999999999996E-3</c:v>
                </c:pt>
                <c:pt idx="144" formatCode="0.00E+00">
                  <c:v>-2.5100000000000001E-3</c:v>
                </c:pt>
                <c:pt idx="145" formatCode="0.00E+00">
                  <c:v>-6.0099999999999997E-3</c:v>
                </c:pt>
                <c:pt idx="146" formatCode="0.00E+00">
                  <c:v>-5.62E-3</c:v>
                </c:pt>
                <c:pt idx="147" formatCode="0.00E+00">
                  <c:v>-9.1218199999999999E-4</c:v>
                </c:pt>
                <c:pt idx="148">
                  <c:v>-2.4399999999999999E-3</c:v>
                </c:pt>
                <c:pt idx="149" formatCode="0.00E+00">
                  <c:v>-9.1876000000000002E-4</c:v>
                </c:pt>
                <c:pt idx="150">
                  <c:v>4.45E-3</c:v>
                </c:pt>
                <c:pt idx="151">
                  <c:v>5.3499999999999997E-3</c:v>
                </c:pt>
                <c:pt idx="152" formatCode="0.00E+00">
                  <c:v>5.1485400000000003E-4</c:v>
                </c:pt>
                <c:pt idx="153" formatCode="0.00E+00">
                  <c:v>3.2328499999999998E-4</c:v>
                </c:pt>
                <c:pt idx="154">
                  <c:v>1.64E-3</c:v>
                </c:pt>
                <c:pt idx="155" formatCode="0.00E+00">
                  <c:v>-3.1089300000000002E-4</c:v>
                </c:pt>
                <c:pt idx="156" formatCode="0.00E+00">
                  <c:v>9.2009899999999996E-4</c:v>
                </c:pt>
                <c:pt idx="157" formatCode="0.00E+00">
                  <c:v>7.4599999999999996E-3</c:v>
                </c:pt>
                <c:pt idx="158" formatCode="0.00E+00">
                  <c:v>1.0370000000000001E-2</c:v>
                </c:pt>
                <c:pt idx="159" formatCode="0.00E+00">
                  <c:v>1.1679999999999999E-2</c:v>
                </c:pt>
                <c:pt idx="160" formatCode="0.00E+00">
                  <c:v>1.358E-2</c:v>
                </c:pt>
                <c:pt idx="161">
                  <c:v>1.189E-2</c:v>
                </c:pt>
                <c:pt idx="162" formatCode="0.00E+00">
                  <c:v>8.43E-3</c:v>
                </c:pt>
                <c:pt idx="163">
                  <c:v>8.2400000000000008E-3</c:v>
                </c:pt>
                <c:pt idx="164" formatCode="0.00E+00">
                  <c:v>6.5799999999999999E-3</c:v>
                </c:pt>
                <c:pt idx="165" formatCode="0.00E+00">
                  <c:v>1.0789999999999999E-2</c:v>
                </c:pt>
                <c:pt idx="166" formatCode="0.00E+00">
                  <c:v>1.323E-2</c:v>
                </c:pt>
                <c:pt idx="167" formatCode="0.00E+00">
                  <c:v>1.7010000000000001E-2</c:v>
                </c:pt>
                <c:pt idx="168" formatCode="0.00E+00">
                  <c:v>1.7569999999999999E-2</c:v>
                </c:pt>
                <c:pt idx="169">
                  <c:v>1.9269999999999999E-2</c:v>
                </c:pt>
                <c:pt idx="170" formatCode="0.00E+00">
                  <c:v>2.0459999999999999E-2</c:v>
                </c:pt>
                <c:pt idx="171">
                  <c:v>2.2880000000000001E-2</c:v>
                </c:pt>
                <c:pt idx="172" formatCode="0.00E+00">
                  <c:v>2.6120000000000001E-2</c:v>
                </c:pt>
                <c:pt idx="173">
                  <c:v>3.0460000000000001E-2</c:v>
                </c:pt>
                <c:pt idx="174">
                  <c:v>3.4549999999999997E-2</c:v>
                </c:pt>
                <c:pt idx="175" formatCode="0.00E+00">
                  <c:v>3.227E-2</c:v>
                </c:pt>
                <c:pt idx="176" formatCode="0.00E+00">
                  <c:v>3.594E-2</c:v>
                </c:pt>
                <c:pt idx="177" formatCode="0.00E+00">
                  <c:v>-0.14474000000000001</c:v>
                </c:pt>
                <c:pt idx="178">
                  <c:v>-0.84662000000000004</c:v>
                </c:pt>
                <c:pt idx="179">
                  <c:v>-2.00075</c:v>
                </c:pt>
                <c:pt idx="180">
                  <c:v>-3.5380099999999999</c:v>
                </c:pt>
                <c:pt idx="181">
                  <c:v>-5.2035900000000002</c:v>
                </c:pt>
                <c:pt idx="182">
                  <c:v>-6.5129099999999998</c:v>
                </c:pt>
                <c:pt idx="183">
                  <c:v>-7.05525</c:v>
                </c:pt>
                <c:pt idx="184">
                  <c:v>-6.8563599999999996</c:v>
                </c:pt>
                <c:pt idx="185">
                  <c:v>-6.0135500000000004</c:v>
                </c:pt>
                <c:pt idx="186">
                  <c:v>-4.8512899999999997</c:v>
                </c:pt>
                <c:pt idx="187">
                  <c:v>-3.7300800000000001</c:v>
                </c:pt>
                <c:pt idx="188">
                  <c:v>-2.76451</c:v>
                </c:pt>
                <c:pt idx="189">
                  <c:v>-2.02555</c:v>
                </c:pt>
                <c:pt idx="190" formatCode="0.00E+00">
                  <c:v>-1.5063299999999999</c:v>
                </c:pt>
                <c:pt idx="191">
                  <c:v>-1.1502399999999999</c:v>
                </c:pt>
                <c:pt idx="192">
                  <c:v>-0.90378000000000003</c:v>
                </c:pt>
                <c:pt idx="193">
                  <c:v>-0.73158000000000001</c:v>
                </c:pt>
                <c:pt idx="194">
                  <c:v>-0.60916999999999999</c:v>
                </c:pt>
                <c:pt idx="195">
                  <c:v>-0.51149</c:v>
                </c:pt>
                <c:pt idx="196">
                  <c:v>-0.43301000000000001</c:v>
                </c:pt>
                <c:pt idx="197">
                  <c:v>-0.37174000000000001</c:v>
                </c:pt>
                <c:pt idx="198">
                  <c:v>-0.31763999999999998</c:v>
                </c:pt>
                <c:pt idx="199">
                  <c:v>-0.26889000000000002</c:v>
                </c:pt>
                <c:pt idx="200">
                  <c:v>-0.22897000000000001</c:v>
                </c:pt>
                <c:pt idx="201">
                  <c:v>-0.19461999999999999</c:v>
                </c:pt>
                <c:pt idx="202">
                  <c:v>-0.16239999999999999</c:v>
                </c:pt>
                <c:pt idx="203" formatCode="0.00E+00">
                  <c:v>-0.13077</c:v>
                </c:pt>
                <c:pt idx="204">
                  <c:v>-0.10617</c:v>
                </c:pt>
                <c:pt idx="205">
                  <c:v>-8.6419999999999997E-2</c:v>
                </c:pt>
                <c:pt idx="206">
                  <c:v>-6.9389999999999993E-2</c:v>
                </c:pt>
                <c:pt idx="207">
                  <c:v>-5.2060000000000002E-2</c:v>
                </c:pt>
                <c:pt idx="208">
                  <c:v>-3.9469999999999998E-2</c:v>
                </c:pt>
                <c:pt idx="209">
                  <c:v>-2.5579999999999999E-2</c:v>
                </c:pt>
                <c:pt idx="210">
                  <c:v>-1.4030000000000001E-2</c:v>
                </c:pt>
                <c:pt idx="211">
                  <c:v>-3.9399999999999999E-3</c:v>
                </c:pt>
                <c:pt idx="212" formatCode="0.00E+00">
                  <c:v>3.6835900000000001E-4</c:v>
                </c:pt>
                <c:pt idx="213" formatCode="0.00E+00">
                  <c:v>2.1299999999999999E-3</c:v>
                </c:pt>
                <c:pt idx="214" formatCode="0.00E+00">
                  <c:v>5.8100000000000001E-3</c:v>
                </c:pt>
                <c:pt idx="215" formatCode="0.00E+00">
                  <c:v>1.338E-2</c:v>
                </c:pt>
                <c:pt idx="216" formatCode="0.00E+00">
                  <c:v>1.5350000000000001E-2</c:v>
                </c:pt>
                <c:pt idx="217" formatCode="0.00E+00">
                  <c:v>1.6729999999999998E-2</c:v>
                </c:pt>
                <c:pt idx="218">
                  <c:v>1.644E-2</c:v>
                </c:pt>
                <c:pt idx="219">
                  <c:v>1.444E-2</c:v>
                </c:pt>
                <c:pt idx="220">
                  <c:v>1.201E-2</c:v>
                </c:pt>
                <c:pt idx="221" formatCode="0.00E+00">
                  <c:v>1.737E-2</c:v>
                </c:pt>
                <c:pt idx="222">
                  <c:v>1.8419999999999999E-2</c:v>
                </c:pt>
                <c:pt idx="223">
                  <c:v>1.8329999999999999E-2</c:v>
                </c:pt>
                <c:pt idx="224">
                  <c:v>1.8460000000000001E-2</c:v>
                </c:pt>
                <c:pt idx="225" formatCode="0.00E+00">
                  <c:v>0.02</c:v>
                </c:pt>
                <c:pt idx="226" formatCode="0.00E+00">
                  <c:v>1.6820000000000002E-2</c:v>
                </c:pt>
                <c:pt idx="227">
                  <c:v>1.8960000000000001E-2</c:v>
                </c:pt>
                <c:pt idx="228">
                  <c:v>2.2890000000000001E-2</c:v>
                </c:pt>
                <c:pt idx="229">
                  <c:v>2.6700000000000002E-2</c:v>
                </c:pt>
                <c:pt idx="230">
                  <c:v>2.5819999999999999E-2</c:v>
                </c:pt>
                <c:pt idx="231" formatCode="0.00E+00">
                  <c:v>2.4649999999999998E-2</c:v>
                </c:pt>
                <c:pt idx="232" formatCode="0.00E+00">
                  <c:v>2.4649999999999998E-2</c:v>
                </c:pt>
                <c:pt idx="233" formatCode="0.00E+00">
                  <c:v>2.3060000000000001E-2</c:v>
                </c:pt>
                <c:pt idx="234" formatCode="0.00E+00">
                  <c:v>2.6579999999999999E-2</c:v>
                </c:pt>
                <c:pt idx="235" formatCode="0.00E+00">
                  <c:v>2.8670000000000001E-2</c:v>
                </c:pt>
                <c:pt idx="236" formatCode="0.00E+00">
                  <c:v>3.1060000000000001E-2</c:v>
                </c:pt>
                <c:pt idx="237" formatCode="0.00E+00">
                  <c:v>3.0509999999999999E-2</c:v>
                </c:pt>
                <c:pt idx="238" formatCode="0.00E+00">
                  <c:v>3.4029999999999998E-2</c:v>
                </c:pt>
                <c:pt idx="239" formatCode="0.00E+00">
                  <c:v>3.0509999999999999E-2</c:v>
                </c:pt>
                <c:pt idx="240" formatCode="0.00E+00">
                  <c:v>3.022E-2</c:v>
                </c:pt>
                <c:pt idx="241" formatCode="0.00E+00">
                  <c:v>2.8299999999999999E-2</c:v>
                </c:pt>
                <c:pt idx="242" formatCode="0.00E+00">
                  <c:v>2.512E-2</c:v>
                </c:pt>
                <c:pt idx="243" formatCode="0.00E+00">
                  <c:v>2.1440000000000001E-2</c:v>
                </c:pt>
                <c:pt idx="244" formatCode="0.00E+00">
                  <c:v>1.7510000000000001E-2</c:v>
                </c:pt>
                <c:pt idx="245" formatCode="0.00E+00">
                  <c:v>1.55E-2</c:v>
                </c:pt>
                <c:pt idx="246" formatCode="0.00E+00">
                  <c:v>1.634E-2</c:v>
                </c:pt>
                <c:pt idx="247" formatCode="0.00E+00">
                  <c:v>1.6250000000000001E-2</c:v>
                </c:pt>
                <c:pt idx="248" formatCode="0.00E+00">
                  <c:v>1.2449999999999999E-2</c:v>
                </c:pt>
                <c:pt idx="249" formatCode="0.00E+00">
                  <c:v>1.082E-2</c:v>
                </c:pt>
                <c:pt idx="250" formatCode="0.00E+00">
                  <c:v>7.6800000000000002E-3</c:v>
                </c:pt>
                <c:pt idx="251" formatCode="0.00E+00">
                  <c:v>4.0400000000000002E-3</c:v>
                </c:pt>
                <c:pt idx="252" formatCode="0.00E+00">
                  <c:v>3.6700000000000001E-3</c:v>
                </c:pt>
                <c:pt idx="253" formatCode="0.00E+00">
                  <c:v>5.6100000000000004E-3</c:v>
                </c:pt>
                <c:pt idx="254">
                  <c:v>6.5700000000000003E-3</c:v>
                </c:pt>
                <c:pt idx="255" formatCode="0.00E+00">
                  <c:v>4.3600000000000002E-3</c:v>
                </c:pt>
                <c:pt idx="256" formatCode="0.00E+00">
                  <c:v>5.2399999999999999E-3</c:v>
                </c:pt>
                <c:pt idx="257">
                  <c:v>3.1099999999999999E-3</c:v>
                </c:pt>
                <c:pt idx="258">
                  <c:v>3.2799999999999999E-3</c:v>
                </c:pt>
                <c:pt idx="259" formatCode="0.00E+00">
                  <c:v>4.8700000000000002E-3</c:v>
                </c:pt>
                <c:pt idx="260" formatCode="0.00E+00">
                  <c:v>8.43E-3</c:v>
                </c:pt>
                <c:pt idx="261">
                  <c:v>7.7600000000000004E-3</c:v>
                </c:pt>
                <c:pt idx="262" formatCode="0.00E+00">
                  <c:v>6.8399999999999997E-3</c:v>
                </c:pt>
                <c:pt idx="263" formatCode="0.00E+00">
                  <c:v>7.0499999999999998E-3</c:v>
                </c:pt>
                <c:pt idx="264" formatCode="0.00E+00">
                  <c:v>5.2900000000000004E-3</c:v>
                </c:pt>
                <c:pt idx="265" formatCode="0.00E+00">
                  <c:v>7.5599999999999999E-3</c:v>
                </c:pt>
                <c:pt idx="266">
                  <c:v>6.3899999999999998E-3</c:v>
                </c:pt>
                <c:pt idx="267" formatCode="0.00E+00">
                  <c:v>1.137E-2</c:v>
                </c:pt>
                <c:pt idx="268">
                  <c:v>7.7299999999999999E-3</c:v>
                </c:pt>
                <c:pt idx="269" formatCode="0.00E+00">
                  <c:v>4.2599999999999999E-3</c:v>
                </c:pt>
                <c:pt idx="270" formatCode="0.00E+00">
                  <c:v>8.70509E-4</c:v>
                </c:pt>
                <c:pt idx="271">
                  <c:v>3.63E-3</c:v>
                </c:pt>
                <c:pt idx="272">
                  <c:v>-1.39E-3</c:v>
                </c:pt>
                <c:pt idx="273" formatCode="0.00E+00">
                  <c:v>-3.7930800000000002E-4</c:v>
                </c:pt>
                <c:pt idx="274" formatCode="0.00E+00">
                  <c:v>3.9699999999999996E-3</c:v>
                </c:pt>
                <c:pt idx="275" formatCode="0.00E+00">
                  <c:v>1.0499999999999999E-3</c:v>
                </c:pt>
                <c:pt idx="276" formatCode="0.00E+00">
                  <c:v>-3.0899999999999999E-3</c:v>
                </c:pt>
                <c:pt idx="277" formatCode="0.00E+00">
                  <c:v>-3.8E-3</c:v>
                </c:pt>
                <c:pt idx="278" formatCode="0.00E+00">
                  <c:v>-1.83E-3</c:v>
                </c:pt>
                <c:pt idx="279" formatCode="0.00E+00">
                  <c:v>-3.6854100000000001E-4</c:v>
                </c:pt>
                <c:pt idx="280" formatCode="0.00E+00">
                  <c:v>2.5200000000000001E-3</c:v>
                </c:pt>
                <c:pt idx="281" formatCode="0.00E+00">
                  <c:v>7.3699999999999998E-3</c:v>
                </c:pt>
                <c:pt idx="282" formatCode="0.00E+00">
                  <c:v>1.2789999999999999E-2</c:v>
                </c:pt>
                <c:pt idx="283">
                  <c:v>1.6119999999999999E-2</c:v>
                </c:pt>
                <c:pt idx="284">
                  <c:v>1.523E-2</c:v>
                </c:pt>
                <c:pt idx="285" formatCode="0.00E+00">
                  <c:v>1.7180000000000001E-2</c:v>
                </c:pt>
                <c:pt idx="286" formatCode="0.00E+00">
                  <c:v>1.9290000000000002E-2</c:v>
                </c:pt>
                <c:pt idx="287" formatCode="0.00E+00">
                  <c:v>1.5299999999999999E-2</c:v>
                </c:pt>
                <c:pt idx="288" formatCode="0.00E+00">
                  <c:v>1.541E-2</c:v>
                </c:pt>
                <c:pt idx="289" formatCode="0.00E+00">
                  <c:v>1.46E-2</c:v>
                </c:pt>
                <c:pt idx="290" formatCode="0.00E+00">
                  <c:v>1.4789999999999999E-2</c:v>
                </c:pt>
                <c:pt idx="291" formatCode="0.00E+00">
                  <c:v>1.3860000000000001E-2</c:v>
                </c:pt>
                <c:pt idx="292" formatCode="0.00E+00">
                  <c:v>2.2079999999999999E-2</c:v>
                </c:pt>
                <c:pt idx="293" formatCode="0.00E+00">
                  <c:v>2.01E-2</c:v>
                </c:pt>
                <c:pt idx="294" formatCode="0.00E+00">
                  <c:v>2.2970000000000001E-2</c:v>
                </c:pt>
                <c:pt idx="295" formatCode="0.00E+00">
                  <c:v>2.6679999999999999E-2</c:v>
                </c:pt>
                <c:pt idx="296" formatCode="0.00E+00">
                  <c:v>3.168E-2</c:v>
                </c:pt>
                <c:pt idx="297" formatCode="0.00E+00">
                  <c:v>-5.5989999999999998E-2</c:v>
                </c:pt>
                <c:pt idx="298" formatCode="0.00E+00">
                  <c:v>-0.59043000000000001</c:v>
                </c:pt>
                <c:pt idx="299">
                  <c:v>-1.5578700000000001</c:v>
                </c:pt>
                <c:pt idx="300">
                  <c:v>-2.9005299999999998</c:v>
                </c:pt>
                <c:pt idx="301">
                  <c:v>-4.4706299999999999</c:v>
                </c:pt>
                <c:pt idx="302">
                  <c:v>-5.8588199999999997</c:v>
                </c:pt>
                <c:pt idx="303">
                  <c:v>-6.6102800000000004</c:v>
                </c:pt>
                <c:pt idx="304">
                  <c:v>-6.67143</c:v>
                </c:pt>
                <c:pt idx="305">
                  <c:v>-6.1014099999999996</c:v>
                </c:pt>
                <c:pt idx="306">
                  <c:v>-5.0940899999999996</c:v>
                </c:pt>
                <c:pt idx="307">
                  <c:v>-4.02501</c:v>
                </c:pt>
                <c:pt idx="308">
                  <c:v>-3.0419100000000001</c:v>
                </c:pt>
                <c:pt idx="309">
                  <c:v>-2.2557399999999999</c:v>
                </c:pt>
                <c:pt idx="310">
                  <c:v>-1.6804300000000001</c:v>
                </c:pt>
                <c:pt idx="311">
                  <c:v>-1.28708</c:v>
                </c:pt>
                <c:pt idx="312">
                  <c:v>-1.0198799999999999</c:v>
                </c:pt>
                <c:pt idx="313">
                  <c:v>-0.83008999999999999</c:v>
                </c:pt>
                <c:pt idx="314" formatCode="0.00E+00">
                  <c:v>-0.69037000000000004</c:v>
                </c:pt>
                <c:pt idx="315">
                  <c:v>-0.58379999999999999</c:v>
                </c:pt>
                <c:pt idx="316">
                  <c:v>-0.49453999999999998</c:v>
                </c:pt>
                <c:pt idx="317" formatCode="0.00E+00">
                  <c:v>-0.42293999999999998</c:v>
                </c:pt>
                <c:pt idx="318">
                  <c:v>-0.36975000000000002</c:v>
                </c:pt>
                <c:pt idx="319">
                  <c:v>-0.31678000000000001</c:v>
                </c:pt>
                <c:pt idx="320" formatCode="0.00E+00">
                  <c:v>-0.27216000000000001</c:v>
                </c:pt>
                <c:pt idx="321" formatCode="0.00E+00">
                  <c:v>-0.23446</c:v>
                </c:pt>
                <c:pt idx="322" formatCode="0.00E+00">
                  <c:v>-0.20089000000000001</c:v>
                </c:pt>
                <c:pt idx="323">
                  <c:v>-0.16649</c:v>
                </c:pt>
                <c:pt idx="324">
                  <c:v>-0.13958000000000001</c:v>
                </c:pt>
                <c:pt idx="325">
                  <c:v>-0.11927</c:v>
                </c:pt>
                <c:pt idx="326">
                  <c:v>-0.10123</c:v>
                </c:pt>
                <c:pt idx="327">
                  <c:v>-8.1299999999999997E-2</c:v>
                </c:pt>
                <c:pt idx="328">
                  <c:v>-6.4100000000000004E-2</c:v>
                </c:pt>
                <c:pt idx="329">
                  <c:v>-5.0569999999999997E-2</c:v>
                </c:pt>
                <c:pt idx="330">
                  <c:v>-3.2239999999999998E-2</c:v>
                </c:pt>
                <c:pt idx="331" formatCode="0.00E+00">
                  <c:v>-1.796E-2</c:v>
                </c:pt>
                <c:pt idx="332" formatCode="0.00E+00">
                  <c:v>-1.017E-2</c:v>
                </c:pt>
                <c:pt idx="333" formatCode="0.00E+00">
                  <c:v>-7.6401400000000003E-5</c:v>
                </c:pt>
                <c:pt idx="334">
                  <c:v>5.5799999999999999E-3</c:v>
                </c:pt>
                <c:pt idx="335">
                  <c:v>6.3899999999999998E-3</c:v>
                </c:pt>
                <c:pt idx="336" formatCode="0.00E+00">
                  <c:v>9.4500000000000001E-3</c:v>
                </c:pt>
                <c:pt idx="337">
                  <c:v>1.5299999999999999E-2</c:v>
                </c:pt>
                <c:pt idx="338">
                  <c:v>1.4330000000000001E-2</c:v>
                </c:pt>
                <c:pt idx="339">
                  <c:v>1.7250000000000001E-2</c:v>
                </c:pt>
                <c:pt idx="340">
                  <c:v>2.2100000000000002E-2</c:v>
                </c:pt>
                <c:pt idx="341">
                  <c:v>2.3099999999999999E-2</c:v>
                </c:pt>
                <c:pt idx="342" formatCode="0.00E+00">
                  <c:v>1.866E-2</c:v>
                </c:pt>
                <c:pt idx="343" formatCode="0.00E+00">
                  <c:v>1.644E-2</c:v>
                </c:pt>
                <c:pt idx="344" formatCode="0.00E+00">
                  <c:v>1.7059999999999999E-2</c:v>
                </c:pt>
                <c:pt idx="345">
                  <c:v>1.4670000000000001E-2</c:v>
                </c:pt>
                <c:pt idx="346" formatCode="0.00E+00">
                  <c:v>1.2619999999999999E-2</c:v>
                </c:pt>
                <c:pt idx="347" formatCode="0.00E+00">
                  <c:v>1.4579999999999999E-2</c:v>
                </c:pt>
                <c:pt idx="348">
                  <c:v>1.7840000000000002E-2</c:v>
                </c:pt>
                <c:pt idx="349">
                  <c:v>1.6240000000000001E-2</c:v>
                </c:pt>
                <c:pt idx="350" formatCode="0.00E+00">
                  <c:v>1.5570000000000001E-2</c:v>
                </c:pt>
                <c:pt idx="351" formatCode="0.00E+00">
                  <c:v>1.8950000000000002E-2</c:v>
                </c:pt>
                <c:pt idx="352" formatCode="0.00E+00">
                  <c:v>2.0369999999999999E-2</c:v>
                </c:pt>
                <c:pt idx="353" formatCode="0.00E+00">
                  <c:v>1.9949999999999999E-2</c:v>
                </c:pt>
                <c:pt idx="354">
                  <c:v>2.0490000000000001E-2</c:v>
                </c:pt>
                <c:pt idx="355">
                  <c:v>2.2780000000000002E-2</c:v>
                </c:pt>
                <c:pt idx="356">
                  <c:v>1.993E-2</c:v>
                </c:pt>
                <c:pt idx="357">
                  <c:v>1.8759999999999999E-2</c:v>
                </c:pt>
                <c:pt idx="358" formatCode="0.00E+00">
                  <c:v>1.917E-2</c:v>
                </c:pt>
                <c:pt idx="359" formatCode="0.00E+00">
                  <c:v>1.9539999999999998E-2</c:v>
                </c:pt>
                <c:pt idx="360" formatCode="0.00E+00">
                  <c:v>1.272E-2</c:v>
                </c:pt>
                <c:pt idx="361" formatCode="0.00E+00">
                  <c:v>9.0299999999999998E-3</c:v>
                </c:pt>
                <c:pt idx="362">
                  <c:v>6.3499999999999997E-3</c:v>
                </c:pt>
                <c:pt idx="363">
                  <c:v>2.99E-3</c:v>
                </c:pt>
                <c:pt idx="364" formatCode="0.00E+00">
                  <c:v>4.7890699999999999E-4</c:v>
                </c:pt>
                <c:pt idx="365" formatCode="0.00E+00">
                  <c:v>9.5970799999999998E-4</c:v>
                </c:pt>
                <c:pt idx="366">
                  <c:v>6.1900000000000002E-3</c:v>
                </c:pt>
                <c:pt idx="367" formatCode="0.00E+00">
                  <c:v>6.3099999999999996E-3</c:v>
                </c:pt>
                <c:pt idx="368">
                  <c:v>4.0499999999999998E-3</c:v>
                </c:pt>
                <c:pt idx="369">
                  <c:v>1.8699999999999999E-3</c:v>
                </c:pt>
                <c:pt idx="370">
                  <c:v>5.8799999999999998E-3</c:v>
                </c:pt>
                <c:pt idx="371" formatCode="0.00E+00">
                  <c:v>5.4999999999999997E-3</c:v>
                </c:pt>
                <c:pt idx="372">
                  <c:v>6.7499999999999999E-3</c:v>
                </c:pt>
                <c:pt idx="373" formatCode="0.00E+00">
                  <c:v>1.282E-2</c:v>
                </c:pt>
                <c:pt idx="374" formatCode="0.00E+00">
                  <c:v>1.34E-2</c:v>
                </c:pt>
                <c:pt idx="375" formatCode="0.00E+00">
                  <c:v>1.026E-2</c:v>
                </c:pt>
                <c:pt idx="376" formatCode="0.00E+00">
                  <c:v>8.6199999999999992E-3</c:v>
                </c:pt>
                <c:pt idx="377" formatCode="0.00E+00">
                  <c:v>6.1500000000000001E-3</c:v>
                </c:pt>
                <c:pt idx="378" formatCode="0.00E+00">
                  <c:v>1.42E-3</c:v>
                </c:pt>
                <c:pt idx="379" formatCode="0.00E+00">
                  <c:v>1.9599999999999999E-3</c:v>
                </c:pt>
                <c:pt idx="380" formatCode="0.00E+00">
                  <c:v>2.96E-3</c:v>
                </c:pt>
                <c:pt idx="381" formatCode="0.00E+00">
                  <c:v>1.74E-3</c:v>
                </c:pt>
                <c:pt idx="382" formatCode="0.00E+00">
                  <c:v>3.9199999999999999E-3</c:v>
                </c:pt>
                <c:pt idx="383" formatCode="0.00E+00">
                  <c:v>3.2399999999999998E-3</c:v>
                </c:pt>
                <c:pt idx="384" formatCode="0.00E+00">
                  <c:v>-2.7799999999999999E-3</c:v>
                </c:pt>
                <c:pt idx="385" formatCode="0.00E+00">
                  <c:v>-6.7200000000000003E-3</c:v>
                </c:pt>
                <c:pt idx="386">
                  <c:v>-7.4799999999999997E-3</c:v>
                </c:pt>
                <c:pt idx="387" formatCode="0.00E+00">
                  <c:v>-9.6100000000000005E-3</c:v>
                </c:pt>
                <c:pt idx="388">
                  <c:v>-8.4899999999999993E-3</c:v>
                </c:pt>
                <c:pt idx="389">
                  <c:v>-4.4299999999999999E-3</c:v>
                </c:pt>
                <c:pt idx="390" formatCode="0.00E+00">
                  <c:v>2.9209899999999998E-4</c:v>
                </c:pt>
                <c:pt idx="391" formatCode="0.00E+00">
                  <c:v>2.0514599999999999E-4</c:v>
                </c:pt>
                <c:pt idx="392" formatCode="0.00E+00">
                  <c:v>-1.72E-3</c:v>
                </c:pt>
                <c:pt idx="393">
                  <c:v>-6.1000000000000004E-3</c:v>
                </c:pt>
                <c:pt idx="394" formatCode="0.00E+00">
                  <c:v>-2.7799999999999999E-3</c:v>
                </c:pt>
                <c:pt idx="395">
                  <c:v>-5.94E-3</c:v>
                </c:pt>
                <c:pt idx="396">
                  <c:v>-4.3E-3</c:v>
                </c:pt>
                <c:pt idx="397">
                  <c:v>-1.9E-3</c:v>
                </c:pt>
                <c:pt idx="398" formatCode="0.00E+00">
                  <c:v>7.9344099999999998E-4</c:v>
                </c:pt>
                <c:pt idx="399" formatCode="0.00E+00">
                  <c:v>1.81E-3</c:v>
                </c:pt>
                <c:pt idx="400">
                  <c:v>3.62E-3</c:v>
                </c:pt>
                <c:pt idx="401">
                  <c:v>6.11E-3</c:v>
                </c:pt>
                <c:pt idx="402" formatCode="0.00E+00">
                  <c:v>1.018E-2</c:v>
                </c:pt>
                <c:pt idx="403" formatCode="0.00E+00">
                  <c:v>1.342E-2</c:v>
                </c:pt>
                <c:pt idx="404">
                  <c:v>1.494E-2</c:v>
                </c:pt>
                <c:pt idx="405" formatCode="0.00E+00">
                  <c:v>1.6830000000000001E-2</c:v>
                </c:pt>
                <c:pt idx="406" formatCode="0.00E+00">
                  <c:v>1.668E-2</c:v>
                </c:pt>
                <c:pt idx="407" formatCode="0.00E+00">
                  <c:v>1.736E-2</c:v>
                </c:pt>
                <c:pt idx="408" formatCode="0.00E+00">
                  <c:v>1.6750000000000001E-2</c:v>
                </c:pt>
                <c:pt idx="409" formatCode="0.00E+00">
                  <c:v>1.4749999999999999E-2</c:v>
                </c:pt>
                <c:pt idx="410" formatCode="0.00E+00">
                  <c:v>1.619E-2</c:v>
                </c:pt>
                <c:pt idx="411">
                  <c:v>1.8919999999999999E-2</c:v>
                </c:pt>
                <c:pt idx="412">
                  <c:v>2.1530000000000001E-2</c:v>
                </c:pt>
                <c:pt idx="413">
                  <c:v>2.5399999999999999E-2</c:v>
                </c:pt>
                <c:pt idx="414">
                  <c:v>3.1019999999999999E-2</c:v>
                </c:pt>
                <c:pt idx="415">
                  <c:v>3.1660000000000001E-2</c:v>
                </c:pt>
                <c:pt idx="416" formatCode="0.00E+00">
                  <c:v>3.5060000000000001E-2</c:v>
                </c:pt>
                <c:pt idx="417">
                  <c:v>-1.559E-2</c:v>
                </c:pt>
                <c:pt idx="418">
                  <c:v>-0.45234999999999997</c:v>
                </c:pt>
                <c:pt idx="419" formatCode="0.00E+00">
                  <c:v>-1.29382</c:v>
                </c:pt>
                <c:pt idx="420">
                  <c:v>-2.4855299999999998</c:v>
                </c:pt>
                <c:pt idx="421">
                  <c:v>-3.9383599999999999</c:v>
                </c:pt>
                <c:pt idx="422">
                  <c:v>-5.3042899999999999</c:v>
                </c:pt>
                <c:pt idx="423">
                  <c:v>-6.1424000000000003</c:v>
                </c:pt>
                <c:pt idx="424">
                  <c:v>-6.3421599999999998</c:v>
                </c:pt>
                <c:pt idx="425">
                  <c:v>-5.94353</c:v>
                </c:pt>
                <c:pt idx="426">
                  <c:v>-5.08528</c:v>
                </c:pt>
                <c:pt idx="427">
                  <c:v>-4.1131000000000002</c:v>
                </c:pt>
                <c:pt idx="428">
                  <c:v>-3.1733099999999999</c:v>
                </c:pt>
                <c:pt idx="429">
                  <c:v>-2.3958499999999998</c:v>
                </c:pt>
                <c:pt idx="430">
                  <c:v>-1.8163</c:v>
                </c:pt>
                <c:pt idx="431">
                  <c:v>-1.4035299999999999</c:v>
                </c:pt>
                <c:pt idx="432">
                  <c:v>-1.1141000000000001</c:v>
                </c:pt>
                <c:pt idx="433">
                  <c:v>-0.91578999999999999</c:v>
                </c:pt>
                <c:pt idx="434">
                  <c:v>-0.77297000000000005</c:v>
                </c:pt>
                <c:pt idx="435" formatCode="0.00E+00">
                  <c:v>-0.66335999999999995</c:v>
                </c:pt>
                <c:pt idx="436">
                  <c:v>-0.57613999999999999</c:v>
                </c:pt>
                <c:pt idx="437" formatCode="0.00E+00">
                  <c:v>-0.50716000000000006</c:v>
                </c:pt>
                <c:pt idx="438" formatCode="0.00E+00">
                  <c:v>-0.44417000000000001</c:v>
                </c:pt>
                <c:pt idx="439" formatCode="0.00E+00">
                  <c:v>-0.38494</c:v>
                </c:pt>
                <c:pt idx="440" formatCode="0.00E+00">
                  <c:v>-0.33245000000000002</c:v>
                </c:pt>
                <c:pt idx="441">
                  <c:v>-0.29096</c:v>
                </c:pt>
                <c:pt idx="442" formatCode="0.00E+00">
                  <c:v>-0.24964</c:v>
                </c:pt>
                <c:pt idx="443">
                  <c:v>-0.21267</c:v>
                </c:pt>
                <c:pt idx="444">
                  <c:v>-0.18168000000000001</c:v>
                </c:pt>
                <c:pt idx="445">
                  <c:v>-0.15467</c:v>
                </c:pt>
                <c:pt idx="446">
                  <c:v>-0.13159000000000001</c:v>
                </c:pt>
                <c:pt idx="447">
                  <c:v>-0.11035</c:v>
                </c:pt>
                <c:pt idx="448">
                  <c:v>-9.6979999999999997E-2</c:v>
                </c:pt>
                <c:pt idx="449">
                  <c:v>-8.7309999999999999E-2</c:v>
                </c:pt>
                <c:pt idx="450">
                  <c:v>-7.8280000000000002E-2</c:v>
                </c:pt>
                <c:pt idx="451">
                  <c:v>-6.7780000000000007E-2</c:v>
                </c:pt>
                <c:pt idx="452" formatCode="0.00E+00">
                  <c:v>-5.917E-2</c:v>
                </c:pt>
                <c:pt idx="453" formatCode="0.00E+00">
                  <c:v>-4.6870000000000002E-2</c:v>
                </c:pt>
                <c:pt idx="454">
                  <c:v>-3.4950000000000002E-2</c:v>
                </c:pt>
                <c:pt idx="455">
                  <c:v>-2.4160000000000001E-2</c:v>
                </c:pt>
                <c:pt idx="456">
                  <c:v>-1.504E-2</c:v>
                </c:pt>
                <c:pt idx="457">
                  <c:v>-1.157E-2</c:v>
                </c:pt>
                <c:pt idx="458" formatCode="0.00E+00">
                  <c:v>-4.13E-3</c:v>
                </c:pt>
                <c:pt idx="459" formatCode="0.00E+00">
                  <c:v>-2.2499999999999998E-3</c:v>
                </c:pt>
                <c:pt idx="460">
                  <c:v>-2.3E-3</c:v>
                </c:pt>
                <c:pt idx="461">
                  <c:v>1.6299999999999999E-3</c:v>
                </c:pt>
                <c:pt idx="462" formatCode="0.00E+00">
                  <c:v>7.6099999999999996E-3</c:v>
                </c:pt>
                <c:pt idx="463" formatCode="0.00E+00">
                  <c:v>7.1500000000000001E-3</c:v>
                </c:pt>
                <c:pt idx="464" formatCode="0.00E+00">
                  <c:v>9.6900000000000007E-3</c:v>
                </c:pt>
                <c:pt idx="465" formatCode="0.00E+00">
                  <c:v>9.8200000000000006E-3</c:v>
                </c:pt>
                <c:pt idx="466" formatCode="0.00E+00">
                  <c:v>9.1400000000000006E-3</c:v>
                </c:pt>
                <c:pt idx="467" formatCode="0.00E+00">
                  <c:v>5.5399999999999998E-3</c:v>
                </c:pt>
                <c:pt idx="468" formatCode="0.00E+00">
                  <c:v>5.62E-3</c:v>
                </c:pt>
                <c:pt idx="469" formatCode="0.00E+00">
                  <c:v>2.7299999999999998E-3</c:v>
                </c:pt>
                <c:pt idx="470" formatCode="0.00E+00">
                  <c:v>2.64E-3</c:v>
                </c:pt>
                <c:pt idx="471" formatCode="0.00E+00">
                  <c:v>7.1140999999999999E-4</c:v>
                </c:pt>
                <c:pt idx="472">
                  <c:v>1.2899999999999999E-3</c:v>
                </c:pt>
                <c:pt idx="473" formatCode="0.00E+00">
                  <c:v>-1.97E-3</c:v>
                </c:pt>
                <c:pt idx="474" formatCode="0.00E+00">
                  <c:v>-1.14E-3</c:v>
                </c:pt>
                <c:pt idx="475" formatCode="0.00E+00">
                  <c:v>-4.3460800000000001E-4</c:v>
                </c:pt>
                <c:pt idx="476" formatCode="0.00E+00">
                  <c:v>9.8386799999999994E-4</c:v>
                </c:pt>
                <c:pt idx="477" formatCode="0.00E+00">
                  <c:v>1.89E-3</c:v>
                </c:pt>
                <c:pt idx="478">
                  <c:v>5.1700000000000001E-3</c:v>
                </c:pt>
                <c:pt idx="479" formatCode="0.00E+00">
                  <c:v>3.7299999999999998E-3</c:v>
                </c:pt>
                <c:pt idx="480">
                  <c:v>4.2100000000000002E-3</c:v>
                </c:pt>
                <c:pt idx="481">
                  <c:v>4.8199999999999996E-3</c:v>
                </c:pt>
                <c:pt idx="482">
                  <c:v>2.0400000000000001E-3</c:v>
                </c:pt>
                <c:pt idx="483">
                  <c:v>-1.08E-3</c:v>
                </c:pt>
                <c:pt idx="484">
                  <c:v>2.7100000000000002E-3</c:v>
                </c:pt>
                <c:pt idx="485" formatCode="0.00E+00">
                  <c:v>4.3018199999999998E-4</c:v>
                </c:pt>
                <c:pt idx="486" formatCode="0.00E+00">
                  <c:v>-6.3604199999999997E-4</c:v>
                </c:pt>
                <c:pt idx="487" formatCode="0.00E+00">
                  <c:v>3.4789400000000001E-4</c:v>
                </c:pt>
                <c:pt idx="488">
                  <c:v>2.5899999999999999E-3</c:v>
                </c:pt>
                <c:pt idx="489" formatCode="0.00E+00">
                  <c:v>3.8600000000000001E-3</c:v>
                </c:pt>
                <c:pt idx="490">
                  <c:v>4.1399999999999996E-3</c:v>
                </c:pt>
                <c:pt idx="491">
                  <c:v>3.4499999999999999E-3</c:v>
                </c:pt>
                <c:pt idx="492">
                  <c:v>5.8500000000000002E-3</c:v>
                </c:pt>
                <c:pt idx="493" formatCode="0.00E+00">
                  <c:v>5.79E-3</c:v>
                </c:pt>
                <c:pt idx="494">
                  <c:v>-2.0899999999999998E-3</c:v>
                </c:pt>
                <c:pt idx="495" formatCode="0.00E+00">
                  <c:v>-5.6701699999999996E-4</c:v>
                </c:pt>
                <c:pt idx="496" formatCode="0.00E+00">
                  <c:v>-8.8012099999999998E-4</c:v>
                </c:pt>
                <c:pt idx="497">
                  <c:v>-6.13E-3</c:v>
                </c:pt>
                <c:pt idx="498">
                  <c:v>-4.9399999999999999E-3</c:v>
                </c:pt>
                <c:pt idx="499">
                  <c:v>-2.4499999999999999E-3</c:v>
                </c:pt>
                <c:pt idx="500" formatCode="0.00E+00">
                  <c:v>-7.0997599999999997E-4</c:v>
                </c:pt>
                <c:pt idx="501" formatCode="0.00E+00">
                  <c:v>-6.8835999999999995E-4</c:v>
                </c:pt>
                <c:pt idx="502" formatCode="0.00E+00">
                  <c:v>9.6501599999999996E-4</c:v>
                </c:pt>
                <c:pt idx="503" formatCode="0.00E+00">
                  <c:v>2.7000000000000001E-3</c:v>
                </c:pt>
                <c:pt idx="504">
                  <c:v>4.3099999999999996E-3</c:v>
                </c:pt>
                <c:pt idx="505" formatCode="0.00E+00">
                  <c:v>1.9300000000000001E-3</c:v>
                </c:pt>
                <c:pt idx="506" formatCode="0.00E+00">
                  <c:v>4.6139E-4</c:v>
                </c:pt>
                <c:pt idx="507" formatCode="0.00E+00">
                  <c:v>3.72483E-4</c:v>
                </c:pt>
                <c:pt idx="508" formatCode="0.00E+00">
                  <c:v>-5.45E-3</c:v>
                </c:pt>
                <c:pt idx="509">
                  <c:v>-1.1939999999999999E-2</c:v>
                </c:pt>
                <c:pt idx="510">
                  <c:v>-1.6879999999999999E-2</c:v>
                </c:pt>
                <c:pt idx="511">
                  <c:v>-1.4080000000000001E-2</c:v>
                </c:pt>
                <c:pt idx="512">
                  <c:v>-1.0659999999999999E-2</c:v>
                </c:pt>
                <c:pt idx="513" formatCode="0.00E+00">
                  <c:v>-8.1899999999999994E-3</c:v>
                </c:pt>
                <c:pt idx="514" formatCode="0.00E+00">
                  <c:v>-1.34E-3</c:v>
                </c:pt>
                <c:pt idx="515" formatCode="0.00E+00">
                  <c:v>1E-3</c:v>
                </c:pt>
                <c:pt idx="516" formatCode="0.00E+00">
                  <c:v>-2.2300000000000002E-3</c:v>
                </c:pt>
                <c:pt idx="517">
                  <c:v>-4.8300000000000001E-3</c:v>
                </c:pt>
                <c:pt idx="518" formatCode="0.00E+00">
                  <c:v>-7.4700000000000001E-3</c:v>
                </c:pt>
                <c:pt idx="519" formatCode="0.00E+00">
                  <c:v>-7.3499999999999998E-3</c:v>
                </c:pt>
                <c:pt idx="520" formatCode="0.00E+00">
                  <c:v>-5.64E-3</c:v>
                </c:pt>
                <c:pt idx="521" formatCode="0.00E+00">
                  <c:v>-5.0600000000000003E-3</c:v>
                </c:pt>
                <c:pt idx="522" formatCode="0.00E+00">
                  <c:v>-1.97E-3</c:v>
                </c:pt>
                <c:pt idx="523" formatCode="0.00E+00">
                  <c:v>7.9637399999999998E-5</c:v>
                </c:pt>
                <c:pt idx="524" formatCode="0.00E+00">
                  <c:v>-3.0215E-4</c:v>
                </c:pt>
                <c:pt idx="525" formatCode="0.00E+00">
                  <c:v>1.4499999999999999E-3</c:v>
                </c:pt>
                <c:pt idx="526" formatCode="0.00E+00">
                  <c:v>2.2799999999999999E-3</c:v>
                </c:pt>
                <c:pt idx="527" formatCode="0.00E+00">
                  <c:v>-6.1071400000000005E-4</c:v>
                </c:pt>
                <c:pt idx="528" formatCode="0.00E+00">
                  <c:v>-2.3938200000000001E-4</c:v>
                </c:pt>
                <c:pt idx="529" formatCode="0.00E+00">
                  <c:v>2.1562999999999999E-4</c:v>
                </c:pt>
                <c:pt idx="530" formatCode="0.00E+00">
                  <c:v>1.0499999999999999E-3</c:v>
                </c:pt>
                <c:pt idx="531" formatCode="0.00E+00">
                  <c:v>4.56215E-4</c:v>
                </c:pt>
                <c:pt idx="532" formatCode="0.00E+00">
                  <c:v>1.08E-3</c:v>
                </c:pt>
                <c:pt idx="533" formatCode="0.00E+00">
                  <c:v>-3.7641700000000002E-5</c:v>
                </c:pt>
                <c:pt idx="534" formatCode="0.00E+00">
                  <c:v>5.6059000000000002E-4</c:v>
                </c:pt>
                <c:pt idx="535" formatCode="0.00E+00">
                  <c:v>-3.1099999999999999E-3</c:v>
                </c:pt>
                <c:pt idx="536">
                  <c:v>1.6299999999999999E-3</c:v>
                </c:pt>
                <c:pt idx="537">
                  <c:v>-8.2710000000000006E-2</c:v>
                </c:pt>
                <c:pt idx="538">
                  <c:v>-0.54239000000000004</c:v>
                </c:pt>
                <c:pt idx="539">
                  <c:v>-1.3515999999999999</c:v>
                </c:pt>
                <c:pt idx="540">
                  <c:v>-2.4653700000000001</c:v>
                </c:pt>
                <c:pt idx="541">
                  <c:v>-3.78796</c:v>
                </c:pt>
                <c:pt idx="542">
                  <c:v>-4.9916</c:v>
                </c:pt>
                <c:pt idx="543">
                  <c:v>-5.6975600000000002</c:v>
                </c:pt>
                <c:pt idx="544">
                  <c:v>-5.8471700000000002</c:v>
                </c:pt>
                <c:pt idx="545">
                  <c:v>-5.4677100000000003</c:v>
                </c:pt>
                <c:pt idx="546">
                  <c:v>-4.7025699999999997</c:v>
                </c:pt>
                <c:pt idx="547">
                  <c:v>-3.8311899999999999</c:v>
                </c:pt>
                <c:pt idx="548">
                  <c:v>-2.9814500000000002</c:v>
                </c:pt>
                <c:pt idx="549">
                  <c:v>-2.2792400000000002</c:v>
                </c:pt>
                <c:pt idx="550">
                  <c:v>-1.7515799999999999</c:v>
                </c:pt>
                <c:pt idx="551">
                  <c:v>-1.3774</c:v>
                </c:pt>
                <c:pt idx="552">
                  <c:v>-1.11392</c:v>
                </c:pt>
                <c:pt idx="553">
                  <c:v>-0.92750999999999995</c:v>
                </c:pt>
                <c:pt idx="554">
                  <c:v>-0.78612000000000004</c:v>
                </c:pt>
                <c:pt idx="555">
                  <c:v>-0.68108999999999997</c:v>
                </c:pt>
                <c:pt idx="556">
                  <c:v>-0.59225000000000005</c:v>
                </c:pt>
                <c:pt idx="557">
                  <c:v>-0.52441000000000004</c:v>
                </c:pt>
                <c:pt idx="558">
                  <c:v>-0.46482000000000001</c:v>
                </c:pt>
                <c:pt idx="559">
                  <c:v>-0.41317999999999999</c:v>
                </c:pt>
                <c:pt idx="560">
                  <c:v>-0.36194999999999999</c:v>
                </c:pt>
                <c:pt idx="561">
                  <c:v>-0.32319999999999999</c:v>
                </c:pt>
                <c:pt idx="562">
                  <c:v>-0.28438999999999998</c:v>
                </c:pt>
                <c:pt idx="563">
                  <c:v>-0.25174000000000002</c:v>
                </c:pt>
                <c:pt idx="564">
                  <c:v>-0.22564999999999999</c:v>
                </c:pt>
                <c:pt idx="565">
                  <c:v>-0.20501</c:v>
                </c:pt>
                <c:pt idx="566">
                  <c:v>-0.18196999999999999</c:v>
                </c:pt>
                <c:pt idx="567">
                  <c:v>-0.15609999999999999</c:v>
                </c:pt>
                <c:pt idx="568">
                  <c:v>-0.13955000000000001</c:v>
                </c:pt>
                <c:pt idx="569">
                  <c:v>-0.1207</c:v>
                </c:pt>
                <c:pt idx="570">
                  <c:v>-0.10385999999999999</c:v>
                </c:pt>
                <c:pt idx="571">
                  <c:v>-9.0910000000000005E-2</c:v>
                </c:pt>
                <c:pt idx="572">
                  <c:v>-8.2479999999999998E-2</c:v>
                </c:pt>
                <c:pt idx="573">
                  <c:v>-7.2169999999999998E-2</c:v>
                </c:pt>
                <c:pt idx="574">
                  <c:v>-6.7930000000000004E-2</c:v>
                </c:pt>
                <c:pt idx="575">
                  <c:v>-6.3930000000000001E-2</c:v>
                </c:pt>
                <c:pt idx="576">
                  <c:v>-5.6000000000000001E-2</c:v>
                </c:pt>
                <c:pt idx="577">
                  <c:v>-5.0380000000000001E-2</c:v>
                </c:pt>
                <c:pt idx="578">
                  <c:v>-4.6550000000000001E-2</c:v>
                </c:pt>
                <c:pt idx="579">
                  <c:v>-4.138E-2</c:v>
                </c:pt>
                <c:pt idx="580">
                  <c:v>-3.4250000000000003E-2</c:v>
                </c:pt>
                <c:pt idx="581">
                  <c:v>-3.0300000000000001E-2</c:v>
                </c:pt>
                <c:pt idx="582">
                  <c:v>-2.4129999999999999E-2</c:v>
                </c:pt>
                <c:pt idx="583" formatCode="0.00E+00">
                  <c:v>-2.155E-2</c:v>
                </c:pt>
                <c:pt idx="584" formatCode="0.00E+00">
                  <c:v>-1.7940000000000001E-2</c:v>
                </c:pt>
                <c:pt idx="585" formatCode="0.00E+00">
                  <c:v>-1.436E-2</c:v>
                </c:pt>
                <c:pt idx="586" formatCode="0.00E+00">
                  <c:v>-1.329E-2</c:v>
                </c:pt>
                <c:pt idx="587" formatCode="0.00E+00">
                  <c:v>-1.7080000000000001E-2</c:v>
                </c:pt>
                <c:pt idx="588" formatCode="0.00E+00">
                  <c:v>-1.112E-2</c:v>
                </c:pt>
                <c:pt idx="589">
                  <c:v>-1.072E-2</c:v>
                </c:pt>
                <c:pt idx="590">
                  <c:v>-1.452E-2</c:v>
                </c:pt>
                <c:pt idx="591">
                  <c:v>-1.001E-2</c:v>
                </c:pt>
                <c:pt idx="592">
                  <c:v>-4.7499999999999999E-3</c:v>
                </c:pt>
                <c:pt idx="593" formatCode="0.00E+00">
                  <c:v>-6.4000000000000003E-3</c:v>
                </c:pt>
                <c:pt idx="594" formatCode="0.00E+00">
                  <c:v>-6.5799999999999999E-3</c:v>
                </c:pt>
                <c:pt idx="595" formatCode="0.00E+00">
                  <c:v>-4.6600000000000001E-3</c:v>
                </c:pt>
                <c:pt idx="596" formatCode="0.00E+00">
                  <c:v>-8.9899999999999997E-3</c:v>
                </c:pt>
                <c:pt idx="597" formatCode="0.00E+00">
                  <c:v>-1.009E-2</c:v>
                </c:pt>
                <c:pt idx="598" formatCode="0.00E+00">
                  <c:v>-9.9299999999999996E-3</c:v>
                </c:pt>
                <c:pt idx="599" formatCode="0.00E+00">
                  <c:v>-8.3599999999999994E-3</c:v>
                </c:pt>
                <c:pt idx="600" formatCode="0.00E+00">
                  <c:v>-9.1599999999999997E-3</c:v>
                </c:pt>
                <c:pt idx="601" formatCode="0.00E+00">
                  <c:v>-5.7000000000000002E-3</c:v>
                </c:pt>
                <c:pt idx="602" formatCode="0.00E+00">
                  <c:v>-3.29E-3</c:v>
                </c:pt>
                <c:pt idx="603">
                  <c:v>-5.6899999999999997E-3</c:v>
                </c:pt>
                <c:pt idx="604">
                  <c:v>-8.9200000000000008E-3</c:v>
                </c:pt>
                <c:pt idx="605">
                  <c:v>-1.069E-2</c:v>
                </c:pt>
                <c:pt idx="606" formatCode="0.00E+00">
                  <c:v>-9.2800000000000001E-3</c:v>
                </c:pt>
                <c:pt idx="607">
                  <c:v>-1.3729999999999999E-2</c:v>
                </c:pt>
                <c:pt idx="608">
                  <c:v>-1.2529999999999999E-2</c:v>
                </c:pt>
                <c:pt idx="609">
                  <c:v>-8.3199999999999993E-3</c:v>
                </c:pt>
                <c:pt idx="610">
                  <c:v>-1.1129999999999999E-2</c:v>
                </c:pt>
                <c:pt idx="611" formatCode="0.00E+00">
                  <c:v>-1.1730000000000001E-2</c:v>
                </c:pt>
                <c:pt idx="612">
                  <c:v>-1.145E-2</c:v>
                </c:pt>
                <c:pt idx="613" formatCode="0.00E+00">
                  <c:v>-1.3559999999999999E-2</c:v>
                </c:pt>
                <c:pt idx="614" formatCode="0.00E+00">
                  <c:v>-1.7919999999999998E-2</c:v>
                </c:pt>
                <c:pt idx="615">
                  <c:v>-1.074E-2</c:v>
                </c:pt>
                <c:pt idx="616">
                  <c:v>-1.5100000000000001E-2</c:v>
                </c:pt>
                <c:pt idx="617" formatCode="0.00E+00">
                  <c:v>-1.6119999999999999E-2</c:v>
                </c:pt>
                <c:pt idx="618" formatCode="0.00E+00">
                  <c:v>-9.4900000000000002E-3</c:v>
                </c:pt>
                <c:pt idx="619">
                  <c:v>-5.1000000000000004E-3</c:v>
                </c:pt>
                <c:pt idx="620" formatCode="0.00E+00">
                  <c:v>-8.8699999999999994E-3</c:v>
                </c:pt>
                <c:pt idx="621">
                  <c:v>-9.4999999999999998E-3</c:v>
                </c:pt>
                <c:pt idx="622">
                  <c:v>-1.34E-2</c:v>
                </c:pt>
                <c:pt idx="623" formatCode="0.00E+00">
                  <c:v>-2.06E-2</c:v>
                </c:pt>
                <c:pt idx="624">
                  <c:v>-2.3699999999999999E-2</c:v>
                </c:pt>
                <c:pt idx="625">
                  <c:v>-1.9730000000000001E-2</c:v>
                </c:pt>
                <c:pt idx="626">
                  <c:v>-1.772E-2</c:v>
                </c:pt>
                <c:pt idx="627">
                  <c:v>-1.0149999999999999E-2</c:v>
                </c:pt>
                <c:pt idx="628">
                  <c:v>-7.4400000000000004E-3</c:v>
                </c:pt>
                <c:pt idx="629">
                  <c:v>-5.5199999999999997E-3</c:v>
                </c:pt>
                <c:pt idx="630">
                  <c:v>-6.3600000000000002E-3</c:v>
                </c:pt>
                <c:pt idx="631">
                  <c:v>-5.8199999999999997E-3</c:v>
                </c:pt>
                <c:pt idx="632">
                  <c:v>-8.2500000000000004E-3</c:v>
                </c:pt>
                <c:pt idx="633">
                  <c:v>-4.9899999999999996E-3</c:v>
                </c:pt>
                <c:pt idx="634">
                  <c:v>-6.6699999999999997E-3</c:v>
                </c:pt>
                <c:pt idx="635">
                  <c:v>-8.3400000000000002E-3</c:v>
                </c:pt>
                <c:pt idx="636" formatCode="0.00E+00">
                  <c:v>-1.157E-2</c:v>
                </c:pt>
                <c:pt idx="637" formatCode="0.00E+00">
                  <c:v>-1.099E-2</c:v>
                </c:pt>
                <c:pt idx="638" formatCode="0.00E+00">
                  <c:v>-1.6389999999999998E-2</c:v>
                </c:pt>
                <c:pt idx="639" formatCode="0.00E+00">
                  <c:v>-1.359E-2</c:v>
                </c:pt>
                <c:pt idx="640" formatCode="0.00E+00">
                  <c:v>-1.3169999999999999E-2</c:v>
                </c:pt>
                <c:pt idx="641">
                  <c:v>-1.3599999999999999E-2</c:v>
                </c:pt>
                <c:pt idx="642">
                  <c:v>-1.5820000000000001E-2</c:v>
                </c:pt>
                <c:pt idx="643" formatCode="0.00E+00">
                  <c:v>-1.5610000000000001E-2</c:v>
                </c:pt>
                <c:pt idx="644" formatCode="0.00E+00">
                  <c:v>-2.0760000000000001E-2</c:v>
                </c:pt>
                <c:pt idx="645" formatCode="0.00E+00">
                  <c:v>-1.968E-2</c:v>
                </c:pt>
                <c:pt idx="646" formatCode="0.00E+00">
                  <c:v>-1.8550000000000001E-2</c:v>
                </c:pt>
                <c:pt idx="647" formatCode="0.00E+00">
                  <c:v>-1.7160000000000002E-2</c:v>
                </c:pt>
                <c:pt idx="648" formatCode="0.00E+00">
                  <c:v>-1.5310000000000001E-2</c:v>
                </c:pt>
                <c:pt idx="649" formatCode="0.00E+00">
                  <c:v>-1.5089999999999999E-2</c:v>
                </c:pt>
                <c:pt idx="650" formatCode="0.00E+00">
                  <c:v>-1.9220000000000001E-2</c:v>
                </c:pt>
                <c:pt idx="651" formatCode="0.00E+00">
                  <c:v>-1.8749999999999999E-2</c:v>
                </c:pt>
                <c:pt idx="652">
                  <c:v>-1.883E-2</c:v>
                </c:pt>
                <c:pt idx="653">
                  <c:v>-2.145E-2</c:v>
                </c:pt>
                <c:pt idx="654" formatCode="0.00E+00">
                  <c:v>-2.2110000000000001E-2</c:v>
                </c:pt>
                <c:pt idx="655" formatCode="0.00E+00">
                  <c:v>-2.5530000000000001E-2</c:v>
                </c:pt>
                <c:pt idx="656" formatCode="0.00E+00">
                  <c:v>-2.674E-2</c:v>
                </c:pt>
                <c:pt idx="657" formatCode="0.00E+00">
                  <c:v>-6.8320000000000006E-2</c:v>
                </c:pt>
                <c:pt idx="658">
                  <c:v>-0.41900999999999999</c:v>
                </c:pt>
                <c:pt idx="659">
                  <c:v>-1.0908199999999999</c:v>
                </c:pt>
                <c:pt idx="660">
                  <c:v>-2.0416699999999999</c:v>
                </c:pt>
                <c:pt idx="661">
                  <c:v>-3.2151900000000002</c:v>
                </c:pt>
                <c:pt idx="662">
                  <c:v>-4.3739800000000004</c:v>
                </c:pt>
                <c:pt idx="663">
                  <c:v>-5.1441999999999997</c:v>
                </c:pt>
                <c:pt idx="664">
                  <c:v>-5.4213399999999998</c:v>
                </c:pt>
                <c:pt idx="665">
                  <c:v>-5.2138099999999996</c:v>
                </c:pt>
                <c:pt idx="666">
                  <c:v>-4.5994200000000003</c:v>
                </c:pt>
                <c:pt idx="667">
                  <c:v>-3.8271700000000002</c:v>
                </c:pt>
                <c:pt idx="668">
                  <c:v>-3.0291000000000001</c:v>
                </c:pt>
                <c:pt idx="669">
                  <c:v>-2.3365999999999998</c:v>
                </c:pt>
                <c:pt idx="670">
                  <c:v>-1.8020799999999999</c:v>
                </c:pt>
                <c:pt idx="671">
                  <c:v>-1.4221600000000001</c:v>
                </c:pt>
                <c:pt idx="672">
                  <c:v>-1.1516999999999999</c:v>
                </c:pt>
                <c:pt idx="673">
                  <c:v>-0.96436999999999995</c:v>
                </c:pt>
                <c:pt idx="674">
                  <c:v>-0.82503000000000004</c:v>
                </c:pt>
                <c:pt idx="675">
                  <c:v>-0.71609999999999996</c:v>
                </c:pt>
                <c:pt idx="676">
                  <c:v>-0.63055000000000005</c:v>
                </c:pt>
                <c:pt idx="677">
                  <c:v>-0.56069999999999998</c:v>
                </c:pt>
                <c:pt idx="678">
                  <c:v>-0.49886999999999998</c:v>
                </c:pt>
                <c:pt idx="679">
                  <c:v>-0.44407999999999997</c:v>
                </c:pt>
                <c:pt idx="680">
                  <c:v>-0.39890999999999999</c:v>
                </c:pt>
                <c:pt idx="681">
                  <c:v>-0.35809000000000002</c:v>
                </c:pt>
                <c:pt idx="682">
                  <c:v>-0.31639</c:v>
                </c:pt>
                <c:pt idx="683">
                  <c:v>-0.28448000000000001</c:v>
                </c:pt>
                <c:pt idx="684">
                  <c:v>-0.25488</c:v>
                </c:pt>
                <c:pt idx="685">
                  <c:v>-0.22749</c:v>
                </c:pt>
                <c:pt idx="686">
                  <c:v>-0.20194000000000001</c:v>
                </c:pt>
                <c:pt idx="687">
                  <c:v>-0.18476000000000001</c:v>
                </c:pt>
                <c:pt idx="688">
                  <c:v>-0.16666</c:v>
                </c:pt>
                <c:pt idx="689">
                  <c:v>-0.15245</c:v>
                </c:pt>
                <c:pt idx="690">
                  <c:v>-0.14222000000000001</c:v>
                </c:pt>
                <c:pt idx="691">
                  <c:v>-0.13239999999999999</c:v>
                </c:pt>
                <c:pt idx="692">
                  <c:v>-0.12087000000000001</c:v>
                </c:pt>
                <c:pt idx="693" formatCode="0.00E+00">
                  <c:v>-0.11527999999999999</c:v>
                </c:pt>
                <c:pt idx="694" formatCode="0.00E+00">
                  <c:v>-0.11028</c:v>
                </c:pt>
                <c:pt idx="695" formatCode="0.00E+00">
                  <c:v>-0.10414</c:v>
                </c:pt>
                <c:pt idx="696" formatCode="0.00E+00">
                  <c:v>-9.776E-2</c:v>
                </c:pt>
                <c:pt idx="697" formatCode="0.00E+00">
                  <c:v>-9.1869999999999993E-2</c:v>
                </c:pt>
                <c:pt idx="698" formatCode="0.00E+00">
                  <c:v>-8.022E-2</c:v>
                </c:pt>
                <c:pt idx="699" formatCode="0.00E+00">
                  <c:v>-7.2830000000000006E-2</c:v>
                </c:pt>
                <c:pt idx="700">
                  <c:v>-6.5439999999999998E-2</c:v>
                </c:pt>
                <c:pt idx="701">
                  <c:v>-5.96E-2</c:v>
                </c:pt>
                <c:pt idx="702">
                  <c:v>-5.4300000000000001E-2</c:v>
                </c:pt>
                <c:pt idx="703">
                  <c:v>-5.4890000000000001E-2</c:v>
                </c:pt>
                <c:pt idx="704">
                  <c:v>-5.4019999999999999E-2</c:v>
                </c:pt>
                <c:pt idx="705">
                  <c:v>-5.1139999999999998E-2</c:v>
                </c:pt>
                <c:pt idx="706">
                  <c:v>-4.6539999999999998E-2</c:v>
                </c:pt>
                <c:pt idx="707">
                  <c:v>-4.3740000000000001E-2</c:v>
                </c:pt>
                <c:pt idx="708" formatCode="0.00E+00">
                  <c:v>-3.542E-2</c:v>
                </c:pt>
                <c:pt idx="709">
                  <c:v>-3.1579999999999997E-2</c:v>
                </c:pt>
                <c:pt idx="710">
                  <c:v>-3.2419999999999997E-2</c:v>
                </c:pt>
                <c:pt idx="711">
                  <c:v>-3.6400000000000002E-2</c:v>
                </c:pt>
                <c:pt idx="712">
                  <c:v>-4.206E-2</c:v>
                </c:pt>
                <c:pt idx="713">
                  <c:v>-4.7379999999999999E-2</c:v>
                </c:pt>
                <c:pt idx="714">
                  <c:v>-4.6670000000000003E-2</c:v>
                </c:pt>
                <c:pt idx="715">
                  <c:v>-4.224E-2</c:v>
                </c:pt>
                <c:pt idx="716">
                  <c:v>-3.8519999999999999E-2</c:v>
                </c:pt>
                <c:pt idx="717" formatCode="0.00E+00">
                  <c:v>-3.3300000000000003E-2</c:v>
                </c:pt>
                <c:pt idx="718">
                  <c:v>-3.0839999999999999E-2</c:v>
                </c:pt>
                <c:pt idx="719">
                  <c:v>-2.5319999999999999E-2</c:v>
                </c:pt>
                <c:pt idx="720">
                  <c:v>-2.5489999999999999E-2</c:v>
                </c:pt>
                <c:pt idx="721">
                  <c:v>-3.039E-2</c:v>
                </c:pt>
                <c:pt idx="722">
                  <c:v>-2.751E-2</c:v>
                </c:pt>
                <c:pt idx="723">
                  <c:v>-2.7019999999999999E-2</c:v>
                </c:pt>
                <c:pt idx="724">
                  <c:v>-3.0790000000000001E-2</c:v>
                </c:pt>
                <c:pt idx="725">
                  <c:v>-3.1460000000000002E-2</c:v>
                </c:pt>
                <c:pt idx="726">
                  <c:v>-2.5780000000000001E-2</c:v>
                </c:pt>
                <c:pt idx="727">
                  <c:v>-2.784E-2</c:v>
                </c:pt>
                <c:pt idx="728" formatCode="0.00E+00">
                  <c:v>-2.9929999999999998E-2</c:v>
                </c:pt>
                <c:pt idx="729" formatCode="0.00E+00">
                  <c:v>-3.0609999999999998E-2</c:v>
                </c:pt>
                <c:pt idx="730" formatCode="0.00E+00">
                  <c:v>-3.3300000000000003E-2</c:v>
                </c:pt>
                <c:pt idx="731" formatCode="0.00E+00">
                  <c:v>-3.6159999999999998E-2</c:v>
                </c:pt>
                <c:pt idx="732" formatCode="0.00E+00">
                  <c:v>-3.526E-2</c:v>
                </c:pt>
                <c:pt idx="733" formatCode="0.00E+00">
                  <c:v>-2.9499999999999998E-2</c:v>
                </c:pt>
                <c:pt idx="734" formatCode="0.00E+00">
                  <c:v>-2.8590000000000001E-2</c:v>
                </c:pt>
                <c:pt idx="735">
                  <c:v>-2.664E-2</c:v>
                </c:pt>
                <c:pt idx="736">
                  <c:v>-2.444E-2</c:v>
                </c:pt>
                <c:pt idx="737">
                  <c:v>-2.3619999999999999E-2</c:v>
                </c:pt>
                <c:pt idx="738">
                  <c:v>-2.581E-2</c:v>
                </c:pt>
                <c:pt idx="739" formatCode="0.00E+00">
                  <c:v>-2.2859999999999998E-2</c:v>
                </c:pt>
                <c:pt idx="740" formatCode="0.00E+00">
                  <c:v>-2.0490000000000001E-2</c:v>
                </c:pt>
                <c:pt idx="741">
                  <c:v>-2.0590000000000001E-2</c:v>
                </c:pt>
                <c:pt idx="742">
                  <c:v>-2.282E-2</c:v>
                </c:pt>
                <c:pt idx="743" formatCode="0.00E+00">
                  <c:v>-2.5059999999999999E-2</c:v>
                </c:pt>
                <c:pt idx="744" formatCode="0.00E+00">
                  <c:v>-2.9839999999999998E-2</c:v>
                </c:pt>
                <c:pt idx="745" formatCode="0.00E+00">
                  <c:v>-3.116E-2</c:v>
                </c:pt>
                <c:pt idx="746" formatCode="0.00E+00">
                  <c:v>-3.0419999999999999E-2</c:v>
                </c:pt>
                <c:pt idx="747" formatCode="0.00E+00">
                  <c:v>-2.809E-2</c:v>
                </c:pt>
                <c:pt idx="748" formatCode="0.00E+00">
                  <c:v>-2.7560000000000001E-2</c:v>
                </c:pt>
                <c:pt idx="749" formatCode="0.00E+00">
                  <c:v>-2.511E-2</c:v>
                </c:pt>
                <c:pt idx="750" formatCode="0.00E+00">
                  <c:v>-2.4379999999999999E-2</c:v>
                </c:pt>
                <c:pt idx="751" formatCode="0.00E+00">
                  <c:v>-2.5770000000000001E-2</c:v>
                </c:pt>
                <c:pt idx="752" formatCode="0.00E+00">
                  <c:v>-2.6710000000000001E-2</c:v>
                </c:pt>
                <c:pt idx="753" formatCode="0.00E+00">
                  <c:v>-2.8150000000000001E-2</c:v>
                </c:pt>
                <c:pt idx="754" formatCode="0.00E+00">
                  <c:v>-2.9839999999999998E-2</c:v>
                </c:pt>
                <c:pt idx="755">
                  <c:v>-2.793E-2</c:v>
                </c:pt>
                <c:pt idx="756" formatCode="0.00E+00">
                  <c:v>-2.581E-2</c:v>
                </c:pt>
                <c:pt idx="757">
                  <c:v>-2.683E-2</c:v>
                </c:pt>
                <c:pt idx="758" formatCode="0.00E+00">
                  <c:v>-2.4140000000000002E-2</c:v>
                </c:pt>
                <c:pt idx="759" formatCode="0.00E+00">
                  <c:v>-2.503E-2</c:v>
                </c:pt>
                <c:pt idx="760" formatCode="0.00E+00">
                  <c:v>-3.0640000000000001E-2</c:v>
                </c:pt>
                <c:pt idx="761" formatCode="0.00E+00">
                  <c:v>-3.6630000000000003E-2</c:v>
                </c:pt>
                <c:pt idx="762" formatCode="0.00E+00">
                  <c:v>-4.0649999999999999E-2</c:v>
                </c:pt>
                <c:pt idx="763" formatCode="0.00E+00">
                  <c:v>-4.0779999999999997E-2</c:v>
                </c:pt>
                <c:pt idx="764" formatCode="0.00E+00">
                  <c:v>-4.2630000000000001E-2</c:v>
                </c:pt>
                <c:pt idx="765" formatCode="0.00E+00">
                  <c:v>-3.56E-2</c:v>
                </c:pt>
                <c:pt idx="766" formatCode="0.00E+00">
                  <c:v>-3.0249999999999999E-2</c:v>
                </c:pt>
                <c:pt idx="767" formatCode="0.00E+00">
                  <c:v>-2.7119999999999998E-2</c:v>
                </c:pt>
                <c:pt idx="768" formatCode="0.00E+00">
                  <c:v>-2.8799999999999999E-2</c:v>
                </c:pt>
                <c:pt idx="769" formatCode="0.00E+00">
                  <c:v>-2.9139999999999999E-2</c:v>
                </c:pt>
                <c:pt idx="770" formatCode="0.00E+00">
                  <c:v>-3.492E-2</c:v>
                </c:pt>
                <c:pt idx="771" formatCode="0.00E+00">
                  <c:v>-3.7019999999999997E-2</c:v>
                </c:pt>
                <c:pt idx="772" formatCode="0.00E+00">
                  <c:v>-3.6020000000000003E-2</c:v>
                </c:pt>
                <c:pt idx="773" formatCode="0.00E+00">
                  <c:v>-3.8699999999999998E-2</c:v>
                </c:pt>
                <c:pt idx="774">
                  <c:v>-3.2300000000000002E-2</c:v>
                </c:pt>
                <c:pt idx="775" formatCode="0.00E+00">
                  <c:v>-2.8709999999999999E-2</c:v>
                </c:pt>
                <c:pt idx="776">
                  <c:v>-2.8629999999999999E-2</c:v>
                </c:pt>
                <c:pt idx="777">
                  <c:v>-6.5790000000000001E-2</c:v>
                </c:pt>
                <c:pt idx="778">
                  <c:v>-0.37247999999999998</c:v>
                </c:pt>
                <c:pt idx="779">
                  <c:v>-0.96272999999999997</c:v>
                </c:pt>
                <c:pt idx="780">
                  <c:v>-1.7975699999999999</c:v>
                </c:pt>
                <c:pt idx="781">
                  <c:v>-2.8302700000000001</c:v>
                </c:pt>
                <c:pt idx="782">
                  <c:v>-3.8705799999999999</c:v>
                </c:pt>
                <c:pt idx="783">
                  <c:v>-4.5972200000000001</c:v>
                </c:pt>
                <c:pt idx="784">
                  <c:v>-4.8985599999999998</c:v>
                </c:pt>
                <c:pt idx="785">
                  <c:v>-4.7687799999999996</c:v>
                </c:pt>
                <c:pt idx="786">
                  <c:v>-4.2693599999999998</c:v>
                </c:pt>
                <c:pt idx="787">
                  <c:v>-3.5950600000000001</c:v>
                </c:pt>
                <c:pt idx="788">
                  <c:v>-2.86686</c:v>
                </c:pt>
                <c:pt idx="789">
                  <c:v>-2.2207599999999998</c:v>
                </c:pt>
                <c:pt idx="790">
                  <c:v>-1.7147399999999999</c:v>
                </c:pt>
                <c:pt idx="791">
                  <c:v>-1.3496699999999999</c:v>
                </c:pt>
                <c:pt idx="792">
                  <c:v>-1.09372</c:v>
                </c:pt>
                <c:pt idx="793">
                  <c:v>-0.91015999999999997</c:v>
                </c:pt>
                <c:pt idx="794">
                  <c:v>-0.78019000000000005</c:v>
                </c:pt>
                <c:pt idx="795">
                  <c:v>-0.67805000000000004</c:v>
                </c:pt>
                <c:pt idx="796">
                  <c:v>-0.59838000000000002</c:v>
                </c:pt>
                <c:pt idx="797">
                  <c:v>-0.53120999999999996</c:v>
                </c:pt>
                <c:pt idx="798">
                  <c:v>-0.47752</c:v>
                </c:pt>
                <c:pt idx="799">
                  <c:v>-0.42663000000000001</c:v>
                </c:pt>
                <c:pt idx="800">
                  <c:v>-0.38750000000000001</c:v>
                </c:pt>
                <c:pt idx="801">
                  <c:v>-0.34636</c:v>
                </c:pt>
                <c:pt idx="802">
                  <c:v>-0.313</c:v>
                </c:pt>
                <c:pt idx="803">
                  <c:v>-0.28153</c:v>
                </c:pt>
                <c:pt idx="804">
                  <c:v>-0.25478000000000001</c:v>
                </c:pt>
                <c:pt idx="805">
                  <c:v>-0.22946</c:v>
                </c:pt>
                <c:pt idx="806">
                  <c:v>-0.20588999999999999</c:v>
                </c:pt>
                <c:pt idx="807">
                  <c:v>-0.18232000000000001</c:v>
                </c:pt>
                <c:pt idx="808">
                  <c:v>-0.16361000000000001</c:v>
                </c:pt>
                <c:pt idx="809" formatCode="0.00E+00">
                  <c:v>-0.14774000000000001</c:v>
                </c:pt>
                <c:pt idx="810">
                  <c:v>-0.13455</c:v>
                </c:pt>
                <c:pt idx="811">
                  <c:v>-0.1255</c:v>
                </c:pt>
                <c:pt idx="812">
                  <c:v>-0.12005</c:v>
                </c:pt>
                <c:pt idx="813">
                  <c:v>-0.11151</c:v>
                </c:pt>
                <c:pt idx="814">
                  <c:v>-0.10641</c:v>
                </c:pt>
                <c:pt idx="815">
                  <c:v>-9.9500000000000005E-2</c:v>
                </c:pt>
                <c:pt idx="816">
                  <c:v>-9.1079999999999994E-2</c:v>
                </c:pt>
                <c:pt idx="817">
                  <c:v>-8.1530000000000005E-2</c:v>
                </c:pt>
                <c:pt idx="818">
                  <c:v>-8.0339999999999995E-2</c:v>
                </c:pt>
                <c:pt idx="819" formatCode="0.00E+00">
                  <c:v>-7.3889999999999997E-2</c:v>
                </c:pt>
                <c:pt idx="820" formatCode="0.00E+00">
                  <c:v>-7.0449999999999999E-2</c:v>
                </c:pt>
                <c:pt idx="821" formatCode="0.00E+00">
                  <c:v>-7.0139999999999994E-2</c:v>
                </c:pt>
                <c:pt idx="822" formatCode="0.00E+00">
                  <c:v>-6.6699999999999995E-2</c:v>
                </c:pt>
                <c:pt idx="823" formatCode="0.00E+00">
                  <c:v>-6.1129999999999997E-2</c:v>
                </c:pt>
                <c:pt idx="824">
                  <c:v>-5.731E-2</c:v>
                </c:pt>
                <c:pt idx="825">
                  <c:v>-5.3449999999999998E-2</c:v>
                </c:pt>
                <c:pt idx="826">
                  <c:v>-5.0380000000000001E-2</c:v>
                </c:pt>
                <c:pt idx="827">
                  <c:v>-4.7230000000000001E-2</c:v>
                </c:pt>
                <c:pt idx="828">
                  <c:v>-4.5920000000000002E-2</c:v>
                </c:pt>
                <c:pt idx="829">
                  <c:v>-4.4990000000000002E-2</c:v>
                </c:pt>
                <c:pt idx="830">
                  <c:v>-4.7280000000000003E-2</c:v>
                </c:pt>
                <c:pt idx="831">
                  <c:v>-4.6730000000000001E-2</c:v>
                </c:pt>
                <c:pt idx="832">
                  <c:v>-4.7640000000000002E-2</c:v>
                </c:pt>
                <c:pt idx="833">
                  <c:v>-4.6120000000000001E-2</c:v>
                </c:pt>
                <c:pt idx="834">
                  <c:v>-4.41E-2</c:v>
                </c:pt>
                <c:pt idx="835">
                  <c:v>-4.1829999999999999E-2</c:v>
                </c:pt>
                <c:pt idx="836">
                  <c:v>-4.0230000000000002E-2</c:v>
                </c:pt>
                <c:pt idx="837">
                  <c:v>-3.85E-2</c:v>
                </c:pt>
                <c:pt idx="838">
                  <c:v>-3.8530000000000002E-2</c:v>
                </c:pt>
                <c:pt idx="839">
                  <c:v>-3.9399999999999998E-2</c:v>
                </c:pt>
                <c:pt idx="840">
                  <c:v>-3.8010000000000002E-2</c:v>
                </c:pt>
                <c:pt idx="841" formatCode="0.00E+00">
                  <c:v>-3.3939999999999998E-2</c:v>
                </c:pt>
                <c:pt idx="842" formatCode="0.00E+00">
                  <c:v>-3.9849999999999997E-2</c:v>
                </c:pt>
                <c:pt idx="843" formatCode="0.00E+00">
                  <c:v>-4.0809999999999999E-2</c:v>
                </c:pt>
                <c:pt idx="844" formatCode="0.00E+00">
                  <c:v>-4.2950000000000002E-2</c:v>
                </c:pt>
                <c:pt idx="845" formatCode="0.00E+00">
                  <c:v>-4.2020000000000002E-2</c:v>
                </c:pt>
                <c:pt idx="846" formatCode="0.00E+00">
                  <c:v>-4.6330000000000003E-2</c:v>
                </c:pt>
                <c:pt idx="847" formatCode="0.00E+00">
                  <c:v>-4.0680000000000001E-2</c:v>
                </c:pt>
                <c:pt idx="848" formatCode="0.00E+00">
                  <c:v>-3.696E-2</c:v>
                </c:pt>
                <c:pt idx="849" formatCode="0.00E+00">
                  <c:v>-3.1179999999999999E-2</c:v>
                </c:pt>
                <c:pt idx="850" formatCode="0.00E+00">
                  <c:v>-3.0720000000000001E-2</c:v>
                </c:pt>
                <c:pt idx="851" formatCode="0.00E+00">
                  <c:v>-2.8969999999999999E-2</c:v>
                </c:pt>
                <c:pt idx="852" formatCode="0.00E+00">
                  <c:v>-2.7459999999999998E-2</c:v>
                </c:pt>
                <c:pt idx="853">
                  <c:v>-2.6120000000000001E-2</c:v>
                </c:pt>
                <c:pt idx="854">
                  <c:v>-3.177E-2</c:v>
                </c:pt>
                <c:pt idx="855" formatCode="0.00E+00">
                  <c:v>-3.3939999999999998E-2</c:v>
                </c:pt>
                <c:pt idx="856" formatCode="0.00E+00">
                  <c:v>-3.2599999999999997E-2</c:v>
                </c:pt>
                <c:pt idx="857">
                  <c:v>-3.3520000000000001E-2</c:v>
                </c:pt>
                <c:pt idx="858">
                  <c:v>-3.7289999999999997E-2</c:v>
                </c:pt>
                <c:pt idx="859">
                  <c:v>-3.7949999999999998E-2</c:v>
                </c:pt>
                <c:pt idx="860">
                  <c:v>-3.9669999999999997E-2</c:v>
                </c:pt>
                <c:pt idx="861">
                  <c:v>-4.163E-2</c:v>
                </c:pt>
                <c:pt idx="862">
                  <c:v>-4.4350000000000001E-2</c:v>
                </c:pt>
                <c:pt idx="863">
                  <c:v>-4.4019999999999997E-2</c:v>
                </c:pt>
                <c:pt idx="864">
                  <c:v>-4.0039999999999999E-2</c:v>
                </c:pt>
                <c:pt idx="865" formatCode="0.00E+00">
                  <c:v>-3.7740000000000003E-2</c:v>
                </c:pt>
                <c:pt idx="866">
                  <c:v>-3.7319999999999999E-2</c:v>
                </c:pt>
                <c:pt idx="867">
                  <c:v>-3.669E-2</c:v>
                </c:pt>
                <c:pt idx="868" formatCode="0.00E+00">
                  <c:v>-3.6819999999999999E-2</c:v>
                </c:pt>
                <c:pt idx="869" formatCode="0.00E+00">
                  <c:v>-3.6229999999999998E-2</c:v>
                </c:pt>
                <c:pt idx="870">
                  <c:v>-3.7249999999999998E-2</c:v>
                </c:pt>
                <c:pt idx="871">
                  <c:v>-3.9140000000000001E-2</c:v>
                </c:pt>
                <c:pt idx="872" formatCode="0.00E+00">
                  <c:v>-3.9609999999999999E-2</c:v>
                </c:pt>
                <c:pt idx="873" formatCode="0.00E+00">
                  <c:v>-3.7069999999999999E-2</c:v>
                </c:pt>
                <c:pt idx="874">
                  <c:v>-3.7420000000000002E-2</c:v>
                </c:pt>
                <c:pt idx="875">
                  <c:v>-3.099E-2</c:v>
                </c:pt>
                <c:pt idx="876">
                  <c:v>-2.9319999999999999E-2</c:v>
                </c:pt>
                <c:pt idx="877">
                  <c:v>-2.8039999999999999E-2</c:v>
                </c:pt>
                <c:pt idx="878">
                  <c:v>-2.9180000000000001E-2</c:v>
                </c:pt>
                <c:pt idx="879">
                  <c:v>-3.0530000000000002E-2</c:v>
                </c:pt>
                <c:pt idx="880" formatCode="0.00E+00">
                  <c:v>-3.925E-2</c:v>
                </c:pt>
                <c:pt idx="881" formatCode="0.00E+00">
                  <c:v>-4.0680000000000001E-2</c:v>
                </c:pt>
                <c:pt idx="882">
                  <c:v>-4.1149999999999999E-2</c:v>
                </c:pt>
                <c:pt idx="883">
                  <c:v>-4.1500000000000002E-2</c:v>
                </c:pt>
                <c:pt idx="884">
                  <c:v>-3.85E-2</c:v>
                </c:pt>
                <c:pt idx="885" formatCode="0.00E+00">
                  <c:v>-3.4029999999999998E-2</c:v>
                </c:pt>
                <c:pt idx="886" formatCode="0.00E+00">
                  <c:v>-3.1530000000000002E-2</c:v>
                </c:pt>
                <c:pt idx="887" formatCode="0.00E+00">
                  <c:v>-2.9829999999999999E-2</c:v>
                </c:pt>
                <c:pt idx="888" formatCode="0.00E+00">
                  <c:v>-2.5989999999999999E-2</c:v>
                </c:pt>
                <c:pt idx="889" formatCode="0.00E+00">
                  <c:v>-2.7380000000000002E-2</c:v>
                </c:pt>
                <c:pt idx="890" formatCode="0.00E+00">
                  <c:v>-3.1289999999999998E-2</c:v>
                </c:pt>
                <c:pt idx="891" formatCode="0.00E+00">
                  <c:v>-3.2509999999999997E-2</c:v>
                </c:pt>
                <c:pt idx="892" formatCode="0.00E+00">
                  <c:v>-3.4700000000000002E-2</c:v>
                </c:pt>
                <c:pt idx="893">
                  <c:v>-3.798E-2</c:v>
                </c:pt>
                <c:pt idx="894" formatCode="0.00E+00">
                  <c:v>-3.8780000000000002E-2</c:v>
                </c:pt>
                <c:pt idx="895">
                  <c:v>-3.8629999999999998E-2</c:v>
                </c:pt>
                <c:pt idx="896">
                  <c:v>-4.0939999999999997E-2</c:v>
                </c:pt>
                <c:pt idx="897" formatCode="0.00E+00">
                  <c:v>-4.5600000000000002E-2</c:v>
                </c:pt>
                <c:pt idx="898">
                  <c:v>-0.24088000000000001</c:v>
                </c:pt>
                <c:pt idx="899">
                  <c:v>-0.68203000000000003</c:v>
                </c:pt>
                <c:pt idx="900">
                  <c:v>-1.3240499999999999</c:v>
                </c:pt>
                <c:pt idx="901">
                  <c:v>-2.16059</c:v>
                </c:pt>
                <c:pt idx="902">
                  <c:v>-3.1062500000000002</c:v>
                </c:pt>
                <c:pt idx="903">
                  <c:v>-3.8841800000000002</c:v>
                </c:pt>
                <c:pt idx="904">
                  <c:v>-4.3288799999999998</c:v>
                </c:pt>
                <c:pt idx="905">
                  <c:v>-4.4062799999999998</c:v>
                </c:pt>
                <c:pt idx="906">
                  <c:v>-4.1249000000000002</c:v>
                </c:pt>
                <c:pt idx="907">
                  <c:v>-3.59632</c:v>
                </c:pt>
                <c:pt idx="908">
                  <c:v>-2.9441099999999998</c:v>
                </c:pt>
                <c:pt idx="909">
                  <c:v>-2.3117299999999998</c:v>
                </c:pt>
                <c:pt idx="910">
                  <c:v>-1.79291</c:v>
                </c:pt>
                <c:pt idx="911">
                  <c:v>-1.40676</c:v>
                </c:pt>
                <c:pt idx="912">
                  <c:v>-1.12835</c:v>
                </c:pt>
                <c:pt idx="913">
                  <c:v>-0.93215000000000003</c:v>
                </c:pt>
                <c:pt idx="914">
                  <c:v>-0.79310999999999998</c:v>
                </c:pt>
                <c:pt idx="915">
                  <c:v>-0.68698999999999999</c:v>
                </c:pt>
                <c:pt idx="916">
                  <c:v>-0.60062000000000004</c:v>
                </c:pt>
                <c:pt idx="917">
                  <c:v>-0.53337999999999997</c:v>
                </c:pt>
                <c:pt idx="918">
                  <c:v>-0.4753</c:v>
                </c:pt>
                <c:pt idx="919">
                  <c:v>-0.42207</c:v>
                </c:pt>
                <c:pt idx="920">
                  <c:v>-0.38030000000000003</c:v>
                </c:pt>
                <c:pt idx="921">
                  <c:v>-0.34338999999999997</c:v>
                </c:pt>
                <c:pt idx="922">
                  <c:v>-0.30747999999999998</c:v>
                </c:pt>
                <c:pt idx="923">
                  <c:v>-0.27542</c:v>
                </c:pt>
                <c:pt idx="924">
                  <c:v>-0.24554000000000001</c:v>
                </c:pt>
                <c:pt idx="925">
                  <c:v>-0.22294</c:v>
                </c:pt>
                <c:pt idx="926">
                  <c:v>-0.20813000000000001</c:v>
                </c:pt>
                <c:pt idx="927">
                  <c:v>-0.19386</c:v>
                </c:pt>
                <c:pt idx="928">
                  <c:v>-0.18054999999999999</c:v>
                </c:pt>
                <c:pt idx="929">
                  <c:v>-0.16774</c:v>
                </c:pt>
                <c:pt idx="930">
                  <c:v>-0.14765</c:v>
                </c:pt>
                <c:pt idx="931" formatCode="0.00E+00">
                  <c:v>-0.13245999999999999</c:v>
                </c:pt>
                <c:pt idx="932" formatCode="0.00E+00">
                  <c:v>-0.12019000000000001</c:v>
                </c:pt>
                <c:pt idx="933" formatCode="0.00E+00">
                  <c:v>-0.11433</c:v>
                </c:pt>
                <c:pt idx="934">
                  <c:v>-0.11089</c:v>
                </c:pt>
                <c:pt idx="935">
                  <c:v>-0.10938000000000001</c:v>
                </c:pt>
                <c:pt idx="936">
                  <c:v>-0.10038</c:v>
                </c:pt>
                <c:pt idx="937">
                  <c:v>-9.5100000000000004E-2</c:v>
                </c:pt>
                <c:pt idx="938">
                  <c:v>-8.7190000000000004E-2</c:v>
                </c:pt>
                <c:pt idx="939">
                  <c:v>-8.0949999999999994E-2</c:v>
                </c:pt>
                <c:pt idx="940">
                  <c:v>-7.7600000000000002E-2</c:v>
                </c:pt>
                <c:pt idx="941">
                  <c:v>-7.5499999999999998E-2</c:v>
                </c:pt>
                <c:pt idx="942">
                  <c:v>-7.0220000000000005E-2</c:v>
                </c:pt>
                <c:pt idx="943">
                  <c:v>-7.0010000000000003E-2</c:v>
                </c:pt>
                <c:pt idx="944">
                  <c:v>-6.6739999999999994E-2</c:v>
                </c:pt>
                <c:pt idx="945" formatCode="0.00E+00">
                  <c:v>-6.1289999999999997E-2</c:v>
                </c:pt>
                <c:pt idx="946" formatCode="0.00E+00">
                  <c:v>-5.6689999999999997E-2</c:v>
                </c:pt>
                <c:pt idx="947" formatCode="0.00E+00">
                  <c:v>-5.212E-2</c:v>
                </c:pt>
                <c:pt idx="948" formatCode="0.00E+00">
                  <c:v>-4.5960000000000001E-2</c:v>
                </c:pt>
                <c:pt idx="949" formatCode="0.00E+00">
                  <c:v>-4.2900000000000001E-2</c:v>
                </c:pt>
                <c:pt idx="950">
                  <c:v>-4.2979999999999997E-2</c:v>
                </c:pt>
                <c:pt idx="951">
                  <c:v>-4.5490000000000003E-2</c:v>
                </c:pt>
                <c:pt idx="952">
                  <c:v>-4.9869999999999998E-2</c:v>
                </c:pt>
                <c:pt idx="953" formatCode="0.00E+00">
                  <c:v>-5.2920000000000002E-2</c:v>
                </c:pt>
                <c:pt idx="954">
                  <c:v>-5.3629999999999997E-2</c:v>
                </c:pt>
                <c:pt idx="955">
                  <c:v>-5.0349999999999999E-2</c:v>
                </c:pt>
                <c:pt idx="956">
                  <c:v>-4.5859999999999998E-2</c:v>
                </c:pt>
                <c:pt idx="957">
                  <c:v>-4.2909999999999997E-2</c:v>
                </c:pt>
                <c:pt idx="958" formatCode="0.00E+00">
                  <c:v>-3.8710000000000001E-2</c:v>
                </c:pt>
                <c:pt idx="959">
                  <c:v>-3.8199999999999998E-2</c:v>
                </c:pt>
                <c:pt idx="960" formatCode="0.00E+00">
                  <c:v>-3.7850000000000002E-2</c:v>
                </c:pt>
                <c:pt idx="961" formatCode="0.00E+00">
                  <c:v>-4.0680000000000001E-2</c:v>
                </c:pt>
                <c:pt idx="962" formatCode="0.00E+00">
                  <c:v>-4.5469999999999997E-2</c:v>
                </c:pt>
                <c:pt idx="963" formatCode="0.00E+00">
                  <c:v>-4.7759999999999997E-2</c:v>
                </c:pt>
                <c:pt idx="964" formatCode="0.00E+00">
                  <c:v>-4.3229999999999998E-2</c:v>
                </c:pt>
                <c:pt idx="965">
                  <c:v>-4.0529999999999997E-2</c:v>
                </c:pt>
                <c:pt idx="966">
                  <c:v>-3.4790000000000001E-2</c:v>
                </c:pt>
                <c:pt idx="967">
                  <c:v>-3.218E-2</c:v>
                </c:pt>
                <c:pt idx="968">
                  <c:v>-3.4169999999999999E-2</c:v>
                </c:pt>
                <c:pt idx="969">
                  <c:v>-3.533E-2</c:v>
                </c:pt>
                <c:pt idx="970">
                  <c:v>-3.8109999999999998E-2</c:v>
                </c:pt>
                <c:pt idx="971">
                  <c:v>-4.283E-2</c:v>
                </c:pt>
                <c:pt idx="972">
                  <c:v>-4.147E-2</c:v>
                </c:pt>
                <c:pt idx="973">
                  <c:v>-3.7109999999999997E-2</c:v>
                </c:pt>
                <c:pt idx="974">
                  <c:v>-3.6459999999999999E-2</c:v>
                </c:pt>
                <c:pt idx="975">
                  <c:v>-3.8080000000000003E-2</c:v>
                </c:pt>
                <c:pt idx="976" formatCode="0.00E+00">
                  <c:v>-3.3169999999999998E-2</c:v>
                </c:pt>
                <c:pt idx="977" formatCode="0.00E+00">
                  <c:v>-2.843E-2</c:v>
                </c:pt>
                <c:pt idx="978">
                  <c:v>-2.971E-2</c:v>
                </c:pt>
                <c:pt idx="979">
                  <c:v>-2.7349999999999999E-2</c:v>
                </c:pt>
                <c:pt idx="980">
                  <c:v>-2.6540000000000001E-2</c:v>
                </c:pt>
                <c:pt idx="981" formatCode="0.00E+00">
                  <c:v>-3.0249999999999999E-2</c:v>
                </c:pt>
                <c:pt idx="982" formatCode="0.00E+00">
                  <c:v>-3.1910000000000001E-2</c:v>
                </c:pt>
                <c:pt idx="983" formatCode="0.00E+00">
                  <c:v>-3.0949999999999998E-2</c:v>
                </c:pt>
                <c:pt idx="984" formatCode="0.00E+00">
                  <c:v>-3.2629999999999999E-2</c:v>
                </c:pt>
                <c:pt idx="985" formatCode="0.00E+00">
                  <c:v>-3.1050000000000001E-2</c:v>
                </c:pt>
                <c:pt idx="986" formatCode="0.00E+00">
                  <c:v>-3.184E-2</c:v>
                </c:pt>
                <c:pt idx="987" formatCode="0.00E+00">
                  <c:v>-3.4939999999999999E-2</c:v>
                </c:pt>
                <c:pt idx="988" formatCode="0.00E+00">
                  <c:v>-3.3820000000000003E-2</c:v>
                </c:pt>
                <c:pt idx="989" formatCode="0.00E+00">
                  <c:v>-3.5830000000000001E-2</c:v>
                </c:pt>
                <c:pt idx="990" formatCode="0.00E+00">
                  <c:v>-3.6420000000000001E-2</c:v>
                </c:pt>
                <c:pt idx="991" formatCode="0.00E+00">
                  <c:v>-3.8219999999999997E-2</c:v>
                </c:pt>
                <c:pt idx="992" formatCode="0.00E+00">
                  <c:v>-4.1200000000000001E-2</c:v>
                </c:pt>
                <c:pt idx="993" formatCode="0.00E+00">
                  <c:v>-4.6219999999999997E-2</c:v>
                </c:pt>
                <c:pt idx="994" formatCode="0.00E+00">
                  <c:v>-5.0450000000000002E-2</c:v>
                </c:pt>
                <c:pt idx="995">
                  <c:v>-5.2880000000000003E-2</c:v>
                </c:pt>
                <c:pt idx="996">
                  <c:v>-4.8829999999999998E-2</c:v>
                </c:pt>
                <c:pt idx="997">
                  <c:v>-4.3729999999999998E-2</c:v>
                </c:pt>
                <c:pt idx="998" formatCode="0.00E+00">
                  <c:v>-4.1180000000000001E-2</c:v>
                </c:pt>
                <c:pt idx="999" formatCode="0.00E+00">
                  <c:v>-3.909E-2</c:v>
                </c:pt>
                <c:pt idx="1000">
                  <c:v>-3.9350000000000003E-2</c:v>
                </c:pt>
                <c:pt idx="1001">
                  <c:v>-4.3409999999999997E-2</c:v>
                </c:pt>
                <c:pt idx="1002">
                  <c:v>-4.3709999999999999E-2</c:v>
                </c:pt>
                <c:pt idx="1003">
                  <c:v>-4.367E-2</c:v>
                </c:pt>
                <c:pt idx="1004" formatCode="0.00E+00">
                  <c:v>-4.2709999999999998E-2</c:v>
                </c:pt>
                <c:pt idx="1005">
                  <c:v>-3.9449999999999999E-2</c:v>
                </c:pt>
                <c:pt idx="1006">
                  <c:v>-3.7909999999999999E-2</c:v>
                </c:pt>
                <c:pt idx="1007">
                  <c:v>-3.9460000000000002E-2</c:v>
                </c:pt>
                <c:pt idx="1008">
                  <c:v>-3.6319999999999998E-2</c:v>
                </c:pt>
                <c:pt idx="1009">
                  <c:v>-3.3110000000000001E-2</c:v>
                </c:pt>
                <c:pt idx="1010">
                  <c:v>-3.4119999999999998E-2</c:v>
                </c:pt>
                <c:pt idx="1011" formatCode="0.00E+00">
                  <c:v>-3.3480000000000003E-2</c:v>
                </c:pt>
                <c:pt idx="1012" formatCode="0.00E+00">
                  <c:v>-3.5060000000000001E-2</c:v>
                </c:pt>
                <c:pt idx="1013" formatCode="0.00E+00">
                  <c:v>-3.9609999999999999E-2</c:v>
                </c:pt>
                <c:pt idx="1014" formatCode="0.00E+00">
                  <c:v>-4.4830000000000002E-2</c:v>
                </c:pt>
                <c:pt idx="1015" formatCode="0.00E+00">
                  <c:v>-4.6149999999999997E-2</c:v>
                </c:pt>
                <c:pt idx="1016" formatCode="0.00E+00">
                  <c:v>-4.4760000000000001E-2</c:v>
                </c:pt>
                <c:pt idx="1017">
                  <c:v>-5.3409999999999999E-2</c:v>
                </c:pt>
                <c:pt idx="1018">
                  <c:v>-0.21457000000000001</c:v>
                </c:pt>
                <c:pt idx="1019">
                  <c:v>-0.56516999999999995</c:v>
                </c:pt>
                <c:pt idx="1020">
                  <c:v>-1.08975</c:v>
                </c:pt>
                <c:pt idx="1021">
                  <c:v>-1.7892999999999999</c:v>
                </c:pt>
                <c:pt idx="1022">
                  <c:v>-2.6065499999999999</c:v>
                </c:pt>
                <c:pt idx="1023">
                  <c:v>-3.3292899999999999</c:v>
                </c:pt>
                <c:pt idx="1024">
                  <c:v>-3.8056199999999998</c:v>
                </c:pt>
                <c:pt idx="1025">
                  <c:v>-3.9747300000000001</c:v>
                </c:pt>
                <c:pt idx="1026">
                  <c:v>-3.8230499999999998</c:v>
                </c:pt>
                <c:pt idx="1027">
                  <c:v>-3.4166400000000001</c:v>
                </c:pt>
                <c:pt idx="1028">
                  <c:v>-2.85053</c:v>
                </c:pt>
                <c:pt idx="1029">
                  <c:v>-2.2734700000000001</c:v>
                </c:pt>
                <c:pt idx="1030">
                  <c:v>-1.7824599999999999</c:v>
                </c:pt>
                <c:pt idx="1031">
                  <c:v>-1.40225</c:v>
                </c:pt>
                <c:pt idx="1032">
                  <c:v>-1.12191</c:v>
                </c:pt>
                <c:pt idx="1033">
                  <c:v>-0.92379</c:v>
                </c:pt>
                <c:pt idx="1034">
                  <c:v>-0.77959000000000001</c:v>
                </c:pt>
                <c:pt idx="1035">
                  <c:v>-0.66661000000000004</c:v>
                </c:pt>
                <c:pt idx="1036">
                  <c:v>-0.58401000000000003</c:v>
                </c:pt>
                <c:pt idx="1037">
                  <c:v>-0.51437999999999995</c:v>
                </c:pt>
                <c:pt idx="1038">
                  <c:v>-0.45545000000000002</c:v>
                </c:pt>
                <c:pt idx="1039">
                  <c:v>-0.40643000000000001</c:v>
                </c:pt>
                <c:pt idx="1040">
                  <c:v>-0.36681999999999998</c:v>
                </c:pt>
                <c:pt idx="1041">
                  <c:v>-0.32688</c:v>
                </c:pt>
                <c:pt idx="1042">
                  <c:v>-0.29614000000000001</c:v>
                </c:pt>
                <c:pt idx="1043">
                  <c:v>-0.26850000000000002</c:v>
                </c:pt>
                <c:pt idx="1044">
                  <c:v>-0.24024000000000001</c:v>
                </c:pt>
                <c:pt idx="1045">
                  <c:v>-0.21783</c:v>
                </c:pt>
                <c:pt idx="1046">
                  <c:v>-0.19818</c:v>
                </c:pt>
                <c:pt idx="1047">
                  <c:v>-0.17982000000000001</c:v>
                </c:pt>
                <c:pt idx="1048">
                  <c:v>-0.16302</c:v>
                </c:pt>
                <c:pt idx="1049" formatCode="0.00E+00">
                  <c:v>-0.15073</c:v>
                </c:pt>
                <c:pt idx="1050" formatCode="0.00E+00">
                  <c:v>-0.13728000000000001</c:v>
                </c:pt>
                <c:pt idx="1051" formatCode="0.00E+00">
                  <c:v>-0.128</c:v>
                </c:pt>
                <c:pt idx="1052" formatCode="0.00E+00">
                  <c:v>-0.11622</c:v>
                </c:pt>
                <c:pt idx="1053" formatCode="0.00E+00">
                  <c:v>-0.10674</c:v>
                </c:pt>
                <c:pt idx="1054" formatCode="0.00E+00">
                  <c:v>-9.5500000000000002E-2</c:v>
                </c:pt>
                <c:pt idx="1055">
                  <c:v>-8.8900000000000007E-2</c:v>
                </c:pt>
                <c:pt idx="1056">
                  <c:v>-8.2849999999999993E-2</c:v>
                </c:pt>
                <c:pt idx="1057">
                  <c:v>-8.0649999999999999E-2</c:v>
                </c:pt>
                <c:pt idx="1058">
                  <c:v>-7.5480000000000005E-2</c:v>
                </c:pt>
                <c:pt idx="1059">
                  <c:v>-6.5659999999999996E-2</c:v>
                </c:pt>
                <c:pt idx="1060" formatCode="0.00E+00">
                  <c:v>-5.9069999999999998E-2</c:v>
                </c:pt>
                <c:pt idx="1061" formatCode="0.00E+00">
                  <c:v>-5.1720000000000002E-2</c:v>
                </c:pt>
                <c:pt idx="1062" formatCode="0.00E+00">
                  <c:v>-4.8890000000000003E-2</c:v>
                </c:pt>
                <c:pt idx="1063">
                  <c:v>-4.761E-2</c:v>
                </c:pt>
                <c:pt idx="1064">
                  <c:v>-5.5070000000000001E-2</c:v>
                </c:pt>
                <c:pt idx="1065" formatCode="0.00E+00">
                  <c:v>-5.4710000000000002E-2</c:v>
                </c:pt>
                <c:pt idx="1066">
                  <c:v>-5.7279999999999998E-2</c:v>
                </c:pt>
                <c:pt idx="1067">
                  <c:v>-5.1020000000000003E-2</c:v>
                </c:pt>
                <c:pt idx="1068">
                  <c:v>-4.6089999999999999E-2</c:v>
                </c:pt>
                <c:pt idx="1069" formatCode="0.00E+00">
                  <c:v>-4.267E-2</c:v>
                </c:pt>
                <c:pt idx="1070" formatCode="0.00E+00">
                  <c:v>-3.9079999999999997E-2</c:v>
                </c:pt>
                <c:pt idx="1071" formatCode="0.00E+00">
                  <c:v>-2.9510000000000002E-2</c:v>
                </c:pt>
                <c:pt idx="1072" formatCode="0.00E+00">
                  <c:v>-3.0190000000000002E-2</c:v>
                </c:pt>
                <c:pt idx="1073" formatCode="0.00E+00">
                  <c:v>-2.811E-2</c:v>
                </c:pt>
                <c:pt idx="1074">
                  <c:v>-2.6370000000000001E-2</c:v>
                </c:pt>
                <c:pt idx="1075" formatCode="0.00E+00">
                  <c:v>-3.0810000000000001E-2</c:v>
                </c:pt>
                <c:pt idx="1076" formatCode="0.00E+00">
                  <c:v>-3.2750000000000001E-2</c:v>
                </c:pt>
                <c:pt idx="1077" formatCode="0.00E+00">
                  <c:v>-2.7529999999999999E-2</c:v>
                </c:pt>
                <c:pt idx="1078">
                  <c:v>-2.8000000000000001E-2</c:v>
                </c:pt>
                <c:pt idx="1079">
                  <c:v>-2.496E-2</c:v>
                </c:pt>
                <c:pt idx="1080">
                  <c:v>-2.1239999999999998E-2</c:v>
                </c:pt>
                <c:pt idx="1081">
                  <c:v>-2.4060000000000002E-2</c:v>
                </c:pt>
                <c:pt idx="1082">
                  <c:v>-2.9420000000000002E-2</c:v>
                </c:pt>
                <c:pt idx="1083">
                  <c:v>-2.784E-2</c:v>
                </c:pt>
                <c:pt idx="1084">
                  <c:v>-2.3460000000000002E-2</c:v>
                </c:pt>
                <c:pt idx="1085">
                  <c:v>-2.5059999999999999E-2</c:v>
                </c:pt>
                <c:pt idx="1086">
                  <c:v>-2.3779999999999999E-2</c:v>
                </c:pt>
                <c:pt idx="1087">
                  <c:v>-2.0650000000000002E-2</c:v>
                </c:pt>
                <c:pt idx="1088">
                  <c:v>-2.4680000000000001E-2</c:v>
                </c:pt>
                <c:pt idx="1089">
                  <c:v>-3.0960000000000001E-2</c:v>
                </c:pt>
                <c:pt idx="1090">
                  <c:v>-2.9590000000000002E-2</c:v>
                </c:pt>
                <c:pt idx="1091">
                  <c:v>-2.8639999999999999E-2</c:v>
                </c:pt>
                <c:pt idx="1092" formatCode="0.00E+00">
                  <c:v>-2.7480000000000001E-2</c:v>
                </c:pt>
                <c:pt idx="1093" formatCode="0.00E+00">
                  <c:v>-2.8039999999999999E-2</c:v>
                </c:pt>
                <c:pt idx="1094" formatCode="0.00E+00">
                  <c:v>-2.708E-2</c:v>
                </c:pt>
                <c:pt idx="1095" formatCode="0.00E+00">
                  <c:v>-2.5649999999999999E-2</c:v>
                </c:pt>
                <c:pt idx="1096" formatCode="0.00E+00">
                  <c:v>-2.598E-2</c:v>
                </c:pt>
                <c:pt idx="1097" formatCode="0.00E+00">
                  <c:v>-3.0290000000000001E-2</c:v>
                </c:pt>
                <c:pt idx="1098">
                  <c:v>-2.5760000000000002E-2</c:v>
                </c:pt>
                <c:pt idx="1099" formatCode="0.00E+00">
                  <c:v>-2.383E-2</c:v>
                </c:pt>
                <c:pt idx="1100">
                  <c:v>-2.4E-2</c:v>
                </c:pt>
                <c:pt idx="1101">
                  <c:v>-2.3740000000000001E-2</c:v>
                </c:pt>
                <c:pt idx="1102">
                  <c:v>-2.2859999999999998E-2</c:v>
                </c:pt>
                <c:pt idx="1103" formatCode="0.00E+00">
                  <c:v>-2.511E-2</c:v>
                </c:pt>
                <c:pt idx="1104" formatCode="0.00E+00">
                  <c:v>-2.8830000000000001E-2</c:v>
                </c:pt>
                <c:pt idx="1105">
                  <c:v>-2.7910000000000001E-2</c:v>
                </c:pt>
                <c:pt idx="1106" formatCode="0.00E+00">
                  <c:v>-2.777E-2</c:v>
                </c:pt>
                <c:pt idx="1107" formatCode="0.00E+00">
                  <c:v>-2.8819999999999998E-2</c:v>
                </c:pt>
                <c:pt idx="1108" formatCode="0.00E+00">
                  <c:v>-2.894E-2</c:v>
                </c:pt>
                <c:pt idx="1109">
                  <c:v>-2.291E-2</c:v>
                </c:pt>
                <c:pt idx="1110">
                  <c:v>-2.102E-2</c:v>
                </c:pt>
                <c:pt idx="1111">
                  <c:v>-2.1309999999999999E-2</c:v>
                </c:pt>
                <c:pt idx="1112">
                  <c:v>-1.67E-2</c:v>
                </c:pt>
                <c:pt idx="1113">
                  <c:v>-1.406E-2</c:v>
                </c:pt>
                <c:pt idx="1114">
                  <c:v>-1.5599999999999999E-2</c:v>
                </c:pt>
                <c:pt idx="1115">
                  <c:v>-1.5429999999999999E-2</c:v>
                </c:pt>
                <c:pt idx="1116" formatCode="0.00E+00">
                  <c:v>-1.0529999999999999E-2</c:v>
                </c:pt>
                <c:pt idx="1117" formatCode="0.00E+00">
                  <c:v>-1.1820000000000001E-2</c:v>
                </c:pt>
                <c:pt idx="1118">
                  <c:v>-1.404E-2</c:v>
                </c:pt>
                <c:pt idx="1119" formatCode="0.00E+00">
                  <c:v>-1.738E-2</c:v>
                </c:pt>
                <c:pt idx="1120">
                  <c:v>-1.8460000000000001E-2</c:v>
                </c:pt>
                <c:pt idx="1121">
                  <c:v>-2.1260000000000001E-2</c:v>
                </c:pt>
                <c:pt idx="1122">
                  <c:v>-2.1510000000000001E-2</c:v>
                </c:pt>
                <c:pt idx="1123">
                  <c:v>-1.8020000000000001E-2</c:v>
                </c:pt>
                <c:pt idx="1124">
                  <c:v>-1.2699999999999999E-2</c:v>
                </c:pt>
                <c:pt idx="1125">
                  <c:v>-1.085E-2</c:v>
                </c:pt>
                <c:pt idx="1126" formatCode="0.00E+00">
                  <c:v>-1.2019999999999999E-2</c:v>
                </c:pt>
                <c:pt idx="1127">
                  <c:v>-6.7799999999999996E-3</c:v>
                </c:pt>
                <c:pt idx="1128" formatCode="0.00E+00">
                  <c:v>-6.8599999999999998E-3</c:v>
                </c:pt>
                <c:pt idx="1129" formatCode="0.00E+00">
                  <c:v>-7.6899999999999998E-3</c:v>
                </c:pt>
                <c:pt idx="1130" formatCode="0.00E+00">
                  <c:v>-2.0699999999999998E-3</c:v>
                </c:pt>
                <c:pt idx="1131" formatCode="0.00E+00">
                  <c:v>3.96E-3</c:v>
                </c:pt>
                <c:pt idx="1132" formatCode="0.00E+00">
                  <c:v>1.83E-3</c:v>
                </c:pt>
                <c:pt idx="1133" formatCode="0.00E+00">
                  <c:v>1.6299999999999999E-3</c:v>
                </c:pt>
                <c:pt idx="1134">
                  <c:v>3.2599999999999999E-3</c:v>
                </c:pt>
                <c:pt idx="1135" formatCode="0.00E+00">
                  <c:v>1.74773E-4</c:v>
                </c:pt>
                <c:pt idx="1136" formatCode="0.00E+00">
                  <c:v>5.1593400000000001E-4</c:v>
                </c:pt>
                <c:pt idx="1137">
                  <c:v>2.4099999999999998E-3</c:v>
                </c:pt>
                <c:pt idx="1138">
                  <c:v>-9.0260000000000007E-2</c:v>
                </c:pt>
                <c:pt idx="1139">
                  <c:v>-0.33544000000000002</c:v>
                </c:pt>
                <c:pt idx="1140">
                  <c:v>-0.71279000000000003</c:v>
                </c:pt>
                <c:pt idx="1141">
                  <c:v>-1.2395499999999999</c:v>
                </c:pt>
                <c:pt idx="1142">
                  <c:v>-1.90865</c:v>
                </c:pt>
                <c:pt idx="1143">
                  <c:v>-2.59565</c:v>
                </c:pt>
                <c:pt idx="1144">
                  <c:v>-3.1412800000000001</c:v>
                </c:pt>
                <c:pt idx="1145">
                  <c:v>-3.4587599999999998</c:v>
                </c:pt>
                <c:pt idx="1146">
                  <c:v>-3.4988299999999999</c:v>
                </c:pt>
                <c:pt idx="1147">
                  <c:v>-3.27427</c:v>
                </c:pt>
                <c:pt idx="1148">
                  <c:v>-2.8382499999999999</c:v>
                </c:pt>
                <c:pt idx="1149">
                  <c:v>-2.3221099999999999</c:v>
                </c:pt>
                <c:pt idx="1150">
                  <c:v>-1.84416</c:v>
                </c:pt>
                <c:pt idx="1151">
                  <c:v>-1.4569099999999999</c:v>
                </c:pt>
                <c:pt idx="1152">
                  <c:v>-1.1655599999999999</c:v>
                </c:pt>
                <c:pt idx="1153">
                  <c:v>-0.94894000000000001</c:v>
                </c:pt>
                <c:pt idx="1154">
                  <c:v>-0.78532999999999997</c:v>
                </c:pt>
                <c:pt idx="1155">
                  <c:v>-0.66569</c:v>
                </c:pt>
                <c:pt idx="1156">
                  <c:v>-0.57294999999999996</c:v>
                </c:pt>
                <c:pt idx="1157">
                  <c:v>-0.49464999999999998</c:v>
                </c:pt>
                <c:pt idx="1158">
                  <c:v>-0.43296000000000001</c:v>
                </c:pt>
                <c:pt idx="1159">
                  <c:v>-0.37930000000000003</c:v>
                </c:pt>
                <c:pt idx="1160">
                  <c:v>-0.33037</c:v>
                </c:pt>
                <c:pt idx="1161">
                  <c:v>-0.28948000000000002</c:v>
                </c:pt>
                <c:pt idx="1162">
                  <c:v>-0.25368000000000002</c:v>
                </c:pt>
                <c:pt idx="1163">
                  <c:v>-0.22183</c:v>
                </c:pt>
                <c:pt idx="1164">
                  <c:v>-0.19821</c:v>
                </c:pt>
                <c:pt idx="1165">
                  <c:v>-0.17668</c:v>
                </c:pt>
                <c:pt idx="1166">
                  <c:v>-0.15984999999999999</c:v>
                </c:pt>
                <c:pt idx="1167">
                  <c:v>-0.13994999999999999</c:v>
                </c:pt>
                <c:pt idx="1168">
                  <c:v>-0.12562999999999999</c:v>
                </c:pt>
                <c:pt idx="1169">
                  <c:v>-0.10904</c:v>
                </c:pt>
                <c:pt idx="1170" formatCode="0.00E+00">
                  <c:v>-9.7769999999999996E-2</c:v>
                </c:pt>
                <c:pt idx="1171" formatCode="0.00E+00">
                  <c:v>-8.4570000000000006E-2</c:v>
                </c:pt>
                <c:pt idx="1172" formatCode="0.00E+00">
                  <c:v>-7.7560000000000004E-2</c:v>
                </c:pt>
                <c:pt idx="1173">
                  <c:v>-6.4409999999999995E-2</c:v>
                </c:pt>
                <c:pt idx="1174">
                  <c:v>-5.1630000000000002E-2</c:v>
                </c:pt>
                <c:pt idx="1175">
                  <c:v>-4.2569999999999997E-2</c:v>
                </c:pt>
                <c:pt idx="1176">
                  <c:v>-3.0499999999999999E-2</c:v>
                </c:pt>
                <c:pt idx="1177">
                  <c:v>-2.103E-2</c:v>
                </c:pt>
                <c:pt idx="1178">
                  <c:v>-1.444E-2</c:v>
                </c:pt>
                <c:pt idx="1179">
                  <c:v>-1.124E-2</c:v>
                </c:pt>
                <c:pt idx="1180" formatCode="0.00E+00">
                  <c:v>-5.47E-3</c:v>
                </c:pt>
                <c:pt idx="1181">
                  <c:v>-6.0600000000000003E-3</c:v>
                </c:pt>
                <c:pt idx="1182">
                  <c:v>-5.8999999999999999E-3</c:v>
                </c:pt>
                <c:pt idx="1183" formatCode="0.00E+00">
                  <c:v>-7.1599999999999997E-3</c:v>
                </c:pt>
                <c:pt idx="1184">
                  <c:v>-8.2900000000000005E-3</c:v>
                </c:pt>
                <c:pt idx="1185">
                  <c:v>-1.005E-2</c:v>
                </c:pt>
                <c:pt idx="1186">
                  <c:v>-9.0100000000000006E-3</c:v>
                </c:pt>
                <c:pt idx="1187">
                  <c:v>-3.96E-3</c:v>
                </c:pt>
                <c:pt idx="1188" formatCode="0.00E+00">
                  <c:v>-4.3800000000000002E-3</c:v>
                </c:pt>
                <c:pt idx="1189" formatCode="0.00E+00">
                  <c:v>-4.3E-3</c:v>
                </c:pt>
                <c:pt idx="1190" formatCode="0.00E+00">
                  <c:v>-4.64E-3</c:v>
                </c:pt>
                <c:pt idx="1191" formatCode="0.00E+00">
                  <c:v>-6.2399999999999999E-3</c:v>
                </c:pt>
                <c:pt idx="1192">
                  <c:v>-1.1679999999999999E-2</c:v>
                </c:pt>
                <c:pt idx="1193" formatCode="0.00E+00">
                  <c:v>-8.09E-3</c:v>
                </c:pt>
                <c:pt idx="1194" formatCode="0.00E+00">
                  <c:v>-5.0400000000000002E-3</c:v>
                </c:pt>
                <c:pt idx="1195" formatCode="0.00E+00">
                  <c:v>-1.51793E-4</c:v>
                </c:pt>
                <c:pt idx="1196" formatCode="0.00E+00">
                  <c:v>3.48E-3</c:v>
                </c:pt>
                <c:pt idx="1197" formatCode="0.00E+00">
                  <c:v>8.1200000000000005E-3</c:v>
                </c:pt>
                <c:pt idx="1198" formatCode="0.00E+00">
                  <c:v>8.0300000000000007E-3</c:v>
                </c:pt>
                <c:pt idx="1199">
                  <c:v>5.9300000000000004E-3</c:v>
                </c:pt>
                <c:pt idx="1200" formatCode="0.00E+00">
                  <c:v>9.922310000000001E-4</c:v>
                </c:pt>
                <c:pt idx="1201" formatCode="0.00E+00">
                  <c:v>7.3569200000000003E-4</c:v>
                </c:pt>
                <c:pt idx="1202">
                  <c:v>-1.1100000000000001E-3</c:v>
                </c:pt>
                <c:pt idx="1203" formatCode="0.00E+00">
                  <c:v>-3.2499999999999999E-3</c:v>
                </c:pt>
                <c:pt idx="1204" formatCode="0.00E+00">
                  <c:v>1.6800000000000001E-3</c:v>
                </c:pt>
                <c:pt idx="1205" formatCode="0.00E+00">
                  <c:v>5.2700000000000004E-3</c:v>
                </c:pt>
                <c:pt idx="1206" formatCode="0.00E+00">
                  <c:v>5.5199999999999997E-3</c:v>
                </c:pt>
                <c:pt idx="1207" formatCode="0.00E+00">
                  <c:v>4.1599999999999996E-3</c:v>
                </c:pt>
                <c:pt idx="1208" formatCode="0.00E+00">
                  <c:v>3.3300000000000001E-3</c:v>
                </c:pt>
                <c:pt idx="1209" formatCode="0.00E+00">
                  <c:v>1.0499999999999999E-3</c:v>
                </c:pt>
                <c:pt idx="1210" formatCode="0.00E+00">
                  <c:v>-1.49E-3</c:v>
                </c:pt>
                <c:pt idx="1211" formatCode="0.00E+00">
                  <c:v>-5.1999999999999998E-3</c:v>
                </c:pt>
                <c:pt idx="1212">
                  <c:v>-2.0899999999999998E-3</c:v>
                </c:pt>
                <c:pt idx="1213" formatCode="0.00E+00">
                  <c:v>4.45E-3</c:v>
                </c:pt>
                <c:pt idx="1214">
                  <c:v>3.0799999999999998E-3</c:v>
                </c:pt>
                <c:pt idx="1215" formatCode="0.00E+00">
                  <c:v>6.8599999999999998E-3</c:v>
                </c:pt>
                <c:pt idx="1216" formatCode="0.00E+00">
                  <c:v>8.5900000000000004E-3</c:v>
                </c:pt>
                <c:pt idx="1217">
                  <c:v>5.7999999999999996E-3</c:v>
                </c:pt>
                <c:pt idx="1218" formatCode="0.00E+00">
                  <c:v>2.5999999999999999E-3</c:v>
                </c:pt>
                <c:pt idx="1219" formatCode="0.00E+00">
                  <c:v>2.5300000000000001E-3</c:v>
                </c:pt>
                <c:pt idx="1220">
                  <c:v>-1.5200000000000001E-3</c:v>
                </c:pt>
                <c:pt idx="1221" formatCode="0.00E+00">
                  <c:v>2.8500000000000001E-3</c:v>
                </c:pt>
                <c:pt idx="1222" formatCode="0.00E+00">
                  <c:v>3.2799999999999999E-3</c:v>
                </c:pt>
                <c:pt idx="1223" formatCode="0.00E+00">
                  <c:v>7.8262999999999998E-4</c:v>
                </c:pt>
                <c:pt idx="1224" formatCode="0.00E+00">
                  <c:v>-1.1299999999999999E-3</c:v>
                </c:pt>
                <c:pt idx="1225" formatCode="0.00E+00">
                  <c:v>-3.19007E-4</c:v>
                </c:pt>
                <c:pt idx="1226" formatCode="0.00E+00">
                  <c:v>-2.6099999999999999E-3</c:v>
                </c:pt>
                <c:pt idx="1227" formatCode="0.00E+00">
                  <c:v>-7.5120299999999998E-4</c:v>
                </c:pt>
                <c:pt idx="1228">
                  <c:v>-1.7799999999999999E-3</c:v>
                </c:pt>
                <c:pt idx="1229" formatCode="0.00E+00">
                  <c:v>-5.5579999999999996E-4</c:v>
                </c:pt>
                <c:pt idx="1230" formatCode="0.00E+00">
                  <c:v>7.1342200000000001E-4</c:v>
                </c:pt>
                <c:pt idx="1231" formatCode="0.00E+00">
                  <c:v>3.5088399999999998E-4</c:v>
                </c:pt>
                <c:pt idx="1232" formatCode="0.00E+00">
                  <c:v>2.6199999999999999E-3</c:v>
                </c:pt>
                <c:pt idx="1233" formatCode="0.00E+00">
                  <c:v>8.1200000000000005E-3</c:v>
                </c:pt>
                <c:pt idx="1234" formatCode="0.00E+00">
                  <c:v>1.336E-2</c:v>
                </c:pt>
                <c:pt idx="1235" formatCode="0.00E+00">
                  <c:v>1.602E-2</c:v>
                </c:pt>
                <c:pt idx="1236" formatCode="0.00E+00">
                  <c:v>1.491E-2</c:v>
                </c:pt>
                <c:pt idx="1237" formatCode="0.00E+00">
                  <c:v>1.235E-2</c:v>
                </c:pt>
                <c:pt idx="1238" formatCode="0.00E+00">
                  <c:v>1.074E-2</c:v>
                </c:pt>
                <c:pt idx="1239" formatCode="0.00E+00">
                  <c:v>9.8399999999999998E-3</c:v>
                </c:pt>
                <c:pt idx="1240" formatCode="0.00E+00">
                  <c:v>9.7000000000000003E-3</c:v>
                </c:pt>
                <c:pt idx="1241" formatCode="0.00E+00">
                  <c:v>1.2659999999999999E-2</c:v>
                </c:pt>
                <c:pt idx="1242" formatCode="0.00E+00">
                  <c:v>1.796E-2</c:v>
                </c:pt>
                <c:pt idx="1243" formatCode="0.00E+00">
                  <c:v>2.12E-2</c:v>
                </c:pt>
                <c:pt idx="1244" formatCode="0.00E+00">
                  <c:v>2.4660000000000001E-2</c:v>
                </c:pt>
                <c:pt idx="1245" formatCode="0.00E+00">
                  <c:v>2.5559999999999999E-2</c:v>
                </c:pt>
                <c:pt idx="1246" formatCode="0.00E+00">
                  <c:v>2.58E-2</c:v>
                </c:pt>
                <c:pt idx="1247" formatCode="0.00E+00">
                  <c:v>2.7709999999999999E-2</c:v>
                </c:pt>
                <c:pt idx="1248" formatCode="0.00E+00">
                  <c:v>2.6599999999999999E-2</c:v>
                </c:pt>
                <c:pt idx="1249" formatCode="0.00E+00">
                  <c:v>2.4830000000000001E-2</c:v>
                </c:pt>
                <c:pt idx="1250" formatCode="0.00E+00">
                  <c:v>3.0169999999999999E-2</c:v>
                </c:pt>
                <c:pt idx="1251" formatCode="0.00E+00">
                  <c:v>3.3119999999999997E-2</c:v>
                </c:pt>
                <c:pt idx="1252" formatCode="0.00E+00">
                  <c:v>3.1019999999999999E-2</c:v>
                </c:pt>
                <c:pt idx="1253" formatCode="0.00E+00">
                  <c:v>3.3180000000000001E-2</c:v>
                </c:pt>
                <c:pt idx="1254">
                  <c:v>3.5459999999999998E-2</c:v>
                </c:pt>
                <c:pt idx="1255" formatCode="0.00E+00">
                  <c:v>3.0089999999999999E-2</c:v>
                </c:pt>
                <c:pt idx="1256" formatCode="0.00E+00">
                  <c:v>3.363E-2</c:v>
                </c:pt>
                <c:pt idx="1257" formatCode="0.00E+00">
                  <c:v>3.8179999999999999E-2</c:v>
                </c:pt>
                <c:pt idx="1258">
                  <c:v>-1.7399999999999999E-2</c:v>
                </c:pt>
                <c:pt idx="1259">
                  <c:v>-0.16888</c:v>
                </c:pt>
                <c:pt idx="1260">
                  <c:v>-0.40722000000000003</c:v>
                </c:pt>
                <c:pt idx="1261">
                  <c:v>-0.75692999999999999</c:v>
                </c:pt>
                <c:pt idx="1262">
                  <c:v>-1.2476100000000001</c:v>
                </c:pt>
                <c:pt idx="1263">
                  <c:v>-1.8120400000000001</c:v>
                </c:pt>
                <c:pt idx="1264">
                  <c:v>-2.3348</c:v>
                </c:pt>
                <c:pt idx="1265">
                  <c:v>-2.7285300000000001</c:v>
                </c:pt>
                <c:pt idx="1266">
                  <c:v>-2.9323899999999998</c:v>
                </c:pt>
                <c:pt idx="1267">
                  <c:v>-2.9059200000000001</c:v>
                </c:pt>
                <c:pt idx="1268">
                  <c:v>-2.66059</c:v>
                </c:pt>
                <c:pt idx="1269">
                  <c:v>-2.2958400000000001</c:v>
                </c:pt>
                <c:pt idx="1270">
                  <c:v>-1.91499</c:v>
                </c:pt>
                <c:pt idx="1271">
                  <c:v>-1.5713699999999999</c:v>
                </c:pt>
                <c:pt idx="1272">
                  <c:v>-1.2836099999999999</c:v>
                </c:pt>
                <c:pt idx="1273">
                  <c:v>-1.0565599999999999</c:v>
                </c:pt>
                <c:pt idx="1274">
                  <c:v>-0.87878999999999996</c:v>
                </c:pt>
                <c:pt idx="1275">
                  <c:v>-0.74056999999999995</c:v>
                </c:pt>
                <c:pt idx="1276">
                  <c:v>-0.63021000000000005</c:v>
                </c:pt>
                <c:pt idx="1277">
                  <c:v>-0.54218999999999995</c:v>
                </c:pt>
                <c:pt idx="1278">
                  <c:v>-0.47087000000000001</c:v>
                </c:pt>
                <c:pt idx="1279">
                  <c:v>-0.41227000000000003</c:v>
                </c:pt>
                <c:pt idx="1280">
                  <c:v>-0.35743000000000003</c:v>
                </c:pt>
                <c:pt idx="1281">
                  <c:v>-0.31628000000000001</c:v>
                </c:pt>
                <c:pt idx="1282">
                  <c:v>-0.27960000000000002</c:v>
                </c:pt>
                <c:pt idx="1283">
                  <c:v>-0.24660000000000001</c:v>
                </c:pt>
                <c:pt idx="1284">
                  <c:v>-0.21264</c:v>
                </c:pt>
                <c:pt idx="1285">
                  <c:v>-0.18626000000000001</c:v>
                </c:pt>
                <c:pt idx="1286">
                  <c:v>-0.16133</c:v>
                </c:pt>
                <c:pt idx="1287">
                  <c:v>-0.14227000000000001</c:v>
                </c:pt>
                <c:pt idx="1288">
                  <c:v>-0.12279</c:v>
                </c:pt>
                <c:pt idx="1289" formatCode="0.00E+00">
                  <c:v>-0.10443</c:v>
                </c:pt>
                <c:pt idx="1290" formatCode="0.00E+00">
                  <c:v>-8.6499999999999994E-2</c:v>
                </c:pt>
                <c:pt idx="1291" formatCode="0.00E+00">
                  <c:v>-7.1470000000000006E-2</c:v>
                </c:pt>
                <c:pt idx="1292" formatCode="0.00E+00">
                  <c:v>-5.9209999999999999E-2</c:v>
                </c:pt>
                <c:pt idx="1293" formatCode="0.00E+00">
                  <c:v>-4.7449999999999999E-2</c:v>
                </c:pt>
                <c:pt idx="1294" formatCode="0.00E+00">
                  <c:v>-3.9919999999999997E-2</c:v>
                </c:pt>
                <c:pt idx="1295">
                  <c:v>-3.313E-2</c:v>
                </c:pt>
                <c:pt idx="1296">
                  <c:v>-2.6270000000000002E-2</c:v>
                </c:pt>
                <c:pt idx="1297">
                  <c:v>-2.2290000000000001E-2</c:v>
                </c:pt>
                <c:pt idx="1298">
                  <c:v>-1.7139999999999999E-2</c:v>
                </c:pt>
                <c:pt idx="1299">
                  <c:v>-8.5599999999999999E-3</c:v>
                </c:pt>
                <c:pt idx="1300">
                  <c:v>-5.6699999999999997E-3</c:v>
                </c:pt>
                <c:pt idx="1301">
                  <c:v>-4.8300000000000001E-3</c:v>
                </c:pt>
                <c:pt idx="1302">
                  <c:v>2.16E-3</c:v>
                </c:pt>
                <c:pt idx="1303" formatCode="0.00E+00">
                  <c:v>-8.4595999999999994E-6</c:v>
                </c:pt>
                <c:pt idx="1304">
                  <c:v>-4.1099999999999999E-3</c:v>
                </c:pt>
                <c:pt idx="1305">
                  <c:v>-2.1299999999999999E-3</c:v>
                </c:pt>
                <c:pt idx="1306" formatCode="0.00E+00">
                  <c:v>1.3799999999999999E-3</c:v>
                </c:pt>
                <c:pt idx="1307" formatCode="0.00E+00">
                  <c:v>4.8448900000000003E-5</c:v>
                </c:pt>
                <c:pt idx="1308">
                  <c:v>2.8999999999999998E-3</c:v>
                </c:pt>
                <c:pt idx="1309" formatCode="0.00E+00">
                  <c:v>1.39E-3</c:v>
                </c:pt>
                <c:pt idx="1310" formatCode="0.00E+00">
                  <c:v>-3.1681E-4</c:v>
                </c:pt>
                <c:pt idx="1311" formatCode="0.00E+00">
                  <c:v>-6.4776299999999998E-4</c:v>
                </c:pt>
                <c:pt idx="1312">
                  <c:v>3.2100000000000002E-3</c:v>
                </c:pt>
                <c:pt idx="1313">
                  <c:v>5.9300000000000004E-3</c:v>
                </c:pt>
                <c:pt idx="1314">
                  <c:v>9.1999999999999998E-3</c:v>
                </c:pt>
                <c:pt idx="1315">
                  <c:v>9.2800000000000001E-3</c:v>
                </c:pt>
                <c:pt idx="1316" formatCode="0.00E+00">
                  <c:v>6.6100000000000004E-3</c:v>
                </c:pt>
                <c:pt idx="1317" formatCode="0.00E+00">
                  <c:v>3.7699999999999999E-3</c:v>
                </c:pt>
                <c:pt idx="1318" formatCode="0.00E+00">
                  <c:v>2.1540700000000001E-4</c:v>
                </c:pt>
                <c:pt idx="1319" formatCode="0.00E+00">
                  <c:v>5.0200000000000002E-3</c:v>
                </c:pt>
                <c:pt idx="1320" formatCode="0.00E+00">
                  <c:v>8.9999999999999993E-3</c:v>
                </c:pt>
                <c:pt idx="1321" formatCode="0.00E+00">
                  <c:v>1.059E-2</c:v>
                </c:pt>
                <c:pt idx="1322" formatCode="0.00E+00">
                  <c:v>9.58E-3</c:v>
                </c:pt>
                <c:pt idx="1323">
                  <c:v>1.004E-2</c:v>
                </c:pt>
                <c:pt idx="1324" formatCode="0.00E+00">
                  <c:v>3.8500000000000001E-3</c:v>
                </c:pt>
                <c:pt idx="1325" formatCode="0.00E+00">
                  <c:v>1.34E-3</c:v>
                </c:pt>
                <c:pt idx="1326" formatCode="0.00E+00">
                  <c:v>3.8285400000000002E-4</c:v>
                </c:pt>
                <c:pt idx="1327" formatCode="0.00E+00">
                  <c:v>-2E-3</c:v>
                </c:pt>
                <c:pt idx="1328" formatCode="0.00E+00">
                  <c:v>-9.12176E-4</c:v>
                </c:pt>
                <c:pt idx="1329" formatCode="0.00E+00">
                  <c:v>-5.3461000000000003E-4</c:v>
                </c:pt>
                <c:pt idx="1330" formatCode="0.00E+00">
                  <c:v>-1.9888499999999999E-4</c:v>
                </c:pt>
                <c:pt idx="1331" formatCode="0.00E+00">
                  <c:v>1.1800000000000001E-3</c:v>
                </c:pt>
                <c:pt idx="1332" formatCode="0.00E+00">
                  <c:v>7.6544500000000001E-4</c:v>
                </c:pt>
                <c:pt idx="1333" formatCode="0.00E+00">
                  <c:v>-1.66E-3</c:v>
                </c:pt>
                <c:pt idx="1334" formatCode="0.00E+00">
                  <c:v>-2.5400000000000002E-3</c:v>
                </c:pt>
                <c:pt idx="1335" formatCode="0.00E+00">
                  <c:v>-6.0499999999999998E-3</c:v>
                </c:pt>
                <c:pt idx="1336" formatCode="0.00E+00">
                  <c:v>-9.1900000000000003E-3</c:v>
                </c:pt>
                <c:pt idx="1337" formatCode="0.00E+00">
                  <c:v>-5.4599999999999996E-3</c:v>
                </c:pt>
                <c:pt idx="1338" formatCode="0.00E+00">
                  <c:v>-1.3600000000000001E-3</c:v>
                </c:pt>
                <c:pt idx="1339" formatCode="0.00E+00">
                  <c:v>3.32E-3</c:v>
                </c:pt>
                <c:pt idx="1340" formatCode="0.00E+00">
                  <c:v>8.1799999999999998E-3</c:v>
                </c:pt>
                <c:pt idx="1341" formatCode="0.00E+00">
                  <c:v>8.6400000000000001E-3</c:v>
                </c:pt>
                <c:pt idx="1342">
                  <c:v>8.5199999999999998E-3</c:v>
                </c:pt>
                <c:pt idx="1343" formatCode="0.00E+00">
                  <c:v>9.0200000000000002E-3</c:v>
                </c:pt>
                <c:pt idx="1344" formatCode="0.00E+00">
                  <c:v>5.2100000000000002E-3</c:v>
                </c:pt>
                <c:pt idx="1345" formatCode="0.00E+00">
                  <c:v>-1.6900000000000001E-3</c:v>
                </c:pt>
                <c:pt idx="1346">
                  <c:v>-4.3699999999999998E-3</c:v>
                </c:pt>
                <c:pt idx="1347" formatCode="0.00E+00">
                  <c:v>-7.2300000000000003E-3</c:v>
                </c:pt>
                <c:pt idx="1348" formatCode="0.00E+00">
                  <c:v>-8.8900000000000003E-3</c:v>
                </c:pt>
                <c:pt idx="1349" formatCode="0.00E+00">
                  <c:v>-5.6100000000000004E-3</c:v>
                </c:pt>
                <c:pt idx="1350" formatCode="0.00E+00">
                  <c:v>6.8429700000000005E-4</c:v>
                </c:pt>
                <c:pt idx="1351" formatCode="0.00E+00">
                  <c:v>4.1700000000000001E-3</c:v>
                </c:pt>
                <c:pt idx="1352" formatCode="0.00E+00">
                  <c:v>6.79E-3</c:v>
                </c:pt>
                <c:pt idx="1353" formatCode="0.00E+00">
                  <c:v>4.4600000000000004E-3</c:v>
                </c:pt>
                <c:pt idx="1354" formatCode="0.00E+00">
                  <c:v>4.1983999999999999E-4</c:v>
                </c:pt>
                <c:pt idx="1355" formatCode="0.00E+00">
                  <c:v>2.2399999999999998E-3</c:v>
                </c:pt>
                <c:pt idx="1356" formatCode="0.00E+00">
                  <c:v>5.0200000000000002E-3</c:v>
                </c:pt>
                <c:pt idx="1357" formatCode="0.00E+00">
                  <c:v>9.0900000000000009E-3</c:v>
                </c:pt>
                <c:pt idx="1358" formatCode="0.00E+00">
                  <c:v>1.338E-2</c:v>
                </c:pt>
                <c:pt idx="1359" formatCode="0.00E+00">
                  <c:v>1.482E-2</c:v>
                </c:pt>
                <c:pt idx="1360" formatCode="0.00E+00">
                  <c:v>1.4749999999999999E-2</c:v>
                </c:pt>
                <c:pt idx="1361" formatCode="0.00E+00">
                  <c:v>1.3350000000000001E-2</c:v>
                </c:pt>
                <c:pt idx="1362" formatCode="0.00E+00">
                  <c:v>1.2149999999999999E-2</c:v>
                </c:pt>
                <c:pt idx="1363" formatCode="0.00E+00">
                  <c:v>1.468E-2</c:v>
                </c:pt>
                <c:pt idx="1364" formatCode="0.00E+00">
                  <c:v>1.721E-2</c:v>
                </c:pt>
                <c:pt idx="1365" formatCode="0.00E+00">
                  <c:v>1.9730000000000001E-2</c:v>
                </c:pt>
                <c:pt idx="1366" formatCode="0.00E+00">
                  <c:v>2.1010000000000001E-2</c:v>
                </c:pt>
                <c:pt idx="1367">
                  <c:v>2.128E-2</c:v>
                </c:pt>
                <c:pt idx="1368">
                  <c:v>2.4469999999999999E-2</c:v>
                </c:pt>
                <c:pt idx="1369" formatCode="0.00E+00">
                  <c:v>2.5950000000000001E-2</c:v>
                </c:pt>
                <c:pt idx="1370" formatCode="0.00E+00">
                  <c:v>2.3380000000000001E-2</c:v>
                </c:pt>
                <c:pt idx="1371" formatCode="0.00E+00">
                  <c:v>2.5819999999999999E-2</c:v>
                </c:pt>
                <c:pt idx="1372" formatCode="0.00E+00">
                  <c:v>2.6550000000000001E-2</c:v>
                </c:pt>
                <c:pt idx="1373" formatCode="0.00E+00">
                  <c:v>2.213E-2</c:v>
                </c:pt>
                <c:pt idx="1374" formatCode="0.00E+00">
                  <c:v>2.2030000000000001E-2</c:v>
                </c:pt>
                <c:pt idx="1375">
                  <c:v>2.5760000000000002E-2</c:v>
                </c:pt>
                <c:pt idx="1376">
                  <c:v>2.5909999999999999E-2</c:v>
                </c:pt>
                <c:pt idx="1377" formatCode="0.00E+00">
                  <c:v>2.7230000000000001E-2</c:v>
                </c:pt>
                <c:pt idx="1378" formatCode="0.00E+00">
                  <c:v>1.1270000000000001E-2</c:v>
                </c:pt>
                <c:pt idx="1379">
                  <c:v>-4.1959999999999997E-2</c:v>
                </c:pt>
                <c:pt idx="1380">
                  <c:v>-0.12975999999999999</c:v>
                </c:pt>
                <c:pt idx="1381">
                  <c:v>-0.26960000000000001</c:v>
                </c:pt>
                <c:pt idx="1382">
                  <c:v>-0.49945000000000001</c:v>
                </c:pt>
                <c:pt idx="1383">
                  <c:v>-0.83782000000000001</c:v>
                </c:pt>
                <c:pt idx="1384">
                  <c:v>-1.22879</c:v>
                </c:pt>
                <c:pt idx="1385">
                  <c:v>-1.6106</c:v>
                </c:pt>
                <c:pt idx="1386">
                  <c:v>-1.9186000000000001</c:v>
                </c:pt>
                <c:pt idx="1387">
                  <c:v>-2.0956399999999999</c:v>
                </c:pt>
                <c:pt idx="1388">
                  <c:v>-2.0990899999999999</c:v>
                </c:pt>
                <c:pt idx="1389">
                  <c:v>-1.96848</c:v>
                </c:pt>
                <c:pt idx="1390">
                  <c:v>-1.77264</c:v>
                </c:pt>
                <c:pt idx="1391">
                  <c:v>-1.55823</c:v>
                </c:pt>
                <c:pt idx="1392">
                  <c:v>-1.3553999999999999</c:v>
                </c:pt>
                <c:pt idx="1393">
                  <c:v>-1.1737500000000001</c:v>
                </c:pt>
                <c:pt idx="1394">
                  <c:v>-1.0083299999999999</c:v>
                </c:pt>
                <c:pt idx="1395">
                  <c:v>-0.86834999999999996</c:v>
                </c:pt>
                <c:pt idx="1396">
                  <c:v>-0.74631999999999998</c:v>
                </c:pt>
                <c:pt idx="1397">
                  <c:v>-0.63729999999999998</c:v>
                </c:pt>
                <c:pt idx="1398">
                  <c:v>-0.54454999999999998</c:v>
                </c:pt>
                <c:pt idx="1399">
                  <c:v>-0.46938000000000002</c:v>
                </c:pt>
                <c:pt idx="1400">
                  <c:v>-0.40211999999999998</c:v>
                </c:pt>
                <c:pt idx="1401">
                  <c:v>-0.34355999999999998</c:v>
                </c:pt>
                <c:pt idx="1402">
                  <c:v>-0.29680000000000001</c:v>
                </c:pt>
                <c:pt idx="1403">
                  <c:v>-0.25435000000000002</c:v>
                </c:pt>
                <c:pt idx="1404">
                  <c:v>-0.21961</c:v>
                </c:pt>
                <c:pt idx="1405">
                  <c:v>-0.18617</c:v>
                </c:pt>
                <c:pt idx="1406">
                  <c:v>-0.15623999999999999</c:v>
                </c:pt>
                <c:pt idx="1407" formatCode="0.00E+00">
                  <c:v>-0.12928000000000001</c:v>
                </c:pt>
                <c:pt idx="1408">
                  <c:v>-0.10567</c:v>
                </c:pt>
                <c:pt idx="1409">
                  <c:v>-8.6080000000000004E-2</c:v>
                </c:pt>
                <c:pt idx="1410">
                  <c:v>-7.4139999999999998E-2</c:v>
                </c:pt>
                <c:pt idx="1411">
                  <c:v>-6.3750000000000001E-2</c:v>
                </c:pt>
                <c:pt idx="1412">
                  <c:v>-5.1229999999999998E-2</c:v>
                </c:pt>
                <c:pt idx="1413">
                  <c:v>-4.4850000000000001E-2</c:v>
                </c:pt>
                <c:pt idx="1414">
                  <c:v>-3.2829999999999998E-2</c:v>
                </c:pt>
                <c:pt idx="1415">
                  <c:v>-1.9560000000000001E-2</c:v>
                </c:pt>
                <c:pt idx="1416">
                  <c:v>-1.076E-2</c:v>
                </c:pt>
                <c:pt idx="1417">
                  <c:v>-4.5100000000000001E-3</c:v>
                </c:pt>
                <c:pt idx="1418">
                  <c:v>2.8300000000000001E-3</c:v>
                </c:pt>
                <c:pt idx="1419" formatCode="0.00E+00">
                  <c:v>5.3740500000000002E-4</c:v>
                </c:pt>
                <c:pt idx="1420">
                  <c:v>-2.8400000000000001E-3</c:v>
                </c:pt>
                <c:pt idx="1421" formatCode="0.00E+00">
                  <c:v>-2.7301300000000001E-4</c:v>
                </c:pt>
                <c:pt idx="1422" formatCode="0.00E+00">
                  <c:v>4.2199999999999998E-3</c:v>
                </c:pt>
                <c:pt idx="1423" formatCode="0.00E+00">
                  <c:v>5.9899999999999997E-3</c:v>
                </c:pt>
                <c:pt idx="1424">
                  <c:v>1.1520000000000001E-2</c:v>
                </c:pt>
                <c:pt idx="1425" formatCode="0.00E+00">
                  <c:v>1.6469999999999999E-2</c:v>
                </c:pt>
                <c:pt idx="1426" formatCode="0.00E+00">
                  <c:v>2.1129999999999999E-2</c:v>
                </c:pt>
                <c:pt idx="1427" formatCode="0.00E+00">
                  <c:v>1.7299999999999999E-2</c:v>
                </c:pt>
                <c:pt idx="1428">
                  <c:v>1.538E-2</c:v>
                </c:pt>
                <c:pt idx="1429">
                  <c:v>1.5310000000000001E-2</c:v>
                </c:pt>
                <c:pt idx="1430" formatCode="0.00E+00">
                  <c:v>1.5949999999999999E-2</c:v>
                </c:pt>
                <c:pt idx="1431" formatCode="0.00E+00">
                  <c:v>1.308E-2</c:v>
                </c:pt>
                <c:pt idx="1432" formatCode="0.00E+00">
                  <c:v>1.1990000000000001E-2</c:v>
                </c:pt>
                <c:pt idx="1433" formatCode="0.00E+00">
                  <c:v>1.651E-2</c:v>
                </c:pt>
                <c:pt idx="1434" formatCode="0.00E+00">
                  <c:v>1.5219999999999999E-2</c:v>
                </c:pt>
                <c:pt idx="1435">
                  <c:v>1.5970000000000002E-2</c:v>
                </c:pt>
                <c:pt idx="1436" formatCode="0.00E+00">
                  <c:v>1.342E-2</c:v>
                </c:pt>
                <c:pt idx="1437" formatCode="0.00E+00">
                  <c:v>1.8610000000000002E-2</c:v>
                </c:pt>
                <c:pt idx="1438" formatCode="0.00E+00">
                  <c:v>1.329E-2</c:v>
                </c:pt>
                <c:pt idx="1439" formatCode="0.00E+00">
                  <c:v>1.4590000000000001E-2</c:v>
                </c:pt>
                <c:pt idx="1440" formatCode="0.00E+00">
                  <c:v>1.5509999999999999E-2</c:v>
                </c:pt>
                <c:pt idx="1441" formatCode="0.00E+00">
                  <c:v>1.7940000000000001E-2</c:v>
                </c:pt>
                <c:pt idx="1442" formatCode="0.00E+00">
                  <c:v>1.6310000000000002E-2</c:v>
                </c:pt>
                <c:pt idx="1443" formatCode="0.00E+00">
                  <c:v>1.9230000000000001E-2</c:v>
                </c:pt>
                <c:pt idx="1444" formatCode="0.00E+00">
                  <c:v>1.5890000000000001E-2</c:v>
                </c:pt>
                <c:pt idx="1445" formatCode="0.00E+00">
                  <c:v>1.363E-2</c:v>
                </c:pt>
                <c:pt idx="1446" formatCode="0.00E+00">
                  <c:v>9.7400000000000004E-3</c:v>
                </c:pt>
                <c:pt idx="1447" formatCode="0.00E+00">
                  <c:v>7.8600000000000007E-3</c:v>
                </c:pt>
                <c:pt idx="1448">
                  <c:v>9.2800000000000001E-3</c:v>
                </c:pt>
                <c:pt idx="1449">
                  <c:v>1.0120000000000001E-2</c:v>
                </c:pt>
                <c:pt idx="1450" formatCode="0.00E+00">
                  <c:v>1.183E-2</c:v>
                </c:pt>
                <c:pt idx="1451">
                  <c:v>1.5089999999999999E-2</c:v>
                </c:pt>
                <c:pt idx="1452" formatCode="0.00E+00">
                  <c:v>1.12E-2</c:v>
                </c:pt>
                <c:pt idx="1453" formatCode="0.00E+00">
                  <c:v>5.64E-3</c:v>
                </c:pt>
                <c:pt idx="1454">
                  <c:v>6.0600000000000003E-3</c:v>
                </c:pt>
                <c:pt idx="1455" formatCode="0.00E+00">
                  <c:v>3.3400000000000001E-3</c:v>
                </c:pt>
                <c:pt idx="1456" formatCode="0.00E+00">
                  <c:v>4.9428000000000004E-4</c:v>
                </c:pt>
                <c:pt idx="1457" formatCode="0.00E+00">
                  <c:v>3.9300000000000003E-3</c:v>
                </c:pt>
                <c:pt idx="1458">
                  <c:v>4.0099999999999997E-3</c:v>
                </c:pt>
                <c:pt idx="1459" formatCode="0.00E+00">
                  <c:v>2.8405299999999999E-4</c:v>
                </c:pt>
                <c:pt idx="1460" formatCode="0.00E+00">
                  <c:v>-2.0200000000000001E-3</c:v>
                </c:pt>
                <c:pt idx="1461" formatCode="0.00E+00">
                  <c:v>-3.5654000000000003E-4</c:v>
                </c:pt>
                <c:pt idx="1462" formatCode="0.00E+00">
                  <c:v>-1.11996E-4</c:v>
                </c:pt>
                <c:pt idx="1463" formatCode="0.00E+00">
                  <c:v>-6.2057200000000001E-4</c:v>
                </c:pt>
                <c:pt idx="1464" formatCode="0.00E+00">
                  <c:v>-1.1299999999999999E-3</c:v>
                </c:pt>
                <c:pt idx="1465" formatCode="0.00E+00">
                  <c:v>2.8800000000000002E-3</c:v>
                </c:pt>
                <c:pt idx="1466" formatCode="0.00E+00">
                  <c:v>2.8300000000000001E-3</c:v>
                </c:pt>
                <c:pt idx="1467" formatCode="0.00E+00">
                  <c:v>1.0300000000000001E-3</c:v>
                </c:pt>
                <c:pt idx="1468">
                  <c:v>4.4900000000000001E-3</c:v>
                </c:pt>
                <c:pt idx="1469">
                  <c:v>9.0500000000000008E-3</c:v>
                </c:pt>
                <c:pt idx="1470">
                  <c:v>6.45E-3</c:v>
                </c:pt>
                <c:pt idx="1471">
                  <c:v>2.6700000000000001E-3</c:v>
                </c:pt>
                <c:pt idx="1472">
                  <c:v>-2.4399999999999999E-3</c:v>
                </c:pt>
                <c:pt idx="1473" formatCode="0.00E+00">
                  <c:v>-3.9899999999999996E-3</c:v>
                </c:pt>
                <c:pt idx="1474" formatCode="0.00E+00">
                  <c:v>-4.4999999999999997E-3</c:v>
                </c:pt>
                <c:pt idx="1475" formatCode="0.00E+00">
                  <c:v>-4.0565000000000002E-4</c:v>
                </c:pt>
                <c:pt idx="1476" formatCode="0.00E+00">
                  <c:v>5.9201399999999997E-4</c:v>
                </c:pt>
                <c:pt idx="1477" formatCode="0.00E+00">
                  <c:v>5.8199999999999997E-3</c:v>
                </c:pt>
                <c:pt idx="1478" formatCode="0.00E+00">
                  <c:v>4.2199999999999998E-3</c:v>
                </c:pt>
                <c:pt idx="1479">
                  <c:v>3.5899999999999999E-3</c:v>
                </c:pt>
                <c:pt idx="1480" formatCode="0.00E+00">
                  <c:v>-4.3813199999999999E-4</c:v>
                </c:pt>
                <c:pt idx="1481" formatCode="0.00E+00">
                  <c:v>-4.8646799999999999E-4</c:v>
                </c:pt>
                <c:pt idx="1482" formatCode="0.00E+00">
                  <c:v>1.64E-3</c:v>
                </c:pt>
                <c:pt idx="1483" formatCode="0.00E+00">
                  <c:v>1.6800000000000001E-3</c:v>
                </c:pt>
                <c:pt idx="1484" formatCode="0.00E+00">
                  <c:v>7.9802200000000007E-5</c:v>
                </c:pt>
                <c:pt idx="1485" formatCode="0.00E+00">
                  <c:v>1.08E-3</c:v>
                </c:pt>
                <c:pt idx="1486" formatCode="0.00E+00">
                  <c:v>3.4099999999999998E-3</c:v>
                </c:pt>
                <c:pt idx="1487" formatCode="0.00E+00">
                  <c:v>5.5999999999999999E-3</c:v>
                </c:pt>
                <c:pt idx="1488" formatCode="0.00E+00">
                  <c:v>1.3520000000000001E-2</c:v>
                </c:pt>
                <c:pt idx="1489">
                  <c:v>1.8180000000000002E-2</c:v>
                </c:pt>
                <c:pt idx="1490">
                  <c:v>2.154E-2</c:v>
                </c:pt>
                <c:pt idx="1491" formatCode="0.00E+00">
                  <c:v>2.29E-2</c:v>
                </c:pt>
                <c:pt idx="1492">
                  <c:v>2.622E-2</c:v>
                </c:pt>
                <c:pt idx="1493">
                  <c:v>2.7699999999999999E-2</c:v>
                </c:pt>
                <c:pt idx="1494" formatCode="0.00E+00">
                  <c:v>2.98E-2</c:v>
                </c:pt>
                <c:pt idx="1495" formatCode="0.00E+00">
                  <c:v>3.1660000000000001E-2</c:v>
                </c:pt>
                <c:pt idx="1496">
                  <c:v>3.5479999999999998E-2</c:v>
                </c:pt>
                <c:pt idx="1497">
                  <c:v>4.0309999999999999E-2</c:v>
                </c:pt>
                <c:pt idx="1498" formatCode="0.00E+00">
                  <c:v>4.4670000000000001E-2</c:v>
                </c:pt>
                <c:pt idx="1499">
                  <c:v>8.0299999999999996E-2</c:v>
                </c:pt>
                <c:pt idx="1500">
                  <c:v>0.14018</c:v>
                </c:pt>
                <c:pt idx="1501">
                  <c:v>0.19509000000000001</c:v>
                </c:pt>
                <c:pt idx="1502">
                  <c:v>0.19331000000000001</c:v>
                </c:pt>
                <c:pt idx="1503">
                  <c:v>9.8350000000000007E-2</c:v>
                </c:pt>
                <c:pt idx="1504">
                  <c:v>-0.1023</c:v>
                </c:pt>
                <c:pt idx="1505">
                  <c:v>-0.36942999999999998</c:v>
                </c:pt>
                <c:pt idx="1506">
                  <c:v>-0.64183999999999997</c:v>
                </c:pt>
                <c:pt idx="1507">
                  <c:v>-0.85926999999999998</c:v>
                </c:pt>
                <c:pt idx="1508">
                  <c:v>-0.97297</c:v>
                </c:pt>
                <c:pt idx="1509">
                  <c:v>-1.00095</c:v>
                </c:pt>
                <c:pt idx="1510">
                  <c:v>-0.96930000000000005</c:v>
                </c:pt>
                <c:pt idx="1511">
                  <c:v>-0.90941000000000005</c:v>
                </c:pt>
                <c:pt idx="1512">
                  <c:v>-0.83755999999999997</c:v>
                </c:pt>
                <c:pt idx="1513">
                  <c:v>-0.75946999999999998</c:v>
                </c:pt>
                <c:pt idx="1514">
                  <c:v>-0.67832999999999999</c:v>
                </c:pt>
                <c:pt idx="1515">
                  <c:v>-0.60346999999999995</c:v>
                </c:pt>
                <c:pt idx="1516">
                  <c:v>-0.53530999999999995</c:v>
                </c:pt>
                <c:pt idx="1517">
                  <c:v>-0.47</c:v>
                </c:pt>
                <c:pt idx="1518">
                  <c:v>-0.41093000000000002</c:v>
                </c:pt>
                <c:pt idx="1519">
                  <c:v>-0.35937999999999998</c:v>
                </c:pt>
                <c:pt idx="1520">
                  <c:v>-0.30925999999999998</c:v>
                </c:pt>
                <c:pt idx="1521">
                  <c:v>-0.27106000000000002</c:v>
                </c:pt>
                <c:pt idx="1522">
                  <c:v>-0.23709</c:v>
                </c:pt>
                <c:pt idx="1523">
                  <c:v>-0.20624999999999999</c:v>
                </c:pt>
                <c:pt idx="1524" formatCode="0.00E+00">
                  <c:v>-0.18065000000000001</c:v>
                </c:pt>
                <c:pt idx="1525">
                  <c:v>-0.16106999999999999</c:v>
                </c:pt>
                <c:pt idx="1526">
                  <c:v>-0.14111000000000001</c:v>
                </c:pt>
                <c:pt idx="1527" formatCode="0.00E+00">
                  <c:v>-0.12592</c:v>
                </c:pt>
                <c:pt idx="1528">
                  <c:v>-0.10752</c:v>
                </c:pt>
                <c:pt idx="1529">
                  <c:v>-8.8980000000000004E-2</c:v>
                </c:pt>
                <c:pt idx="1530">
                  <c:v>-7.0910000000000001E-2</c:v>
                </c:pt>
                <c:pt idx="1531">
                  <c:v>-5.7729999999999997E-2</c:v>
                </c:pt>
                <c:pt idx="1532">
                  <c:v>-4.8899999999999999E-2</c:v>
                </c:pt>
                <c:pt idx="1533">
                  <c:v>-4.7820000000000001E-2</c:v>
                </c:pt>
                <c:pt idx="1534">
                  <c:v>-4.3049999999999998E-2</c:v>
                </c:pt>
                <c:pt idx="1535" formatCode="0.00E+00">
                  <c:v>-3.594E-2</c:v>
                </c:pt>
                <c:pt idx="1536">
                  <c:v>-2.87E-2</c:v>
                </c:pt>
                <c:pt idx="1537">
                  <c:v>-1.602E-2</c:v>
                </c:pt>
                <c:pt idx="1538" formatCode="0.00E+00">
                  <c:v>-3.8500000000000001E-3</c:v>
                </c:pt>
                <c:pt idx="1539" formatCode="0.00E+00">
                  <c:v>6.6795099999999996E-4</c:v>
                </c:pt>
                <c:pt idx="1540" formatCode="0.00E+00">
                  <c:v>-8.8143599999999998E-4</c:v>
                </c:pt>
                <c:pt idx="1541">
                  <c:v>4.3099999999999996E-3</c:v>
                </c:pt>
                <c:pt idx="1542">
                  <c:v>8.0700000000000008E-3</c:v>
                </c:pt>
                <c:pt idx="1543" formatCode="0.00E+00">
                  <c:v>8.6400000000000001E-3</c:v>
                </c:pt>
                <c:pt idx="1544" formatCode="0.00E+00">
                  <c:v>1.278E-2</c:v>
                </c:pt>
                <c:pt idx="1545" formatCode="0.00E+00">
                  <c:v>1.6029999999999999E-2</c:v>
                </c:pt>
                <c:pt idx="1546" formatCode="0.00E+00">
                  <c:v>1.155E-2</c:v>
                </c:pt>
                <c:pt idx="1547" formatCode="0.00E+00">
                  <c:v>1.3050000000000001E-2</c:v>
                </c:pt>
                <c:pt idx="1548" formatCode="0.00E+00">
                  <c:v>1.225E-2</c:v>
                </c:pt>
                <c:pt idx="1549" formatCode="0.00E+00">
                  <c:v>1.119E-2</c:v>
                </c:pt>
                <c:pt idx="1550" formatCode="0.00E+00">
                  <c:v>1.106E-2</c:v>
                </c:pt>
                <c:pt idx="1551" formatCode="0.00E+00">
                  <c:v>1.7829999999999999E-2</c:v>
                </c:pt>
                <c:pt idx="1552" formatCode="0.00E+00">
                  <c:v>1.5689999999999999E-2</c:v>
                </c:pt>
                <c:pt idx="1553" formatCode="0.00E+00">
                  <c:v>1.576E-2</c:v>
                </c:pt>
                <c:pt idx="1554" formatCode="0.00E+00">
                  <c:v>1.7639999999999999E-2</c:v>
                </c:pt>
                <c:pt idx="1555" formatCode="0.00E+00">
                  <c:v>1.822E-2</c:v>
                </c:pt>
                <c:pt idx="1556">
                  <c:v>1.566E-2</c:v>
                </c:pt>
                <c:pt idx="1557" formatCode="0.00E+00">
                  <c:v>1.423E-2</c:v>
                </c:pt>
                <c:pt idx="1558" formatCode="0.00E+00">
                  <c:v>1.221E-2</c:v>
                </c:pt>
                <c:pt idx="1559" formatCode="0.00E+00">
                  <c:v>1.082E-2</c:v>
                </c:pt>
                <c:pt idx="1560" formatCode="0.00E+00">
                  <c:v>1.37E-2</c:v>
                </c:pt>
                <c:pt idx="1561" formatCode="0.00E+00">
                  <c:v>1.1809999999999999E-2</c:v>
                </c:pt>
                <c:pt idx="1562" formatCode="0.00E+00">
                  <c:v>1.235E-2</c:v>
                </c:pt>
                <c:pt idx="1563">
                  <c:v>1.3390000000000001E-2</c:v>
                </c:pt>
                <c:pt idx="1564">
                  <c:v>1.3129999999999999E-2</c:v>
                </c:pt>
                <c:pt idx="1565">
                  <c:v>1.048E-2</c:v>
                </c:pt>
                <c:pt idx="1566" formatCode="0.00E+00">
                  <c:v>1.1900000000000001E-2</c:v>
                </c:pt>
                <c:pt idx="1567" formatCode="0.00E+00">
                  <c:v>9.7599999999999996E-3</c:v>
                </c:pt>
                <c:pt idx="1568">
                  <c:v>8.7500000000000008E-3</c:v>
                </c:pt>
                <c:pt idx="1569" formatCode="0.00E+00">
                  <c:v>8.6099999999999996E-3</c:v>
                </c:pt>
                <c:pt idx="1570" formatCode="0.00E+00">
                  <c:v>4.6699999999999997E-3</c:v>
                </c:pt>
                <c:pt idx="1571" formatCode="0.00E+00">
                  <c:v>-7.1279999999999998E-4</c:v>
                </c:pt>
                <c:pt idx="1572" formatCode="0.00E+00">
                  <c:v>-3.2499999999999999E-3</c:v>
                </c:pt>
                <c:pt idx="1573" formatCode="0.00E+00">
                  <c:v>-2.82E-3</c:v>
                </c:pt>
                <c:pt idx="1574" formatCode="0.00E+00">
                  <c:v>-3.32E-3</c:v>
                </c:pt>
                <c:pt idx="1575" formatCode="0.00E+00">
                  <c:v>-2.9299999999999999E-3</c:v>
                </c:pt>
                <c:pt idx="1576" formatCode="0.00E+00">
                  <c:v>-3.29E-3</c:v>
                </c:pt>
                <c:pt idx="1577" formatCode="0.00E+00">
                  <c:v>-3.53154E-4</c:v>
                </c:pt>
                <c:pt idx="1578" formatCode="0.00E+00">
                  <c:v>3.0899999999999999E-3</c:v>
                </c:pt>
                <c:pt idx="1579" formatCode="0.00E+00">
                  <c:v>4.2700000000000004E-3</c:v>
                </c:pt>
                <c:pt idx="1580" formatCode="0.00E+00">
                  <c:v>5.79E-3</c:v>
                </c:pt>
                <c:pt idx="1581" formatCode="0.00E+00">
                  <c:v>7.5599999999999999E-3</c:v>
                </c:pt>
                <c:pt idx="1582" formatCode="0.00E+00">
                  <c:v>5.0600000000000003E-3</c:v>
                </c:pt>
                <c:pt idx="1583" formatCode="0.00E+00">
                  <c:v>6.7593199999999997E-4</c:v>
                </c:pt>
                <c:pt idx="1584" formatCode="0.00E+00">
                  <c:v>-1.1999999999999999E-3</c:v>
                </c:pt>
                <c:pt idx="1585">
                  <c:v>-4.0299999999999997E-3</c:v>
                </c:pt>
                <c:pt idx="1586" formatCode="0.00E+00">
                  <c:v>7.5115499999999999E-4</c:v>
                </c:pt>
                <c:pt idx="1587" formatCode="0.00E+00">
                  <c:v>4.28E-3</c:v>
                </c:pt>
                <c:pt idx="1588">
                  <c:v>4.2900000000000004E-3</c:v>
                </c:pt>
                <c:pt idx="1589">
                  <c:v>4.0099999999999997E-3</c:v>
                </c:pt>
                <c:pt idx="1590" formatCode="0.00E+00">
                  <c:v>8.2000000000000007E-3</c:v>
                </c:pt>
                <c:pt idx="1591" formatCode="0.00E+00">
                  <c:v>1.3500000000000001E-3</c:v>
                </c:pt>
                <c:pt idx="1592" formatCode="0.00E+00">
                  <c:v>-4.3699999999999998E-3</c:v>
                </c:pt>
                <c:pt idx="1593" formatCode="0.00E+00">
                  <c:v>-2.7699999999999999E-3</c:v>
                </c:pt>
                <c:pt idx="1594" formatCode="0.00E+00">
                  <c:v>-9.7000000000000003E-3</c:v>
                </c:pt>
                <c:pt idx="1595">
                  <c:v>-8.9800000000000001E-3</c:v>
                </c:pt>
                <c:pt idx="1596" formatCode="0.00E+00">
                  <c:v>-7.6299999999999996E-3</c:v>
                </c:pt>
                <c:pt idx="1597" formatCode="0.00E+00">
                  <c:v>-4.5199999999999997E-3</c:v>
                </c:pt>
                <c:pt idx="1598" formatCode="0.00E+00">
                  <c:v>-2.8400000000000001E-3</c:v>
                </c:pt>
                <c:pt idx="1599" formatCode="0.00E+00">
                  <c:v>4.9699999999999996E-3</c:v>
                </c:pt>
                <c:pt idx="1600" formatCode="0.00E+00">
                  <c:v>1.8799999999999999E-3</c:v>
                </c:pt>
                <c:pt idx="1601" formatCode="0.00E+00">
                  <c:v>4.0200000000000001E-3</c:v>
                </c:pt>
                <c:pt idx="1602">
                  <c:v>5.4099999999999999E-3</c:v>
                </c:pt>
                <c:pt idx="1603">
                  <c:v>5.3800000000000002E-3</c:v>
                </c:pt>
                <c:pt idx="1604">
                  <c:v>7.7299999999999999E-3</c:v>
                </c:pt>
                <c:pt idx="1605">
                  <c:v>1.154E-2</c:v>
                </c:pt>
                <c:pt idx="1606">
                  <c:v>7.5700000000000003E-3</c:v>
                </c:pt>
                <c:pt idx="1607" formatCode="0.00E+00">
                  <c:v>7.5399999999999998E-3</c:v>
                </c:pt>
                <c:pt idx="1608" formatCode="0.00E+00">
                  <c:v>5.45E-3</c:v>
                </c:pt>
                <c:pt idx="1609" formatCode="0.00E+00">
                  <c:v>1.5299999999999999E-3</c:v>
                </c:pt>
                <c:pt idx="1610" formatCode="0.00E+00">
                  <c:v>9.4674400000000001E-4</c:v>
                </c:pt>
                <c:pt idx="1611">
                  <c:v>4.2599999999999999E-3</c:v>
                </c:pt>
                <c:pt idx="1612" formatCode="0.00E+00">
                  <c:v>1.6527499999999999E-4</c:v>
                </c:pt>
                <c:pt idx="1613" formatCode="0.00E+00">
                  <c:v>2.81E-3</c:v>
                </c:pt>
                <c:pt idx="1614">
                  <c:v>4.1999999999999997E-3</c:v>
                </c:pt>
                <c:pt idx="1615" formatCode="0.00E+00">
                  <c:v>3.5287099999999999E-4</c:v>
                </c:pt>
                <c:pt idx="1616" formatCode="0.00E+00">
                  <c:v>2.3409700000000001E-4</c:v>
                </c:pt>
                <c:pt idx="1617" formatCode="0.00E+00">
                  <c:v>4.0899999999999999E-3</c:v>
                </c:pt>
                <c:pt idx="1618">
                  <c:v>2.0709999999999999E-2</c:v>
                </c:pt>
                <c:pt idx="1619">
                  <c:v>0.1108</c:v>
                </c:pt>
                <c:pt idx="1620">
                  <c:v>0.27196999999999999</c:v>
                </c:pt>
                <c:pt idx="1621">
                  <c:v>0.47878999999999999</c:v>
                </c:pt>
                <c:pt idx="1622">
                  <c:v>0.67527999999999999</c:v>
                </c:pt>
                <c:pt idx="1623">
                  <c:v>0.77800000000000002</c:v>
                </c:pt>
                <c:pt idx="1624">
                  <c:v>0.73529</c:v>
                </c:pt>
                <c:pt idx="1625">
                  <c:v>0.56935999999999998</c:v>
                </c:pt>
                <c:pt idx="1626">
                  <c:v>0.32837</c:v>
                </c:pt>
                <c:pt idx="1627">
                  <c:v>8.1610000000000002E-2</c:v>
                </c:pt>
                <c:pt idx="1628">
                  <c:v>-9.7750000000000004E-2</c:v>
                </c:pt>
                <c:pt idx="1629">
                  <c:v>-0.20125999999999999</c:v>
                </c:pt>
                <c:pt idx="1630">
                  <c:v>-0.24743999999999999</c:v>
                </c:pt>
                <c:pt idx="1631">
                  <c:v>-0.26333000000000001</c:v>
                </c:pt>
                <c:pt idx="1632">
                  <c:v>-0.26152999999999998</c:v>
                </c:pt>
                <c:pt idx="1633">
                  <c:v>-0.23943</c:v>
                </c:pt>
                <c:pt idx="1634">
                  <c:v>-0.21875</c:v>
                </c:pt>
                <c:pt idx="1635">
                  <c:v>-0.19631999999999999</c:v>
                </c:pt>
                <c:pt idx="1636">
                  <c:v>-0.17560000000000001</c:v>
                </c:pt>
                <c:pt idx="1637" formatCode="0.00E+00">
                  <c:v>-0.15672</c:v>
                </c:pt>
                <c:pt idx="1638" formatCode="0.00E+00">
                  <c:v>-0.14529</c:v>
                </c:pt>
                <c:pt idx="1639">
                  <c:v>-0.13109999999999999</c:v>
                </c:pt>
                <c:pt idx="1640">
                  <c:v>-0.12109</c:v>
                </c:pt>
                <c:pt idx="1641">
                  <c:v>-0.11012</c:v>
                </c:pt>
                <c:pt idx="1642">
                  <c:v>-9.5930000000000001E-2</c:v>
                </c:pt>
                <c:pt idx="1643">
                  <c:v>-8.6550000000000002E-2</c:v>
                </c:pt>
                <c:pt idx="1644">
                  <c:v>-7.918E-2</c:v>
                </c:pt>
                <c:pt idx="1645">
                  <c:v>-6.8919999999999995E-2</c:v>
                </c:pt>
                <c:pt idx="1646" formatCode="0.00E+00">
                  <c:v>-6.5280000000000005E-2</c:v>
                </c:pt>
                <c:pt idx="1647">
                  <c:v>-6.5350000000000005E-2</c:v>
                </c:pt>
                <c:pt idx="1648" formatCode="0.00E+00">
                  <c:v>-6.2670000000000003E-2</c:v>
                </c:pt>
                <c:pt idx="1649">
                  <c:v>-5.8310000000000001E-2</c:v>
                </c:pt>
                <c:pt idx="1650">
                  <c:v>-6.0389999999999999E-2</c:v>
                </c:pt>
                <c:pt idx="1651">
                  <c:v>-5.1810000000000002E-2</c:v>
                </c:pt>
                <c:pt idx="1652">
                  <c:v>-4.3639999999999998E-2</c:v>
                </c:pt>
                <c:pt idx="1653">
                  <c:v>-4.0620000000000003E-2</c:v>
                </c:pt>
                <c:pt idx="1654">
                  <c:v>-3.5549999999999998E-2</c:v>
                </c:pt>
                <c:pt idx="1655">
                  <c:v>-2.5080000000000002E-2</c:v>
                </c:pt>
                <c:pt idx="1656" formatCode="0.00E+00">
                  <c:v>-2.1440000000000001E-2</c:v>
                </c:pt>
                <c:pt idx="1657" formatCode="0.00E+00">
                  <c:v>-2.0670000000000001E-2</c:v>
                </c:pt>
                <c:pt idx="1658" formatCode="0.00E+00">
                  <c:v>-1.7989999999999999E-2</c:v>
                </c:pt>
                <c:pt idx="1659" formatCode="0.00E+00">
                  <c:v>-1.5509999999999999E-2</c:v>
                </c:pt>
                <c:pt idx="1660">
                  <c:v>-1.8350000000000002E-2</c:v>
                </c:pt>
                <c:pt idx="1661">
                  <c:v>-1.8720000000000001E-2</c:v>
                </c:pt>
                <c:pt idx="1662">
                  <c:v>-1.6119999999999999E-2</c:v>
                </c:pt>
                <c:pt idx="1663">
                  <c:v>-1.218E-2</c:v>
                </c:pt>
                <c:pt idx="1664">
                  <c:v>-1.426E-2</c:v>
                </c:pt>
                <c:pt idx="1665">
                  <c:v>-1.584E-2</c:v>
                </c:pt>
                <c:pt idx="1666">
                  <c:v>-1.6969999999999999E-2</c:v>
                </c:pt>
                <c:pt idx="1667">
                  <c:v>-1.6369999999999999E-2</c:v>
                </c:pt>
                <c:pt idx="1668">
                  <c:v>-1.5910000000000001E-2</c:v>
                </c:pt>
                <c:pt idx="1669" formatCode="0.00E+00">
                  <c:v>-1.5350000000000001E-2</c:v>
                </c:pt>
                <c:pt idx="1670" formatCode="0.00E+00">
                  <c:v>-8.1499999999999993E-3</c:v>
                </c:pt>
                <c:pt idx="1671" formatCode="0.00E+00">
                  <c:v>-4.7999999999999996E-3</c:v>
                </c:pt>
                <c:pt idx="1672" formatCode="0.00E+00">
                  <c:v>-6.6699999999999997E-3</c:v>
                </c:pt>
                <c:pt idx="1673" formatCode="0.00E+00">
                  <c:v>-8.8800000000000007E-3</c:v>
                </c:pt>
                <c:pt idx="1674" formatCode="0.00E+00">
                  <c:v>-9.9600000000000001E-3</c:v>
                </c:pt>
                <c:pt idx="1675" formatCode="0.00E+00">
                  <c:v>-1.3639999999999999E-2</c:v>
                </c:pt>
                <c:pt idx="1676" formatCode="0.00E+00">
                  <c:v>-1.0200000000000001E-2</c:v>
                </c:pt>
                <c:pt idx="1677" formatCode="0.00E+00">
                  <c:v>-4.4999999999999997E-3</c:v>
                </c:pt>
                <c:pt idx="1678" formatCode="0.00E+00">
                  <c:v>-2.15E-3</c:v>
                </c:pt>
                <c:pt idx="1679" formatCode="0.00E+00">
                  <c:v>9.9719900000000005E-4</c:v>
                </c:pt>
                <c:pt idx="1680" formatCode="0.00E+00">
                  <c:v>-6.6883700000000003E-4</c:v>
                </c:pt>
                <c:pt idx="1681" formatCode="0.00E+00">
                  <c:v>-9.3600000000000003E-3</c:v>
                </c:pt>
                <c:pt idx="1682" formatCode="0.00E+00">
                  <c:v>-1.291E-2</c:v>
                </c:pt>
                <c:pt idx="1683">
                  <c:v>-1.115E-2</c:v>
                </c:pt>
                <c:pt idx="1684" formatCode="0.00E+00">
                  <c:v>-1.11E-2</c:v>
                </c:pt>
                <c:pt idx="1685">
                  <c:v>-7.4900000000000001E-3</c:v>
                </c:pt>
                <c:pt idx="1686" formatCode="0.00E+00">
                  <c:v>-2E-3</c:v>
                </c:pt>
                <c:pt idx="1687" formatCode="0.00E+00">
                  <c:v>8.4851000000000002E-4</c:v>
                </c:pt>
                <c:pt idx="1688" formatCode="0.00E+00">
                  <c:v>2.9499999999999999E-3</c:v>
                </c:pt>
                <c:pt idx="1689">
                  <c:v>7.43E-3</c:v>
                </c:pt>
                <c:pt idx="1690" formatCode="0.00E+00">
                  <c:v>5.77E-3</c:v>
                </c:pt>
                <c:pt idx="1691">
                  <c:v>5.8199999999999997E-3</c:v>
                </c:pt>
                <c:pt idx="1692">
                  <c:v>6.79E-3</c:v>
                </c:pt>
                <c:pt idx="1693">
                  <c:v>5.0400000000000002E-3</c:v>
                </c:pt>
                <c:pt idx="1694" formatCode="0.00E+00">
                  <c:v>-8.5582300000000002E-4</c:v>
                </c:pt>
                <c:pt idx="1695" formatCode="0.00E+00">
                  <c:v>-2.20659E-4</c:v>
                </c:pt>
                <c:pt idx="1696" formatCode="0.00E+00">
                  <c:v>-5.47815E-4</c:v>
                </c:pt>
                <c:pt idx="1697" formatCode="0.00E+00">
                  <c:v>-3.47E-3</c:v>
                </c:pt>
                <c:pt idx="1698" formatCode="0.00E+00">
                  <c:v>-5.6800000000000002E-3</c:v>
                </c:pt>
                <c:pt idx="1699" formatCode="0.00E+00">
                  <c:v>-4.8328299999999999E-4</c:v>
                </c:pt>
                <c:pt idx="1700" formatCode="0.00E+00">
                  <c:v>1.5299999999999999E-3</c:v>
                </c:pt>
                <c:pt idx="1701" formatCode="0.00E+00">
                  <c:v>5.7784399999999999E-4</c:v>
                </c:pt>
                <c:pt idx="1702" formatCode="0.00E+00">
                  <c:v>1.34E-3</c:v>
                </c:pt>
                <c:pt idx="1703" formatCode="0.00E+00">
                  <c:v>3.3500000000000001E-3</c:v>
                </c:pt>
                <c:pt idx="1704" formatCode="0.00E+00">
                  <c:v>1.1000000000000001E-3</c:v>
                </c:pt>
                <c:pt idx="1705" formatCode="0.00E+00">
                  <c:v>-8.1446000000000003E-4</c:v>
                </c:pt>
                <c:pt idx="1706">
                  <c:v>1.3699999999999999E-3</c:v>
                </c:pt>
                <c:pt idx="1707">
                  <c:v>4.5100000000000001E-3</c:v>
                </c:pt>
                <c:pt idx="1708" formatCode="0.00E+00">
                  <c:v>-8.7544900000000004E-4</c:v>
                </c:pt>
                <c:pt idx="1709" formatCode="0.00E+00">
                  <c:v>-3.0000000000000001E-3</c:v>
                </c:pt>
                <c:pt idx="1710" formatCode="0.00E+00">
                  <c:v>-2.3700000000000001E-3</c:v>
                </c:pt>
                <c:pt idx="1711" formatCode="0.00E+00">
                  <c:v>-3.3600000000000001E-3</c:v>
                </c:pt>
                <c:pt idx="1712" formatCode="0.00E+00">
                  <c:v>-5.4900000000000001E-3</c:v>
                </c:pt>
                <c:pt idx="1713" formatCode="0.00E+00">
                  <c:v>-7.1215199999999997E-4</c:v>
                </c:pt>
                <c:pt idx="1714" formatCode="0.00E+00">
                  <c:v>-6.6664999999999997E-4</c:v>
                </c:pt>
                <c:pt idx="1715" formatCode="0.00E+00">
                  <c:v>-3.47E-3</c:v>
                </c:pt>
                <c:pt idx="1716" formatCode="0.00E+00">
                  <c:v>-3.7100000000000002E-3</c:v>
                </c:pt>
                <c:pt idx="1717">
                  <c:v>-2.7100000000000002E-3</c:v>
                </c:pt>
                <c:pt idx="1718" formatCode="0.00E+00">
                  <c:v>5.6135799999999997E-4</c:v>
                </c:pt>
                <c:pt idx="1719" formatCode="0.00E+00">
                  <c:v>3.8700000000000002E-3</c:v>
                </c:pt>
                <c:pt idx="1720" formatCode="0.00E+00">
                  <c:v>9.5200000000000007E-3</c:v>
                </c:pt>
                <c:pt idx="1721" formatCode="0.00E+00">
                  <c:v>8.7299999999999999E-3</c:v>
                </c:pt>
                <c:pt idx="1722" formatCode="0.00E+00">
                  <c:v>3.8400000000000001E-3</c:v>
                </c:pt>
                <c:pt idx="1723" formatCode="0.00E+00">
                  <c:v>-2.7299999999999998E-3</c:v>
                </c:pt>
                <c:pt idx="1724" formatCode="0.00E+00">
                  <c:v>-4.9399999999999999E-3</c:v>
                </c:pt>
                <c:pt idx="1725" formatCode="0.00E+00">
                  <c:v>-8.6199999999999992E-3</c:v>
                </c:pt>
                <c:pt idx="1726" formatCode="0.00E+00">
                  <c:v>-6.94E-3</c:v>
                </c:pt>
                <c:pt idx="1727" formatCode="0.00E+00">
                  <c:v>-4.5900000000000003E-3</c:v>
                </c:pt>
                <c:pt idx="1728" formatCode="0.00E+00">
                  <c:v>4.7246000000000001E-4</c:v>
                </c:pt>
                <c:pt idx="1729" formatCode="0.00E+00">
                  <c:v>-2.0799999999999998E-3</c:v>
                </c:pt>
                <c:pt idx="1730" formatCode="0.00E+00">
                  <c:v>-1.0300000000000001E-3</c:v>
                </c:pt>
                <c:pt idx="1731" formatCode="0.00E+00">
                  <c:v>-4.1999999999999997E-3</c:v>
                </c:pt>
                <c:pt idx="1732" formatCode="0.00E+00">
                  <c:v>-7.1700000000000002E-3</c:v>
                </c:pt>
                <c:pt idx="1733" formatCode="0.00E+00">
                  <c:v>-1.064E-2</c:v>
                </c:pt>
                <c:pt idx="1734" formatCode="0.00E+00">
                  <c:v>-6.2399999999999999E-3</c:v>
                </c:pt>
                <c:pt idx="1735" formatCode="0.00E+00">
                  <c:v>-5.6499999999999996E-3</c:v>
                </c:pt>
                <c:pt idx="1736">
                  <c:v>-6.4000000000000003E-3</c:v>
                </c:pt>
                <c:pt idx="1737" formatCode="0.00E+00">
                  <c:v>-1.92E-3</c:v>
                </c:pt>
                <c:pt idx="1738" formatCode="0.00E+00">
                  <c:v>1.8419999999999999E-2</c:v>
                </c:pt>
                <c:pt idx="1739">
                  <c:v>0.11762</c:v>
                </c:pt>
                <c:pt idx="1740">
                  <c:v>0.30242000000000002</c:v>
                </c:pt>
                <c:pt idx="1741">
                  <c:v>0.55384</c:v>
                </c:pt>
                <c:pt idx="1742">
                  <c:v>0.80874000000000001</c:v>
                </c:pt>
                <c:pt idx="1743">
                  <c:v>0.97889999999999999</c:v>
                </c:pt>
                <c:pt idx="1744">
                  <c:v>0.99597999999999998</c:v>
                </c:pt>
                <c:pt idx="1745">
                  <c:v>0.87109000000000003</c:v>
                </c:pt>
                <c:pt idx="1746">
                  <c:v>0.6452</c:v>
                </c:pt>
                <c:pt idx="1747">
                  <c:v>0.39490999999999998</c:v>
                </c:pt>
                <c:pt idx="1748">
                  <c:v>0.19785</c:v>
                </c:pt>
                <c:pt idx="1749">
                  <c:v>6.5809999999999994E-2</c:v>
                </c:pt>
                <c:pt idx="1750">
                  <c:v>-7.28E-3</c:v>
                </c:pt>
                <c:pt idx="1751">
                  <c:v>-4.1759999999999999E-2</c:v>
                </c:pt>
                <c:pt idx="1752">
                  <c:v>-5.815E-2</c:v>
                </c:pt>
                <c:pt idx="1753">
                  <c:v>-5.9400000000000001E-2</c:v>
                </c:pt>
                <c:pt idx="1754">
                  <c:v>-5.4170000000000003E-2</c:v>
                </c:pt>
                <c:pt idx="1755">
                  <c:v>-5.0229999999999997E-2</c:v>
                </c:pt>
                <c:pt idx="1756">
                  <c:v>-4.981E-2</c:v>
                </c:pt>
                <c:pt idx="1757">
                  <c:v>-4.7129999999999998E-2</c:v>
                </c:pt>
                <c:pt idx="1758">
                  <c:v>-4.6210000000000001E-2</c:v>
                </c:pt>
                <c:pt idx="1759">
                  <c:v>-4.2479999999999997E-2</c:v>
                </c:pt>
                <c:pt idx="1760">
                  <c:v>-4.1300000000000003E-2</c:v>
                </c:pt>
                <c:pt idx="1761">
                  <c:v>-3.6400000000000002E-2</c:v>
                </c:pt>
                <c:pt idx="1762">
                  <c:v>-3.2590000000000001E-2</c:v>
                </c:pt>
                <c:pt idx="1763" formatCode="0.00E+00">
                  <c:v>-2.9329999999999998E-2</c:v>
                </c:pt>
                <c:pt idx="1764" formatCode="0.00E+00">
                  <c:v>-3.083E-2</c:v>
                </c:pt>
                <c:pt idx="1765" formatCode="0.00E+00">
                  <c:v>-2.928E-2</c:v>
                </c:pt>
                <c:pt idx="1766" formatCode="0.00E+00">
                  <c:v>-2.35E-2</c:v>
                </c:pt>
                <c:pt idx="1767" formatCode="0.00E+00">
                  <c:v>-2.4920000000000001E-2</c:v>
                </c:pt>
                <c:pt idx="1768" formatCode="0.00E+00">
                  <c:v>-2.162E-2</c:v>
                </c:pt>
                <c:pt idx="1769" formatCode="0.00E+00">
                  <c:v>-1.8610000000000002E-2</c:v>
                </c:pt>
                <c:pt idx="1770" formatCode="0.00E+00">
                  <c:v>-1.627E-2</c:v>
                </c:pt>
                <c:pt idx="1771" formatCode="0.00E+00">
                  <c:v>-1.7610000000000001E-2</c:v>
                </c:pt>
                <c:pt idx="1772" formatCode="0.00E+00">
                  <c:v>-1.6740000000000001E-2</c:v>
                </c:pt>
                <c:pt idx="1773" formatCode="0.00E+00">
                  <c:v>-2.017E-2</c:v>
                </c:pt>
                <c:pt idx="1774" formatCode="0.00E+00">
                  <c:v>-1.9380000000000001E-2</c:v>
                </c:pt>
                <c:pt idx="1775">
                  <c:v>-1.687E-2</c:v>
                </c:pt>
                <c:pt idx="1776" formatCode="0.00E+00">
                  <c:v>-1.3860000000000001E-2</c:v>
                </c:pt>
                <c:pt idx="1777" formatCode="0.00E+00">
                  <c:v>-7.2100000000000003E-3</c:v>
                </c:pt>
                <c:pt idx="1778" formatCode="0.00E+00">
                  <c:v>-6.6699999999999997E-3</c:v>
                </c:pt>
                <c:pt idx="1779" formatCode="0.00E+00">
                  <c:v>-7.3899999999999999E-3</c:v>
                </c:pt>
                <c:pt idx="1780" formatCode="0.00E+00">
                  <c:v>-6.5100000000000002E-3</c:v>
                </c:pt>
                <c:pt idx="1781" formatCode="0.00E+00">
                  <c:v>-8.6899999999999998E-3</c:v>
                </c:pt>
                <c:pt idx="1782" formatCode="0.00E+00">
                  <c:v>-1.2710000000000001E-2</c:v>
                </c:pt>
                <c:pt idx="1783" formatCode="0.00E+00">
                  <c:v>-6.77E-3</c:v>
                </c:pt>
                <c:pt idx="1784" formatCode="0.00E+00">
                  <c:v>-4.8900000000000002E-3</c:v>
                </c:pt>
                <c:pt idx="1785" formatCode="0.00E+00">
                  <c:v>-7.1900000000000002E-3</c:v>
                </c:pt>
                <c:pt idx="1786" formatCode="0.00E+00">
                  <c:v>-1.8E-3</c:v>
                </c:pt>
                <c:pt idx="1787" formatCode="0.00E+00">
                  <c:v>-3.47E-3</c:v>
                </c:pt>
                <c:pt idx="1788" formatCode="0.00E+00">
                  <c:v>-7.1599999999999997E-3</c:v>
                </c:pt>
                <c:pt idx="1789" formatCode="0.00E+00">
                  <c:v>-6.5799999999999999E-3</c:v>
                </c:pt>
                <c:pt idx="1790">
                  <c:v>-6.45E-3</c:v>
                </c:pt>
                <c:pt idx="1791">
                  <c:v>-7.6699999999999997E-3</c:v>
                </c:pt>
                <c:pt idx="1792">
                  <c:v>-5.1599999999999997E-3</c:v>
                </c:pt>
                <c:pt idx="1793">
                  <c:v>-5.5399999999999998E-3</c:v>
                </c:pt>
                <c:pt idx="1794" formatCode="0.00E+00">
                  <c:v>-6.7099999999999998E-3</c:v>
                </c:pt>
                <c:pt idx="1795" formatCode="0.00E+00">
                  <c:v>-6.6299999999999996E-3</c:v>
                </c:pt>
                <c:pt idx="1796" formatCode="0.00E+00">
                  <c:v>-8.4399999999999996E-3</c:v>
                </c:pt>
                <c:pt idx="1797" formatCode="0.00E+00">
                  <c:v>-7.9500000000000005E-3</c:v>
                </c:pt>
                <c:pt idx="1798" formatCode="0.00E+00">
                  <c:v>-5.7800000000000004E-3</c:v>
                </c:pt>
                <c:pt idx="1799" formatCode="0.00E+00">
                  <c:v>-2.6099999999999999E-3</c:v>
                </c:pt>
                <c:pt idx="1800" formatCode="0.00E+00">
                  <c:v>8.9861300000000004E-4</c:v>
                </c:pt>
                <c:pt idx="1801" formatCode="0.00E+00">
                  <c:v>3.6099999999999999E-3</c:v>
                </c:pt>
                <c:pt idx="1802">
                  <c:v>5.7299999999999999E-3</c:v>
                </c:pt>
                <c:pt idx="1803" formatCode="0.00E+00">
                  <c:v>3.1700000000000001E-3</c:v>
                </c:pt>
                <c:pt idx="1804" formatCode="0.00E+00">
                  <c:v>-3.0699999999999998E-3</c:v>
                </c:pt>
                <c:pt idx="1805">
                  <c:v>-4.0400000000000002E-3</c:v>
                </c:pt>
                <c:pt idx="1806">
                  <c:v>-8.5699999999999995E-3</c:v>
                </c:pt>
                <c:pt idx="1807">
                  <c:v>-8.6999999999999994E-3</c:v>
                </c:pt>
                <c:pt idx="1808">
                  <c:v>-3.7299999999999998E-3</c:v>
                </c:pt>
                <c:pt idx="1809" formatCode="0.00E+00">
                  <c:v>7.3813100000000005E-4</c:v>
                </c:pt>
                <c:pt idx="1810" formatCode="0.00E+00">
                  <c:v>-3.9100000000000003E-3</c:v>
                </c:pt>
                <c:pt idx="1811" formatCode="0.00E+00">
                  <c:v>-2.2100000000000002E-3</c:v>
                </c:pt>
                <c:pt idx="1812" formatCode="0.00E+00">
                  <c:v>-7.0299999999999998E-3</c:v>
                </c:pt>
                <c:pt idx="1813" formatCode="0.00E+00">
                  <c:v>-1.026E-2</c:v>
                </c:pt>
                <c:pt idx="1814" formatCode="0.00E+00">
                  <c:v>-8.8900000000000003E-3</c:v>
                </c:pt>
                <c:pt idx="1815" formatCode="0.00E+00">
                  <c:v>-2.4099999999999998E-3</c:v>
                </c:pt>
                <c:pt idx="1816" formatCode="0.00E+00">
                  <c:v>3.8551600000000003E-4</c:v>
                </c:pt>
                <c:pt idx="1817" formatCode="0.00E+00">
                  <c:v>3.0500000000000002E-3</c:v>
                </c:pt>
                <c:pt idx="1818" formatCode="0.00E+00">
                  <c:v>3.9699999999999996E-3</c:v>
                </c:pt>
                <c:pt idx="1819" formatCode="0.00E+00">
                  <c:v>4.2100000000000002E-3</c:v>
                </c:pt>
                <c:pt idx="1820" formatCode="0.00E+00">
                  <c:v>3.0300000000000001E-3</c:v>
                </c:pt>
                <c:pt idx="1821" formatCode="0.00E+00">
                  <c:v>-3.2100000000000002E-3</c:v>
                </c:pt>
                <c:pt idx="1822" formatCode="0.00E+00">
                  <c:v>-4.81E-3</c:v>
                </c:pt>
                <c:pt idx="1823" formatCode="0.00E+00">
                  <c:v>-5.8700000000000002E-3</c:v>
                </c:pt>
                <c:pt idx="1824" formatCode="0.00E+00">
                  <c:v>-6.7499999999999999E-3</c:v>
                </c:pt>
                <c:pt idx="1825" formatCode="0.00E+00">
                  <c:v>-9.4800000000000006E-3</c:v>
                </c:pt>
                <c:pt idx="1826" formatCode="0.00E+00">
                  <c:v>-1.0699999999999999E-2</c:v>
                </c:pt>
                <c:pt idx="1827" formatCode="0.00E+00">
                  <c:v>-1.0659999999999999E-2</c:v>
                </c:pt>
                <c:pt idx="1828" formatCode="0.00E+00">
                  <c:v>-1.2710000000000001E-2</c:v>
                </c:pt>
                <c:pt idx="1829" formatCode="0.00E+00">
                  <c:v>-1.444E-2</c:v>
                </c:pt>
                <c:pt idx="1830" formatCode="0.00E+00">
                  <c:v>-1.5900000000000001E-2</c:v>
                </c:pt>
                <c:pt idx="1831" formatCode="0.00E+00">
                  <c:v>-1.4069999999999999E-2</c:v>
                </c:pt>
                <c:pt idx="1832" formatCode="0.00E+00">
                  <c:v>-1.1560000000000001E-2</c:v>
                </c:pt>
                <c:pt idx="1833" formatCode="0.00E+00">
                  <c:v>-9.5999999999999992E-3</c:v>
                </c:pt>
                <c:pt idx="1834" formatCode="0.00E+00">
                  <c:v>-4.9199999999999999E-3</c:v>
                </c:pt>
                <c:pt idx="1835" formatCode="0.00E+00">
                  <c:v>-4.64E-3</c:v>
                </c:pt>
                <c:pt idx="1836" formatCode="0.00E+00">
                  <c:v>7.5688100000000005E-4</c:v>
                </c:pt>
                <c:pt idx="1837" formatCode="0.00E+00">
                  <c:v>1.0399999999999999E-3</c:v>
                </c:pt>
                <c:pt idx="1838" formatCode="0.00E+00">
                  <c:v>2.8800000000000002E-3</c:v>
                </c:pt>
                <c:pt idx="1839" formatCode="0.00E+00">
                  <c:v>-3.15E-3</c:v>
                </c:pt>
                <c:pt idx="1840" formatCode="0.00E+00">
                  <c:v>6.5882299999999998E-5</c:v>
                </c:pt>
                <c:pt idx="1841" formatCode="0.00E+00">
                  <c:v>-2.99E-3</c:v>
                </c:pt>
                <c:pt idx="1842" formatCode="0.00E+00">
                  <c:v>-1.0300000000000001E-3</c:v>
                </c:pt>
                <c:pt idx="1843" formatCode="0.00E+00">
                  <c:v>-2.0799999999999998E-3</c:v>
                </c:pt>
                <c:pt idx="1844" formatCode="0.00E+00">
                  <c:v>-3.9300000000000003E-3</c:v>
                </c:pt>
                <c:pt idx="1845" formatCode="0.00E+00">
                  <c:v>-4.6499999999999996E-3</c:v>
                </c:pt>
                <c:pt idx="1846" formatCode="0.00E+00">
                  <c:v>-5.7800000000000004E-3</c:v>
                </c:pt>
                <c:pt idx="1847" formatCode="0.00E+00">
                  <c:v>-9.1800000000000007E-3</c:v>
                </c:pt>
                <c:pt idx="1848" formatCode="0.00E+00">
                  <c:v>-8.6E-3</c:v>
                </c:pt>
                <c:pt idx="1849" formatCode="0.00E+00">
                  <c:v>-2.7399999999999998E-3</c:v>
                </c:pt>
                <c:pt idx="1850" formatCode="0.00E+00">
                  <c:v>-3.8800000000000002E-3</c:v>
                </c:pt>
                <c:pt idx="1851" formatCode="0.00E+00">
                  <c:v>-3.5100000000000001E-3</c:v>
                </c:pt>
                <c:pt idx="1852" formatCode="0.00E+00">
                  <c:v>-1.1900000000000001E-3</c:v>
                </c:pt>
                <c:pt idx="1853" formatCode="0.00E+00">
                  <c:v>-2.2699999999999999E-3</c:v>
                </c:pt>
                <c:pt idx="1854">
                  <c:v>-3.98E-3</c:v>
                </c:pt>
                <c:pt idx="1855" formatCode="0.00E+00">
                  <c:v>-9.6597800000000004E-4</c:v>
                </c:pt>
                <c:pt idx="1856" formatCode="0.00E+00">
                  <c:v>2.47E-3</c:v>
                </c:pt>
                <c:pt idx="1857">
                  <c:v>1.9300000000000001E-3</c:v>
                </c:pt>
                <c:pt idx="1858">
                  <c:v>1.3820000000000001E-2</c:v>
                </c:pt>
                <c:pt idx="1859">
                  <c:v>0.10657999999999999</c:v>
                </c:pt>
                <c:pt idx="1860" formatCode="0.00E+00">
                  <c:v>0.28504000000000002</c:v>
                </c:pt>
                <c:pt idx="1861">
                  <c:v>0.52985000000000004</c:v>
                </c:pt>
                <c:pt idx="1862">
                  <c:v>0.79449000000000003</c:v>
                </c:pt>
                <c:pt idx="1863">
                  <c:v>0.99034999999999995</c:v>
                </c:pt>
                <c:pt idx="1864">
                  <c:v>1.0333699999999999</c:v>
                </c:pt>
                <c:pt idx="1865">
                  <c:v>0.93106999999999995</c:v>
                </c:pt>
                <c:pt idx="1866">
                  <c:v>0.72196000000000005</c:v>
                </c:pt>
                <c:pt idx="1867">
                  <c:v>0.47432000000000002</c:v>
                </c:pt>
                <c:pt idx="1868">
                  <c:v>0.27528999999999998</c:v>
                </c:pt>
                <c:pt idx="1869">
                  <c:v>0.14047999999999999</c:v>
                </c:pt>
                <c:pt idx="1870">
                  <c:v>5.8779999999999999E-2</c:v>
                </c:pt>
                <c:pt idx="1871">
                  <c:v>1.489E-2</c:v>
                </c:pt>
                <c:pt idx="1872">
                  <c:v>-7.28E-3</c:v>
                </c:pt>
                <c:pt idx="1873">
                  <c:v>-1.5140000000000001E-2</c:v>
                </c:pt>
                <c:pt idx="1874">
                  <c:v>-1.7979999999999999E-2</c:v>
                </c:pt>
                <c:pt idx="1875">
                  <c:v>-1.5299999999999999E-2</c:v>
                </c:pt>
                <c:pt idx="1876">
                  <c:v>-1.4239999999999999E-2</c:v>
                </c:pt>
                <c:pt idx="1877">
                  <c:v>-9.5099999999999994E-3</c:v>
                </c:pt>
                <c:pt idx="1878">
                  <c:v>-1.018E-2</c:v>
                </c:pt>
                <c:pt idx="1879">
                  <c:v>-4.8199999999999996E-3</c:v>
                </c:pt>
                <c:pt idx="1880">
                  <c:v>-3.9199999999999999E-3</c:v>
                </c:pt>
                <c:pt idx="1881" formatCode="0.00E+00">
                  <c:v>-9.1292999999999995E-4</c:v>
                </c:pt>
                <c:pt idx="1882">
                  <c:v>-1.7600000000000001E-3</c:v>
                </c:pt>
                <c:pt idx="1883">
                  <c:v>-3.2299999999999998E-3</c:v>
                </c:pt>
                <c:pt idx="1884">
                  <c:v>-4.4200000000000003E-3</c:v>
                </c:pt>
                <c:pt idx="1885" formatCode="0.00E+00">
                  <c:v>3.0187399999999999E-4</c:v>
                </c:pt>
                <c:pt idx="1886" formatCode="0.00E+00">
                  <c:v>2.97E-3</c:v>
                </c:pt>
                <c:pt idx="1887" formatCode="0.00E+00">
                  <c:v>2.0400000000000001E-3</c:v>
                </c:pt>
                <c:pt idx="1888" formatCode="0.00E+00">
                  <c:v>1.74E-3</c:v>
                </c:pt>
                <c:pt idx="1889" formatCode="0.00E+00">
                  <c:v>-6.5900099999999999E-4</c:v>
                </c:pt>
                <c:pt idx="1890">
                  <c:v>-8.5800000000000008E-3</c:v>
                </c:pt>
                <c:pt idx="1891">
                  <c:v>-1.1429999999999999E-2</c:v>
                </c:pt>
                <c:pt idx="1892">
                  <c:v>-1.132E-2</c:v>
                </c:pt>
                <c:pt idx="1893">
                  <c:v>-8.3099999999999997E-3</c:v>
                </c:pt>
                <c:pt idx="1894" formatCode="0.00E+00">
                  <c:v>-1.0959999999999999E-2</c:v>
                </c:pt>
                <c:pt idx="1895">
                  <c:v>-9.4199999999999996E-3</c:v>
                </c:pt>
                <c:pt idx="1896">
                  <c:v>-8.3000000000000001E-3</c:v>
                </c:pt>
                <c:pt idx="1897">
                  <c:v>-8.4399999999999996E-3</c:v>
                </c:pt>
                <c:pt idx="1898">
                  <c:v>-5.4799999999999996E-3</c:v>
                </c:pt>
                <c:pt idx="1899">
                  <c:v>-2.48E-3</c:v>
                </c:pt>
                <c:pt idx="1900">
                  <c:v>-1.06E-3</c:v>
                </c:pt>
                <c:pt idx="1901" formatCode="0.00E+00">
                  <c:v>-1.5258599999999999E-4</c:v>
                </c:pt>
                <c:pt idx="1902">
                  <c:v>2.2200000000000002E-3</c:v>
                </c:pt>
                <c:pt idx="1903" formatCode="0.00E+00">
                  <c:v>5.3849599999999996E-4</c:v>
                </c:pt>
                <c:pt idx="1904">
                  <c:v>3.5000000000000001E-3</c:v>
                </c:pt>
                <c:pt idx="1905">
                  <c:v>6.2500000000000003E-3</c:v>
                </c:pt>
                <c:pt idx="1906">
                  <c:v>5.0299999999999997E-3</c:v>
                </c:pt>
                <c:pt idx="1907">
                  <c:v>2.2599999999999999E-3</c:v>
                </c:pt>
                <c:pt idx="1908" formatCode="0.00E+00">
                  <c:v>6.6328800000000005E-4</c:v>
                </c:pt>
                <c:pt idx="1909">
                  <c:v>-1.9300000000000001E-3</c:v>
                </c:pt>
                <c:pt idx="1910" formatCode="0.00E+00">
                  <c:v>-2.97E-3</c:v>
                </c:pt>
                <c:pt idx="1911" formatCode="0.00E+00">
                  <c:v>5.0832399999999999E-4</c:v>
                </c:pt>
                <c:pt idx="1912" formatCode="0.00E+00">
                  <c:v>3.0325600000000001E-4</c:v>
                </c:pt>
                <c:pt idx="1913" formatCode="0.00E+00">
                  <c:v>2.7799999999999999E-3</c:v>
                </c:pt>
                <c:pt idx="1914">
                  <c:v>1.4E-3</c:v>
                </c:pt>
                <c:pt idx="1915" formatCode="0.00E+00">
                  <c:v>-8.9770699999999998E-4</c:v>
                </c:pt>
                <c:pt idx="1916" formatCode="0.00E+00">
                  <c:v>-1.8600000000000001E-3</c:v>
                </c:pt>
                <c:pt idx="1917" formatCode="0.00E+00">
                  <c:v>1.9599999999999999E-3</c:v>
                </c:pt>
                <c:pt idx="1918">
                  <c:v>1.08E-3</c:v>
                </c:pt>
                <c:pt idx="1919" formatCode="0.00E+00">
                  <c:v>3.6800000000000001E-3</c:v>
                </c:pt>
                <c:pt idx="1920" formatCode="0.00E+00">
                  <c:v>1.7600000000000001E-3</c:v>
                </c:pt>
                <c:pt idx="1921" formatCode="0.00E+00">
                  <c:v>-6.1900000000000002E-3</c:v>
                </c:pt>
                <c:pt idx="1922">
                  <c:v>-1.137E-2</c:v>
                </c:pt>
                <c:pt idx="1923" formatCode="0.00E+00">
                  <c:v>-1.455E-2</c:v>
                </c:pt>
                <c:pt idx="1924">
                  <c:v>-1.567E-2</c:v>
                </c:pt>
                <c:pt idx="1925">
                  <c:v>-1.529E-2</c:v>
                </c:pt>
                <c:pt idx="1926">
                  <c:v>-8.0099999999999998E-3</c:v>
                </c:pt>
                <c:pt idx="1927">
                  <c:v>-4.4000000000000003E-3</c:v>
                </c:pt>
                <c:pt idx="1928" formatCode="0.00E+00">
                  <c:v>-7.62E-3</c:v>
                </c:pt>
                <c:pt idx="1929" formatCode="0.00E+00">
                  <c:v>-1.256E-2</c:v>
                </c:pt>
                <c:pt idx="1930" formatCode="0.00E+00">
                  <c:v>-9.4999999999999998E-3</c:v>
                </c:pt>
                <c:pt idx="1931" formatCode="0.00E+00">
                  <c:v>-9.7000000000000003E-3</c:v>
                </c:pt>
                <c:pt idx="1932" formatCode="0.00E+00">
                  <c:v>-1.2290000000000001E-2</c:v>
                </c:pt>
                <c:pt idx="1933" formatCode="0.00E+00">
                  <c:v>-7.5199999999999998E-3</c:v>
                </c:pt>
                <c:pt idx="1934" formatCode="0.00E+00">
                  <c:v>-3.0400000000000002E-3</c:v>
                </c:pt>
                <c:pt idx="1935" formatCode="0.00E+00">
                  <c:v>-9.4058599999999998E-4</c:v>
                </c:pt>
                <c:pt idx="1936" formatCode="0.00E+00">
                  <c:v>-5.77E-3</c:v>
                </c:pt>
                <c:pt idx="1937" formatCode="0.00E+00">
                  <c:v>-7.3099999999999997E-3</c:v>
                </c:pt>
                <c:pt idx="1938" formatCode="0.00E+00">
                  <c:v>-8.9800000000000001E-3</c:v>
                </c:pt>
                <c:pt idx="1939" formatCode="0.00E+00">
                  <c:v>-1.2189999999999999E-2</c:v>
                </c:pt>
                <c:pt idx="1940" formatCode="0.00E+00">
                  <c:v>-1.566E-2</c:v>
                </c:pt>
                <c:pt idx="1941">
                  <c:v>-1.393E-2</c:v>
                </c:pt>
                <c:pt idx="1942">
                  <c:v>-1.2630000000000001E-2</c:v>
                </c:pt>
                <c:pt idx="1943">
                  <c:v>-1.2959999999999999E-2</c:v>
                </c:pt>
                <c:pt idx="1944" formatCode="0.00E+00">
                  <c:v>-1.2409999999999999E-2</c:v>
                </c:pt>
                <c:pt idx="1945" formatCode="0.00E+00">
                  <c:v>-1.4069999999999999E-2</c:v>
                </c:pt>
                <c:pt idx="1946" formatCode="0.00E+00">
                  <c:v>-1.8630000000000001E-2</c:v>
                </c:pt>
                <c:pt idx="1947" formatCode="0.00E+00">
                  <c:v>-1.67E-2</c:v>
                </c:pt>
                <c:pt idx="1948" formatCode="0.00E+00">
                  <c:v>-1.2880000000000001E-2</c:v>
                </c:pt>
                <c:pt idx="1949" formatCode="0.00E+00">
                  <c:v>-1.208E-2</c:v>
                </c:pt>
                <c:pt idx="1950" formatCode="0.00E+00">
                  <c:v>-7.5500000000000003E-3</c:v>
                </c:pt>
                <c:pt idx="1951" formatCode="0.00E+00">
                  <c:v>-5.4099999999999999E-3</c:v>
                </c:pt>
                <c:pt idx="1952" formatCode="0.00E+00">
                  <c:v>-7.1199999999999996E-3</c:v>
                </c:pt>
                <c:pt idx="1953" formatCode="0.00E+00">
                  <c:v>-8.4499999999999992E-3</c:v>
                </c:pt>
                <c:pt idx="1954" formatCode="0.00E+00">
                  <c:v>-7.3200000000000001E-3</c:v>
                </c:pt>
                <c:pt idx="1955" formatCode="0.00E+00">
                  <c:v>-1.2160000000000001E-2</c:v>
                </c:pt>
                <c:pt idx="1956" formatCode="0.00E+00">
                  <c:v>-9.5999999999999992E-3</c:v>
                </c:pt>
                <c:pt idx="1957">
                  <c:v>-7.0899999999999999E-3</c:v>
                </c:pt>
                <c:pt idx="1958">
                  <c:v>-8.0400000000000003E-3</c:v>
                </c:pt>
                <c:pt idx="1959">
                  <c:v>-7.7000000000000002E-3</c:v>
                </c:pt>
                <c:pt idx="1960">
                  <c:v>-8.1099999999999992E-3</c:v>
                </c:pt>
                <c:pt idx="1961" formatCode="0.00E+00">
                  <c:v>-9.7400000000000004E-3</c:v>
                </c:pt>
                <c:pt idx="1962" formatCode="0.00E+00">
                  <c:v>-1.379E-2</c:v>
                </c:pt>
                <c:pt idx="1963" formatCode="0.00E+00">
                  <c:v>-1.374E-2</c:v>
                </c:pt>
                <c:pt idx="1964" formatCode="0.00E+00">
                  <c:v>-1.738E-2</c:v>
                </c:pt>
                <c:pt idx="1965" formatCode="0.00E+00">
                  <c:v>-1.2449999999999999E-2</c:v>
                </c:pt>
                <c:pt idx="1966" formatCode="0.00E+00">
                  <c:v>-9.1500000000000001E-3</c:v>
                </c:pt>
                <c:pt idx="1967" formatCode="0.00E+00">
                  <c:v>-6.3499999999999997E-3</c:v>
                </c:pt>
                <c:pt idx="1968" formatCode="0.00E+00">
                  <c:v>-5.4799999999999996E-3</c:v>
                </c:pt>
                <c:pt idx="1969" formatCode="0.00E+00">
                  <c:v>-3.14E-3</c:v>
                </c:pt>
                <c:pt idx="1970" formatCode="0.00E+00">
                  <c:v>-8.09E-3</c:v>
                </c:pt>
                <c:pt idx="1971" formatCode="0.00E+00">
                  <c:v>-1.06E-2</c:v>
                </c:pt>
                <c:pt idx="1972" formatCode="0.00E+00">
                  <c:v>-7.3499999999999998E-3</c:v>
                </c:pt>
                <c:pt idx="1973" formatCode="0.00E+00">
                  <c:v>-5.3499999999999997E-3</c:v>
                </c:pt>
                <c:pt idx="1974">
                  <c:v>-3.8E-3</c:v>
                </c:pt>
                <c:pt idx="1975" formatCode="0.00E+00">
                  <c:v>-2.2200000000000002E-3</c:v>
                </c:pt>
                <c:pt idx="1976" formatCode="0.00E+00">
                  <c:v>-8.4807000000000003E-4</c:v>
                </c:pt>
                <c:pt idx="1977" formatCode="0.00E+00">
                  <c:v>-2.4399999999999999E-3</c:v>
                </c:pt>
                <c:pt idx="1978">
                  <c:v>8.0099999999999998E-3</c:v>
                </c:pt>
                <c:pt idx="1979">
                  <c:v>9.3520000000000006E-2</c:v>
                </c:pt>
                <c:pt idx="1980">
                  <c:v>0.26761000000000001</c:v>
                </c:pt>
                <c:pt idx="1981">
                  <c:v>0.50555000000000005</c:v>
                </c:pt>
                <c:pt idx="1982">
                  <c:v>0.77385999999999999</c:v>
                </c:pt>
                <c:pt idx="1983">
                  <c:v>0.97777999999999998</c:v>
                </c:pt>
                <c:pt idx="1984">
                  <c:v>1.03895</c:v>
                </c:pt>
                <c:pt idx="1985">
                  <c:v>0.95467000000000002</c:v>
                </c:pt>
                <c:pt idx="1986">
                  <c:v>0.76865000000000006</c:v>
                </c:pt>
                <c:pt idx="1987">
                  <c:v>0.52605000000000002</c:v>
                </c:pt>
                <c:pt idx="1988">
                  <c:v>0.32362000000000002</c:v>
                </c:pt>
                <c:pt idx="1989">
                  <c:v>0.18093999999999999</c:v>
                </c:pt>
                <c:pt idx="1990">
                  <c:v>9.4280000000000003E-2</c:v>
                </c:pt>
                <c:pt idx="1991">
                  <c:v>4.1520000000000001E-2</c:v>
                </c:pt>
                <c:pt idx="1992">
                  <c:v>1.8710000000000001E-2</c:v>
                </c:pt>
                <c:pt idx="1993">
                  <c:v>7.3400000000000002E-3</c:v>
                </c:pt>
                <c:pt idx="1994">
                  <c:v>2.6700000000000001E-3</c:v>
                </c:pt>
                <c:pt idx="1995" formatCode="0.00E+00">
                  <c:v>8.1379900000000002E-7</c:v>
                </c:pt>
                <c:pt idx="1996">
                  <c:v>2.0600000000000002E-3</c:v>
                </c:pt>
                <c:pt idx="1997" formatCode="0.00E+00">
                  <c:v>1.9388399999999999E-4</c:v>
                </c:pt>
                <c:pt idx="1998">
                  <c:v>-2.0100000000000001E-3</c:v>
                </c:pt>
                <c:pt idx="1999" formatCode="0.00E+00">
                  <c:v>2.61434E-4</c:v>
                </c:pt>
                <c:pt idx="2000">
                  <c:v>4.3699999999999998E-3</c:v>
                </c:pt>
                <c:pt idx="2001">
                  <c:v>2E-3</c:v>
                </c:pt>
                <c:pt idx="2002">
                  <c:v>-3.5899999999999999E-3</c:v>
                </c:pt>
                <c:pt idx="2003">
                  <c:v>-1.32E-3</c:v>
                </c:pt>
                <c:pt idx="2004" formatCode="0.00E+00">
                  <c:v>-4.4900000000000001E-3</c:v>
                </c:pt>
                <c:pt idx="2005" formatCode="0.00E+00">
                  <c:v>-3.9300000000000003E-3</c:v>
                </c:pt>
                <c:pt idx="2006" formatCode="0.00E+00">
                  <c:v>-7.3642E-4</c:v>
                </c:pt>
                <c:pt idx="2007" formatCode="0.00E+00">
                  <c:v>4.8399999999999997E-3</c:v>
                </c:pt>
                <c:pt idx="2008" formatCode="0.00E+00">
                  <c:v>6.2817099999999996E-4</c:v>
                </c:pt>
                <c:pt idx="2009" formatCode="0.00E+00">
                  <c:v>9.7574599999999999E-4</c:v>
                </c:pt>
                <c:pt idx="2010">
                  <c:v>-2.6900000000000001E-3</c:v>
                </c:pt>
                <c:pt idx="2011">
                  <c:v>-7.9100000000000004E-3</c:v>
                </c:pt>
                <c:pt idx="2012">
                  <c:v>-1.196E-2</c:v>
                </c:pt>
                <c:pt idx="2013">
                  <c:v>-1.2149999999999999E-2</c:v>
                </c:pt>
                <c:pt idx="2014" formatCode="0.00E+00">
                  <c:v>-8.5000000000000006E-3</c:v>
                </c:pt>
                <c:pt idx="2015">
                  <c:v>-8.6499999999999997E-3</c:v>
                </c:pt>
                <c:pt idx="2016">
                  <c:v>-9.5600000000000008E-3</c:v>
                </c:pt>
                <c:pt idx="2017">
                  <c:v>-1.1180000000000001E-2</c:v>
                </c:pt>
                <c:pt idx="2018">
                  <c:v>-9.6200000000000001E-3</c:v>
                </c:pt>
                <c:pt idx="2019" formatCode="0.00E+00">
                  <c:v>-1.329E-2</c:v>
                </c:pt>
                <c:pt idx="2020" formatCode="0.00E+00">
                  <c:v>-1.404E-2</c:v>
                </c:pt>
                <c:pt idx="2021" formatCode="0.00E+00">
                  <c:v>-1.312E-2</c:v>
                </c:pt>
                <c:pt idx="2022">
                  <c:v>-9.7800000000000005E-3</c:v>
                </c:pt>
                <c:pt idx="2023" formatCode="0.00E+00">
                  <c:v>-1.3469999999999999E-2</c:v>
                </c:pt>
                <c:pt idx="2024" formatCode="0.00E+00">
                  <c:v>-1.448E-2</c:v>
                </c:pt>
                <c:pt idx="2025">
                  <c:v>-1.4200000000000001E-2</c:v>
                </c:pt>
                <c:pt idx="2026" formatCode="0.00E+00">
                  <c:v>-1.0149999999999999E-2</c:v>
                </c:pt>
                <c:pt idx="2027" formatCode="0.00E+00">
                  <c:v>-1.124E-2</c:v>
                </c:pt>
                <c:pt idx="2028" formatCode="0.00E+00">
                  <c:v>-6.9800000000000001E-3</c:v>
                </c:pt>
                <c:pt idx="2029" formatCode="0.00E+00">
                  <c:v>-6.7400000000000003E-3</c:v>
                </c:pt>
                <c:pt idx="2030">
                  <c:v>-6.4099999999999999E-3</c:v>
                </c:pt>
                <c:pt idx="2031">
                  <c:v>-7.9699999999999997E-3</c:v>
                </c:pt>
                <c:pt idx="2032">
                  <c:v>-5.0499999999999998E-3</c:v>
                </c:pt>
                <c:pt idx="2033" formatCode="0.00E+00">
                  <c:v>-5.0099999999999997E-3</c:v>
                </c:pt>
                <c:pt idx="2034" formatCode="0.00E+00">
                  <c:v>-1.2099999999999999E-3</c:v>
                </c:pt>
                <c:pt idx="2035" formatCode="0.00E+00">
                  <c:v>1.33E-3</c:v>
                </c:pt>
                <c:pt idx="2036" formatCode="0.00E+00">
                  <c:v>3.2100000000000002E-3</c:v>
                </c:pt>
                <c:pt idx="2037" formatCode="0.00E+00">
                  <c:v>7.2199999999999999E-3</c:v>
                </c:pt>
                <c:pt idx="2038" formatCode="0.00E+00">
                  <c:v>8.3400000000000002E-3</c:v>
                </c:pt>
                <c:pt idx="2039" formatCode="0.00E+00">
                  <c:v>1.256E-2</c:v>
                </c:pt>
                <c:pt idx="2040">
                  <c:v>1.042E-2</c:v>
                </c:pt>
                <c:pt idx="2041" formatCode="0.00E+00">
                  <c:v>9.0699999999999999E-3</c:v>
                </c:pt>
                <c:pt idx="2042" formatCode="0.00E+00">
                  <c:v>4.4999999999999997E-3</c:v>
                </c:pt>
                <c:pt idx="2043" formatCode="0.00E+00">
                  <c:v>-1.05913E-4</c:v>
                </c:pt>
                <c:pt idx="2044" formatCode="0.00E+00">
                  <c:v>-1.103E-2</c:v>
                </c:pt>
                <c:pt idx="2045" formatCode="0.00E+00">
                  <c:v>-1.213E-2</c:v>
                </c:pt>
                <c:pt idx="2046" formatCode="0.00E+00">
                  <c:v>-1.201E-2</c:v>
                </c:pt>
                <c:pt idx="2047" formatCode="0.00E+00">
                  <c:v>-1.064E-2</c:v>
                </c:pt>
                <c:pt idx="2048" formatCode="0.00E+00">
                  <c:v>-7.1900000000000002E-3</c:v>
                </c:pt>
                <c:pt idx="2049" formatCode="0.00E+00">
                  <c:v>-2.15E-3</c:v>
                </c:pt>
                <c:pt idx="2050" formatCode="0.00E+00">
                  <c:v>-5.7520100000000001E-4</c:v>
                </c:pt>
                <c:pt idx="2051" formatCode="0.00E+00">
                  <c:v>1.08E-3</c:v>
                </c:pt>
                <c:pt idx="2052" formatCode="0.00E+00">
                  <c:v>-2.3700000000000001E-3</c:v>
                </c:pt>
                <c:pt idx="2053" formatCode="0.00E+00">
                  <c:v>-3.5200000000000001E-3</c:v>
                </c:pt>
                <c:pt idx="2054" formatCode="0.00E+00">
                  <c:v>-2.2799999999999999E-3</c:v>
                </c:pt>
                <c:pt idx="2055" formatCode="0.00E+00">
                  <c:v>-4.9800000000000001E-3</c:v>
                </c:pt>
                <c:pt idx="2056" formatCode="0.00E+00">
                  <c:v>-4.3699999999999998E-3</c:v>
                </c:pt>
                <c:pt idx="2057" formatCode="0.00E+00">
                  <c:v>1.89E-3</c:v>
                </c:pt>
                <c:pt idx="2058" formatCode="0.00E+00">
                  <c:v>5.5599999999999998E-3</c:v>
                </c:pt>
                <c:pt idx="2059" formatCode="0.00E+00">
                  <c:v>7.4599999999999996E-3</c:v>
                </c:pt>
                <c:pt idx="2060">
                  <c:v>1.129E-2</c:v>
                </c:pt>
                <c:pt idx="2061">
                  <c:v>9.9399999999999992E-3</c:v>
                </c:pt>
                <c:pt idx="2062" formatCode="0.00E+00">
                  <c:v>7.62E-3</c:v>
                </c:pt>
                <c:pt idx="2063" formatCode="0.00E+00">
                  <c:v>2.6199999999999999E-3</c:v>
                </c:pt>
                <c:pt idx="2064" formatCode="0.00E+00">
                  <c:v>-2.96E-3</c:v>
                </c:pt>
                <c:pt idx="2065" formatCode="0.00E+00">
                  <c:v>-1.6000000000000001E-3</c:v>
                </c:pt>
                <c:pt idx="2066" formatCode="0.00E+00">
                  <c:v>-1.32E-3</c:v>
                </c:pt>
                <c:pt idx="2067" formatCode="0.00E+00">
                  <c:v>-3.3500000000000001E-3</c:v>
                </c:pt>
                <c:pt idx="2068" formatCode="0.00E+00">
                  <c:v>-4.8300000000000001E-3</c:v>
                </c:pt>
                <c:pt idx="2069" formatCode="0.00E+00">
                  <c:v>-3.7200000000000002E-3</c:v>
                </c:pt>
                <c:pt idx="2070" formatCode="0.00E+00">
                  <c:v>-5.0000000000000001E-3</c:v>
                </c:pt>
                <c:pt idx="2071" formatCode="0.00E+00">
                  <c:v>-5.8500000000000002E-3</c:v>
                </c:pt>
                <c:pt idx="2072" formatCode="0.00E+00">
                  <c:v>-3.82E-3</c:v>
                </c:pt>
                <c:pt idx="2073" formatCode="0.00E+00">
                  <c:v>5.5272500000000003E-5</c:v>
                </c:pt>
                <c:pt idx="2074" formatCode="0.00E+00">
                  <c:v>-1.7600000000000001E-3</c:v>
                </c:pt>
                <c:pt idx="2075">
                  <c:v>-4.79E-3</c:v>
                </c:pt>
                <c:pt idx="2076">
                  <c:v>-3.2599999999999999E-3</c:v>
                </c:pt>
                <c:pt idx="2077">
                  <c:v>-7.0400000000000003E-3</c:v>
                </c:pt>
                <c:pt idx="2078">
                  <c:v>-1.111E-2</c:v>
                </c:pt>
                <c:pt idx="2079">
                  <c:v>-7.1500000000000001E-3</c:v>
                </c:pt>
                <c:pt idx="2080">
                  <c:v>-6.3299999999999997E-3</c:v>
                </c:pt>
                <c:pt idx="2081">
                  <c:v>-6.6400000000000001E-3</c:v>
                </c:pt>
                <c:pt idx="2082">
                  <c:v>-6.5700000000000003E-3</c:v>
                </c:pt>
                <c:pt idx="2083" formatCode="0.00E+00">
                  <c:v>-1.56E-3</c:v>
                </c:pt>
                <c:pt idx="2084">
                  <c:v>-3.2100000000000002E-3</c:v>
                </c:pt>
                <c:pt idx="2085" formatCode="0.00E+00">
                  <c:v>-3.8899999999999998E-3</c:v>
                </c:pt>
                <c:pt idx="2086">
                  <c:v>-8.09E-3</c:v>
                </c:pt>
                <c:pt idx="2087" formatCode="0.00E+00">
                  <c:v>-8.2699999999999996E-3</c:v>
                </c:pt>
                <c:pt idx="2088" formatCode="0.00E+00">
                  <c:v>-1.1089999999999999E-2</c:v>
                </c:pt>
                <c:pt idx="2089" formatCode="0.00E+00">
                  <c:v>-1.1560000000000001E-2</c:v>
                </c:pt>
                <c:pt idx="2090" formatCode="0.00E+00">
                  <c:v>-9.2800000000000001E-3</c:v>
                </c:pt>
                <c:pt idx="2091">
                  <c:v>-5.4000000000000003E-3</c:v>
                </c:pt>
                <c:pt idx="2092" formatCode="0.00E+00">
                  <c:v>-1.65E-3</c:v>
                </c:pt>
                <c:pt idx="2093" formatCode="0.00E+00">
                  <c:v>-6.1582100000000001E-4</c:v>
                </c:pt>
                <c:pt idx="2094" formatCode="0.00E+00">
                  <c:v>-2.2200000000000002E-3</c:v>
                </c:pt>
                <c:pt idx="2095">
                  <c:v>-5.6699999999999997E-3</c:v>
                </c:pt>
                <c:pt idx="2096">
                  <c:v>-8.3599999999999994E-3</c:v>
                </c:pt>
                <c:pt idx="2097">
                  <c:v>-1.0460000000000001E-2</c:v>
                </c:pt>
                <c:pt idx="2098" formatCode="0.00E+00">
                  <c:v>7.7760500000000001E-4</c:v>
                </c:pt>
                <c:pt idx="2099">
                  <c:v>8.269E-2</c:v>
                </c:pt>
                <c:pt idx="2100">
                  <c:v>0.25162000000000001</c:v>
                </c:pt>
                <c:pt idx="2101">
                  <c:v>0.48918</c:v>
                </c:pt>
                <c:pt idx="2102">
                  <c:v>0.75429999999999997</c:v>
                </c:pt>
                <c:pt idx="2103">
                  <c:v>0.95699999999999996</c:v>
                </c:pt>
                <c:pt idx="2104">
                  <c:v>1.02563</c:v>
                </c:pt>
                <c:pt idx="2105">
                  <c:v>0.94967999999999997</c:v>
                </c:pt>
                <c:pt idx="2106">
                  <c:v>0.76590000000000003</c:v>
                </c:pt>
                <c:pt idx="2107">
                  <c:v>0.52978999999999998</c:v>
                </c:pt>
                <c:pt idx="2108">
                  <c:v>0.33132</c:v>
                </c:pt>
                <c:pt idx="2109">
                  <c:v>0.18947</c:v>
                </c:pt>
                <c:pt idx="2110">
                  <c:v>0.10419</c:v>
                </c:pt>
                <c:pt idx="2111">
                  <c:v>5.552E-2</c:v>
                </c:pt>
                <c:pt idx="2112">
                  <c:v>3.0110000000000001E-2</c:v>
                </c:pt>
                <c:pt idx="2113">
                  <c:v>1.9130000000000001E-2</c:v>
                </c:pt>
                <c:pt idx="2114">
                  <c:v>1.924E-2</c:v>
                </c:pt>
                <c:pt idx="2115">
                  <c:v>1.9349999999999999E-2</c:v>
                </c:pt>
                <c:pt idx="2116">
                  <c:v>2.0299999999999999E-2</c:v>
                </c:pt>
                <c:pt idx="2117">
                  <c:v>2.0619999999999999E-2</c:v>
                </c:pt>
                <c:pt idx="2118">
                  <c:v>2.4119999999999999E-2</c:v>
                </c:pt>
                <c:pt idx="2119">
                  <c:v>2.307E-2</c:v>
                </c:pt>
                <c:pt idx="2120">
                  <c:v>1.9789999999999999E-2</c:v>
                </c:pt>
                <c:pt idx="2121">
                  <c:v>1.7510000000000001E-2</c:v>
                </c:pt>
                <c:pt idx="2122">
                  <c:v>1.1979999999999999E-2</c:v>
                </c:pt>
                <c:pt idx="2123" formatCode="0.00E+00">
                  <c:v>2.0500000000000002E-3</c:v>
                </c:pt>
                <c:pt idx="2124">
                  <c:v>-3.7799999999999999E-3</c:v>
                </c:pt>
                <c:pt idx="2125">
                  <c:v>-3.6700000000000001E-3</c:v>
                </c:pt>
                <c:pt idx="2126" formatCode="0.00E+00">
                  <c:v>-5.5199999999999997E-3</c:v>
                </c:pt>
                <c:pt idx="2127">
                  <c:v>-2.0200000000000001E-3</c:v>
                </c:pt>
                <c:pt idx="2128">
                  <c:v>-2.5000000000000001E-3</c:v>
                </c:pt>
                <c:pt idx="2129" formatCode="0.00E+00">
                  <c:v>-3.3413099999999999E-4</c:v>
                </c:pt>
                <c:pt idx="2130">
                  <c:v>-1.39E-3</c:v>
                </c:pt>
                <c:pt idx="2131">
                  <c:v>2.3600000000000001E-3</c:v>
                </c:pt>
                <c:pt idx="2132">
                  <c:v>3.8500000000000001E-3</c:v>
                </c:pt>
                <c:pt idx="2133">
                  <c:v>7.5599999999999999E-3</c:v>
                </c:pt>
                <c:pt idx="2134">
                  <c:v>6.4599999999999996E-3</c:v>
                </c:pt>
                <c:pt idx="2135">
                  <c:v>5.0200000000000002E-3</c:v>
                </c:pt>
                <c:pt idx="2136" formatCode="0.00E+00">
                  <c:v>-3.4573399999999999E-4</c:v>
                </c:pt>
                <c:pt idx="2137" formatCode="0.00E+00">
                  <c:v>-4.8399999999999997E-3</c:v>
                </c:pt>
                <c:pt idx="2138" formatCode="0.00E+00">
                  <c:v>-5.3899999999999998E-3</c:v>
                </c:pt>
                <c:pt idx="2139" formatCode="0.00E+00">
                  <c:v>-3.9399999999999999E-3</c:v>
                </c:pt>
                <c:pt idx="2140" formatCode="0.00E+00">
                  <c:v>1.6100000000000001E-3</c:v>
                </c:pt>
                <c:pt idx="2141">
                  <c:v>9.5899999999999996E-3</c:v>
                </c:pt>
                <c:pt idx="2142" formatCode="0.00E+00">
                  <c:v>1.137E-2</c:v>
                </c:pt>
                <c:pt idx="2143">
                  <c:v>1.265E-2</c:v>
                </c:pt>
                <c:pt idx="2144">
                  <c:v>1.264E-2</c:v>
                </c:pt>
                <c:pt idx="2145" formatCode="0.00E+00">
                  <c:v>1.1039999999999999E-2</c:v>
                </c:pt>
                <c:pt idx="2146">
                  <c:v>1.128E-2</c:v>
                </c:pt>
                <c:pt idx="2147">
                  <c:v>1.6740000000000001E-2</c:v>
                </c:pt>
                <c:pt idx="2148">
                  <c:v>1.857E-2</c:v>
                </c:pt>
                <c:pt idx="2149">
                  <c:v>1.4959999999999999E-2</c:v>
                </c:pt>
                <c:pt idx="2150">
                  <c:v>1.281E-2</c:v>
                </c:pt>
                <c:pt idx="2151">
                  <c:v>6.0600000000000003E-3</c:v>
                </c:pt>
                <c:pt idx="2152">
                  <c:v>2.5699999999999998E-3</c:v>
                </c:pt>
                <c:pt idx="2153" formatCode="0.00E+00">
                  <c:v>-9.9553599999999999E-4</c:v>
                </c:pt>
                <c:pt idx="2154">
                  <c:v>4.3E-3</c:v>
                </c:pt>
                <c:pt idx="2155">
                  <c:v>6.0099999999999997E-3</c:v>
                </c:pt>
                <c:pt idx="2156">
                  <c:v>6.62E-3</c:v>
                </c:pt>
                <c:pt idx="2157" formatCode="0.00E+00">
                  <c:v>6.4400000000000004E-3</c:v>
                </c:pt>
                <c:pt idx="2158" formatCode="0.00E+00">
                  <c:v>4.2900000000000004E-3</c:v>
                </c:pt>
                <c:pt idx="2159" formatCode="0.00E+00">
                  <c:v>-5.9699999999999996E-3</c:v>
                </c:pt>
                <c:pt idx="2160" formatCode="0.00E+00">
                  <c:v>-8.1200000000000005E-3</c:v>
                </c:pt>
                <c:pt idx="2161" formatCode="0.00E+00">
                  <c:v>-6.0400000000000002E-3</c:v>
                </c:pt>
                <c:pt idx="2162" formatCode="0.00E+00">
                  <c:v>-6.1000000000000004E-3</c:v>
                </c:pt>
                <c:pt idx="2163" formatCode="0.00E+00">
                  <c:v>-3.2699999999999999E-3</c:v>
                </c:pt>
                <c:pt idx="2164" formatCode="0.00E+00">
                  <c:v>5.5100000000000001E-3</c:v>
                </c:pt>
                <c:pt idx="2165" formatCode="0.00E+00">
                  <c:v>8.09E-3</c:v>
                </c:pt>
                <c:pt idx="2166" formatCode="0.00E+00">
                  <c:v>8.3300000000000006E-3</c:v>
                </c:pt>
                <c:pt idx="2167" formatCode="0.00E+00">
                  <c:v>3.0400000000000002E-3</c:v>
                </c:pt>
                <c:pt idx="2168" formatCode="0.00E+00">
                  <c:v>5.1572599999999999E-4</c:v>
                </c:pt>
                <c:pt idx="2169" formatCode="0.00E+00">
                  <c:v>-1.17E-3</c:v>
                </c:pt>
                <c:pt idx="2170">
                  <c:v>-3.7000000000000002E-3</c:v>
                </c:pt>
                <c:pt idx="2171" formatCode="0.00E+00">
                  <c:v>-8.3499999999999998E-3</c:v>
                </c:pt>
                <c:pt idx="2172" formatCode="0.00E+00">
                  <c:v>-4.5599999999999998E-3</c:v>
                </c:pt>
                <c:pt idx="2173" formatCode="0.00E+00">
                  <c:v>-3.89133E-4</c:v>
                </c:pt>
                <c:pt idx="2174" formatCode="0.00E+00">
                  <c:v>-4.44585E-4</c:v>
                </c:pt>
                <c:pt idx="2175" formatCode="0.00E+00">
                  <c:v>-1.3799999999999999E-3</c:v>
                </c:pt>
                <c:pt idx="2176" formatCode="0.00E+00">
                  <c:v>1.33E-3</c:v>
                </c:pt>
                <c:pt idx="2177" formatCode="0.00E+00">
                  <c:v>2.99E-3</c:v>
                </c:pt>
                <c:pt idx="2178" formatCode="0.00E+00">
                  <c:v>-1.6299999999999999E-3</c:v>
                </c:pt>
                <c:pt idx="2179" formatCode="0.00E+00">
                  <c:v>-9.4244499999999995E-5</c:v>
                </c:pt>
                <c:pt idx="2180">
                  <c:v>2.8600000000000001E-3</c:v>
                </c:pt>
                <c:pt idx="2181">
                  <c:v>4.1000000000000003E-3</c:v>
                </c:pt>
                <c:pt idx="2182">
                  <c:v>3.1700000000000001E-3</c:v>
                </c:pt>
                <c:pt idx="2183">
                  <c:v>9.7300000000000008E-3</c:v>
                </c:pt>
                <c:pt idx="2184">
                  <c:v>9.4199999999999996E-3</c:v>
                </c:pt>
                <c:pt idx="2185">
                  <c:v>1.238E-2</c:v>
                </c:pt>
                <c:pt idx="2186">
                  <c:v>1.4449999999999999E-2</c:v>
                </c:pt>
                <c:pt idx="2187" formatCode="0.00E+00">
                  <c:v>1.519E-2</c:v>
                </c:pt>
                <c:pt idx="2188">
                  <c:v>1.7780000000000001E-2</c:v>
                </c:pt>
                <c:pt idx="2189">
                  <c:v>1.9570000000000001E-2</c:v>
                </c:pt>
                <c:pt idx="2190">
                  <c:v>1.227E-2</c:v>
                </c:pt>
                <c:pt idx="2191">
                  <c:v>8.1600000000000006E-3</c:v>
                </c:pt>
                <c:pt idx="2192">
                  <c:v>5.1000000000000004E-3</c:v>
                </c:pt>
                <c:pt idx="2193">
                  <c:v>-5.0400000000000002E-3</c:v>
                </c:pt>
                <c:pt idx="2194" formatCode="0.00E+00">
                  <c:v>-9.41E-3</c:v>
                </c:pt>
                <c:pt idx="2195">
                  <c:v>-1.155E-2</c:v>
                </c:pt>
                <c:pt idx="2196">
                  <c:v>-9.9699999999999997E-3</c:v>
                </c:pt>
                <c:pt idx="2197">
                  <c:v>-9.6500000000000006E-3</c:v>
                </c:pt>
                <c:pt idx="2198">
                  <c:v>-5.3099999999999996E-3</c:v>
                </c:pt>
                <c:pt idx="2199">
                  <c:v>-1.7700000000000001E-3</c:v>
                </c:pt>
                <c:pt idx="2200">
                  <c:v>1.9E-3</c:v>
                </c:pt>
                <c:pt idx="2201">
                  <c:v>2.0100000000000001E-3</c:v>
                </c:pt>
                <c:pt idx="2202">
                  <c:v>-1.81E-3</c:v>
                </c:pt>
                <c:pt idx="2203" formatCode="0.00E+00">
                  <c:v>-4.0400000000000002E-3</c:v>
                </c:pt>
                <c:pt idx="2204" formatCode="0.00E+00">
                  <c:v>-1.0410000000000001E-2</c:v>
                </c:pt>
                <c:pt idx="2205">
                  <c:v>-1.255E-2</c:v>
                </c:pt>
                <c:pt idx="2206">
                  <c:v>-1.374E-2</c:v>
                </c:pt>
                <c:pt idx="2207">
                  <c:v>-1.2290000000000001E-2</c:v>
                </c:pt>
                <c:pt idx="2208">
                  <c:v>-7.4000000000000003E-3</c:v>
                </c:pt>
                <c:pt idx="2209">
                  <c:v>-3.5200000000000001E-3</c:v>
                </c:pt>
                <c:pt idx="2210">
                  <c:v>-2.7799999999999999E-3</c:v>
                </c:pt>
                <c:pt idx="2211">
                  <c:v>-4.5100000000000001E-3</c:v>
                </c:pt>
                <c:pt idx="2212">
                  <c:v>-4.5700000000000003E-3</c:v>
                </c:pt>
                <c:pt idx="2213">
                  <c:v>-7.9699999999999997E-3</c:v>
                </c:pt>
                <c:pt idx="2214">
                  <c:v>-1.204E-2</c:v>
                </c:pt>
                <c:pt idx="2215" formatCode="0.00E+00">
                  <c:v>-1.3180000000000001E-2</c:v>
                </c:pt>
                <c:pt idx="2216" formatCode="0.00E+00">
                  <c:v>-1.533E-2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704-4636-9FF6-0C6BF327C4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091836703123307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'40C'!$A$3:$A$22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'40C'!$D$3:$D$22</c:f>
              <c:numCache>
                <c:formatCode>General</c:formatCode>
                <c:ptCount val="20"/>
                <c:pt idx="1">
                  <c:v>-110.69576925</c:v>
                </c:pt>
                <c:pt idx="2">
                  <c:v>-109.61819717</c:v>
                </c:pt>
                <c:pt idx="3">
                  <c:v>-108.96121242</c:v>
                </c:pt>
                <c:pt idx="4">
                  <c:v>-107.37900814999999</c:v>
                </c:pt>
                <c:pt idx="5">
                  <c:v>-106.21410503999999</c:v>
                </c:pt>
                <c:pt idx="6">
                  <c:v>-100.09126859000001</c:v>
                </c:pt>
                <c:pt idx="7">
                  <c:v>-94.28918942</c:v>
                </c:pt>
                <c:pt idx="8">
                  <c:v>-86.309294370000003</c:v>
                </c:pt>
                <c:pt idx="9">
                  <c:v>-74.300383019999998</c:v>
                </c:pt>
                <c:pt idx="10">
                  <c:v>-66.602867580000009</c:v>
                </c:pt>
                <c:pt idx="11">
                  <c:v>-54.564517760000001</c:v>
                </c:pt>
                <c:pt idx="12">
                  <c:v>-32.325696650000005</c:v>
                </c:pt>
                <c:pt idx="13">
                  <c:v>-12.865704019999999</c:v>
                </c:pt>
                <c:pt idx="14">
                  <c:v>-5.5220753900000004</c:v>
                </c:pt>
                <c:pt idx="15">
                  <c:v>-3.7673737700000003</c:v>
                </c:pt>
                <c:pt idx="16">
                  <c:v>-2.9443827799999998</c:v>
                </c:pt>
                <c:pt idx="17">
                  <c:v>-1.8882670000000001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FEB-4B00-86EB-24EFD6FCF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'40C'!$A$3:$A$22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'40C'!$F$3:$F$22</c:f>
              <c:numCache>
                <c:formatCode>General</c:formatCode>
                <c:ptCount val="20"/>
                <c:pt idx="0">
                  <c:v>-108.58918588</c:v>
                </c:pt>
                <c:pt idx="1">
                  <c:v>-108.31295931000001</c:v>
                </c:pt>
                <c:pt idx="2">
                  <c:v>-107.7369025</c:v>
                </c:pt>
                <c:pt idx="3">
                  <c:v>-106.94296568999999</c:v>
                </c:pt>
                <c:pt idx="4">
                  <c:v>-105.82019628</c:v>
                </c:pt>
                <c:pt idx="5">
                  <c:v>-104.17816608</c:v>
                </c:pt>
                <c:pt idx="6">
                  <c:v>-101.67734541999999</c:v>
                </c:pt>
                <c:pt idx="7">
                  <c:v>-97.698043940000005</c:v>
                </c:pt>
                <c:pt idx="8">
                  <c:v>-91.139525559999996</c:v>
                </c:pt>
                <c:pt idx="9">
                  <c:v>-80.376504929999996</c:v>
                </c:pt>
                <c:pt idx="10">
                  <c:v>-64.397946079999997</c:v>
                </c:pt>
                <c:pt idx="11">
                  <c:v>-45.672848420000001</c:v>
                </c:pt>
                <c:pt idx="12">
                  <c:v>-29.58425819</c:v>
                </c:pt>
                <c:pt idx="13">
                  <c:v>-18.765014530000002</c:v>
                </c:pt>
                <c:pt idx="14">
                  <c:v>-12.242600619999999</c:v>
                </c:pt>
                <c:pt idx="15">
                  <c:v>-8.3470684600000009</c:v>
                </c:pt>
                <c:pt idx="16">
                  <c:v>-5.9406903300000007</c:v>
                </c:pt>
                <c:pt idx="17">
                  <c:v>-4.3861052900000006</c:v>
                </c:pt>
                <c:pt idx="18">
                  <c:v>-4.3861052900000006</c:v>
                </c:pt>
                <c:pt idx="19">
                  <c:v>-4.3851052900000003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FEB-4B00-86EB-24EFD6FCF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57526294614634"/>
          <c:y val="0.19282963282870738"/>
          <c:w val="0.77885671590321282"/>
          <c:h val="0.70525444736074661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'45C'!$H$3:$H$493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'45C'!$J$3:$J$493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9.5025000000000003E-4</c:v>
                      </c:pt>
                      <c:pt idx="1">
                        <c:v>4.4799999999999996E-3</c:v>
                      </c:pt>
                      <c:pt idx="2" formatCode="0.00E+00">
                        <c:v>3.82E-3</c:v>
                      </c:pt>
                      <c:pt idx="3">
                        <c:v>-9.8420400000000003E-4</c:v>
                      </c:pt>
                      <c:pt idx="4">
                        <c:v>-5.9500000000000004E-3</c:v>
                      </c:pt>
                      <c:pt idx="5">
                        <c:v>-1.226E-2</c:v>
                      </c:pt>
                      <c:pt idx="6">
                        <c:v>-1.451E-2</c:v>
                      </c:pt>
                      <c:pt idx="7">
                        <c:v>-1.333E-2</c:v>
                      </c:pt>
                      <c:pt idx="8">
                        <c:v>-1.26E-2</c:v>
                      </c:pt>
                      <c:pt idx="9">
                        <c:v>-1.0540000000000001E-2</c:v>
                      </c:pt>
                      <c:pt idx="10">
                        <c:v>-6.1399999999999996E-3</c:v>
                      </c:pt>
                      <c:pt idx="11">
                        <c:v>-2.7399999999999998E-3</c:v>
                      </c:pt>
                      <c:pt idx="12">
                        <c:v>-1.89E-3</c:v>
                      </c:pt>
                      <c:pt idx="13">
                        <c:v>3.5999999999999999E-3</c:v>
                      </c:pt>
                      <c:pt idx="14">
                        <c:v>3.32E-3</c:v>
                      </c:pt>
                      <c:pt idx="15">
                        <c:v>3.4499999999999999E-3</c:v>
                      </c:pt>
                      <c:pt idx="16" formatCode="0.00E+00">
                        <c:v>3.0899999999999999E-3</c:v>
                      </c:pt>
                      <c:pt idx="17">
                        <c:v>9.1699999999999993E-3</c:v>
                      </c:pt>
                      <c:pt idx="18" formatCode="0.00E+00">
                        <c:v>1.277E-2</c:v>
                      </c:pt>
                      <c:pt idx="19">
                        <c:v>1.7469999999999999E-2</c:v>
                      </c:pt>
                      <c:pt idx="20">
                        <c:v>1.719E-2</c:v>
                      </c:pt>
                      <c:pt idx="21">
                        <c:v>1.5650000000000001E-2</c:v>
                      </c:pt>
                      <c:pt idx="22">
                        <c:v>1.29E-2</c:v>
                      </c:pt>
                      <c:pt idx="23">
                        <c:v>7.6800000000000002E-3</c:v>
                      </c:pt>
                      <c:pt idx="24" formatCode="0.00E+00">
                        <c:v>5.5599999999999998E-3</c:v>
                      </c:pt>
                      <c:pt idx="25" formatCode="0.00E+00">
                        <c:v>4.3600000000000002E-3</c:v>
                      </c:pt>
                      <c:pt idx="26" formatCode="0.00E+00">
                        <c:v>3.5699999999999998E-3</c:v>
                      </c:pt>
                      <c:pt idx="27">
                        <c:v>-1.4223099999999999E-4</c:v>
                      </c:pt>
                      <c:pt idx="28">
                        <c:v>3.8899999999999998E-3</c:v>
                      </c:pt>
                      <c:pt idx="29" formatCode="0.00E+00">
                        <c:v>6.4099999999999999E-3</c:v>
                      </c:pt>
                      <c:pt idx="30" formatCode="0.00E+00">
                        <c:v>5.4099999999999999E-3</c:v>
                      </c:pt>
                      <c:pt idx="31" formatCode="0.00E+00">
                        <c:v>8.77E-3</c:v>
                      </c:pt>
                      <c:pt idx="32">
                        <c:v>1.0410000000000001E-2</c:v>
                      </c:pt>
                      <c:pt idx="33" formatCode="0.00E+00">
                        <c:v>7.0800000000000004E-3</c:v>
                      </c:pt>
                      <c:pt idx="34">
                        <c:v>1.6900000000000001E-3</c:v>
                      </c:pt>
                      <c:pt idx="35">
                        <c:v>2.33E-3</c:v>
                      </c:pt>
                      <c:pt idx="36">
                        <c:v>3.4299999999999999E-3</c:v>
                      </c:pt>
                      <c:pt idx="37">
                        <c:v>-1.2899999999999999E-3</c:v>
                      </c:pt>
                      <c:pt idx="38">
                        <c:v>-4.8799999999999998E-3</c:v>
                      </c:pt>
                      <c:pt idx="39">
                        <c:v>-7.1300000000000001E-3</c:v>
                      </c:pt>
                      <c:pt idx="40">
                        <c:v>-8.8299999999999993E-3</c:v>
                      </c:pt>
                      <c:pt idx="41">
                        <c:v>-1.5100000000000001E-2</c:v>
                      </c:pt>
                      <c:pt idx="42">
                        <c:v>-1.362E-2</c:v>
                      </c:pt>
                      <c:pt idx="43">
                        <c:v>-1.227E-2</c:v>
                      </c:pt>
                      <c:pt idx="44" formatCode="0.00E+00">
                        <c:v>-0.01</c:v>
                      </c:pt>
                      <c:pt idx="45" formatCode="0.00E+00">
                        <c:v>-1.0030000000000001E-2</c:v>
                      </c:pt>
                      <c:pt idx="46">
                        <c:v>-8.43E-3</c:v>
                      </c:pt>
                      <c:pt idx="47">
                        <c:v>-3.65E-3</c:v>
                      </c:pt>
                      <c:pt idx="48">
                        <c:v>-1.8E-3</c:v>
                      </c:pt>
                      <c:pt idx="49">
                        <c:v>-1.1999999999999999E-3</c:v>
                      </c:pt>
                      <c:pt idx="50">
                        <c:v>2.2399999999999998E-3</c:v>
                      </c:pt>
                      <c:pt idx="51">
                        <c:v>3.2499999999999999E-3</c:v>
                      </c:pt>
                      <c:pt idx="52">
                        <c:v>1.5100000000000001E-3</c:v>
                      </c:pt>
                      <c:pt idx="53">
                        <c:v>-4.5042699999999999E-4</c:v>
                      </c:pt>
                      <c:pt idx="54">
                        <c:v>-2.3055100000000001E-4</c:v>
                      </c:pt>
                      <c:pt idx="55" formatCode="0.00E+00">
                        <c:v>-2.0999999999999999E-3</c:v>
                      </c:pt>
                      <c:pt idx="56" formatCode="0.00E+00">
                        <c:v>0</c:v>
                      </c:pt>
                      <c:pt idx="57" formatCode="0.00E+00">
                        <c:v>-7.6560000000000003E-2</c:v>
                      </c:pt>
                      <c:pt idx="58">
                        <c:v>-0.45284999999999997</c:v>
                      </c:pt>
                      <c:pt idx="59">
                        <c:v>-0.94852000000000003</c:v>
                      </c:pt>
                      <c:pt idx="60">
                        <c:v>-1.46896</c:v>
                      </c:pt>
                      <c:pt idx="61">
                        <c:v>-1.9309000000000001</c:v>
                      </c:pt>
                      <c:pt idx="62">
                        <c:v>-2.2304300000000001</c:v>
                      </c:pt>
                      <c:pt idx="63">
                        <c:v>-2.1412100000000001</c:v>
                      </c:pt>
                      <c:pt idx="64">
                        <c:v>-1.85937</c:v>
                      </c:pt>
                      <c:pt idx="65">
                        <c:v>-1.5003299999999999</c:v>
                      </c:pt>
                      <c:pt idx="66">
                        <c:v>-1.1633800000000001</c:v>
                      </c:pt>
                      <c:pt idx="67">
                        <c:v>-0.88283</c:v>
                      </c:pt>
                      <c:pt idx="68">
                        <c:v>-0.67157</c:v>
                      </c:pt>
                      <c:pt idx="69">
                        <c:v>-0.52115</c:v>
                      </c:pt>
                      <c:pt idx="70">
                        <c:v>-0.41310000000000002</c:v>
                      </c:pt>
                      <c:pt idx="71">
                        <c:v>-0.33732000000000001</c:v>
                      </c:pt>
                      <c:pt idx="72">
                        <c:v>-0.28560000000000002</c:v>
                      </c:pt>
                      <c:pt idx="73">
                        <c:v>-0.24567</c:v>
                      </c:pt>
                      <c:pt idx="74">
                        <c:v>-0.21343999999999999</c:v>
                      </c:pt>
                      <c:pt idx="75">
                        <c:v>-0.18695000000000001</c:v>
                      </c:pt>
                      <c:pt idx="76">
                        <c:v>-0.1615</c:v>
                      </c:pt>
                      <c:pt idx="77">
                        <c:v>-0.13672000000000001</c:v>
                      </c:pt>
                      <c:pt idx="78">
                        <c:v>-0.11922000000000001</c:v>
                      </c:pt>
                      <c:pt idx="79">
                        <c:v>-0.10267999999999999</c:v>
                      </c:pt>
                      <c:pt idx="80">
                        <c:v>-9.1249999999999998E-2</c:v>
                      </c:pt>
                      <c:pt idx="81">
                        <c:v>-8.0280000000000004E-2</c:v>
                      </c:pt>
                      <c:pt idx="82">
                        <c:v>-7.0849999999999996E-2</c:v>
                      </c:pt>
                      <c:pt idx="83">
                        <c:v>-6.1339999999999999E-2</c:v>
                      </c:pt>
                      <c:pt idx="84" formatCode="0.00E+00">
                        <c:v>-5.5980000000000002E-2</c:v>
                      </c:pt>
                      <c:pt idx="85" formatCode="0.00E+00">
                        <c:v>-4.7890000000000002E-2</c:v>
                      </c:pt>
                      <c:pt idx="86" formatCode="0.00E+00">
                        <c:v>-3.9550000000000002E-2</c:v>
                      </c:pt>
                      <c:pt idx="87" formatCode="0.00E+00">
                        <c:v>-3.7490000000000002E-2</c:v>
                      </c:pt>
                      <c:pt idx="88" formatCode="0.00E+00">
                        <c:v>-3.0159999999999999E-2</c:v>
                      </c:pt>
                      <c:pt idx="89" formatCode="0.00E+00">
                        <c:v>-2.1739999999999999E-2</c:v>
                      </c:pt>
                      <c:pt idx="90" formatCode="0.00E+00">
                        <c:v>-1.558E-2</c:v>
                      </c:pt>
                      <c:pt idx="91">
                        <c:v>-1.469E-2</c:v>
                      </c:pt>
                      <c:pt idx="92">
                        <c:v>-6.94E-3</c:v>
                      </c:pt>
                      <c:pt idx="93">
                        <c:v>-4.4200000000000003E-3</c:v>
                      </c:pt>
                      <c:pt idx="94">
                        <c:v>-2.8999999999999998E-3</c:v>
                      </c:pt>
                      <c:pt idx="95">
                        <c:v>-4.6899999999999997E-3</c:v>
                      </c:pt>
                      <c:pt idx="96">
                        <c:v>-1.41E-3</c:v>
                      </c:pt>
                      <c:pt idx="97" formatCode="0.00E+00">
                        <c:v>-1.74E-3</c:v>
                      </c:pt>
                      <c:pt idx="98" formatCode="0.00E+00">
                        <c:v>-8.48667E-4</c:v>
                      </c:pt>
                      <c:pt idx="99" formatCode="0.00E+00">
                        <c:v>-4.6143200000000001E-4</c:v>
                      </c:pt>
                      <c:pt idx="100" formatCode="0.00E+00">
                        <c:v>5.1599999999999997E-3</c:v>
                      </c:pt>
                      <c:pt idx="101" formatCode="0.00E+00">
                        <c:v>1.0189999999999999E-2</c:v>
                      </c:pt>
                      <c:pt idx="102" formatCode="0.00E+00">
                        <c:v>1.2919999999999999E-2</c:v>
                      </c:pt>
                      <c:pt idx="103" formatCode="0.00E+00">
                        <c:v>1.481E-2</c:v>
                      </c:pt>
                      <c:pt idx="104" formatCode="0.00E+00">
                        <c:v>1.6119999999999999E-2</c:v>
                      </c:pt>
                      <c:pt idx="105" formatCode="0.00E+00">
                        <c:v>1.358E-2</c:v>
                      </c:pt>
                      <c:pt idx="106" formatCode="0.00E+00">
                        <c:v>1.0070000000000001E-2</c:v>
                      </c:pt>
                      <c:pt idx="107" formatCode="0.00E+00">
                        <c:v>1.1050000000000001E-2</c:v>
                      </c:pt>
                      <c:pt idx="108" formatCode="0.00E+00">
                        <c:v>1.1639999999999999E-2</c:v>
                      </c:pt>
                      <c:pt idx="109" formatCode="0.00E+00">
                        <c:v>1.2160000000000001E-2</c:v>
                      </c:pt>
                      <c:pt idx="110" formatCode="0.00E+00">
                        <c:v>1.6480000000000002E-2</c:v>
                      </c:pt>
                      <c:pt idx="111" formatCode="0.00E+00">
                        <c:v>1.72E-2</c:v>
                      </c:pt>
                      <c:pt idx="112" formatCode="0.00E+00">
                        <c:v>1.545E-2</c:v>
                      </c:pt>
                      <c:pt idx="113" formatCode="0.00E+00">
                        <c:v>1.8259999999999998E-2</c:v>
                      </c:pt>
                      <c:pt idx="114" formatCode="0.00E+00">
                        <c:v>1.7559999999999999E-2</c:v>
                      </c:pt>
                      <c:pt idx="115" formatCode="0.00E+00">
                        <c:v>1.264E-2</c:v>
                      </c:pt>
                      <c:pt idx="116" formatCode="0.00E+00">
                        <c:v>1.1480000000000001E-2</c:v>
                      </c:pt>
                      <c:pt idx="117" formatCode="0.00E+00">
                        <c:v>6.5100000000000002E-3</c:v>
                      </c:pt>
                      <c:pt idx="118">
                        <c:v>1.5E-3</c:v>
                      </c:pt>
                      <c:pt idx="119">
                        <c:v>1.5100000000000001E-3</c:v>
                      </c:pt>
                      <c:pt idx="120" formatCode="0.00E+00">
                        <c:v>-1.0300000000000001E-3</c:v>
                      </c:pt>
                      <c:pt idx="121" formatCode="0.00E+00">
                        <c:v>-5.4999999999999997E-3</c:v>
                      </c:pt>
                      <c:pt idx="122" formatCode="0.00E+00">
                        <c:v>-2.5773400000000002E-4</c:v>
                      </c:pt>
                      <c:pt idx="123">
                        <c:v>-3.3899999999999998E-3</c:v>
                      </c:pt>
                      <c:pt idx="124" formatCode="0.00E+00">
                        <c:v>-4.7600000000000003E-3</c:v>
                      </c:pt>
                      <c:pt idx="125">
                        <c:v>-3.32E-3</c:v>
                      </c:pt>
                      <c:pt idx="126" formatCode="0.00E+00">
                        <c:v>-4.7299999999999998E-3</c:v>
                      </c:pt>
                      <c:pt idx="127" formatCode="0.00E+00">
                        <c:v>-1.468E-2</c:v>
                      </c:pt>
                      <c:pt idx="128" formatCode="0.00E+00">
                        <c:v>-1.413E-2</c:v>
                      </c:pt>
                      <c:pt idx="129" formatCode="0.00E+00">
                        <c:v>-1.537E-2</c:v>
                      </c:pt>
                      <c:pt idx="130" formatCode="0.00E+00">
                        <c:v>-1.8790000000000001E-2</c:v>
                      </c:pt>
                      <c:pt idx="131" formatCode="0.00E+00">
                        <c:v>-2.087E-2</c:v>
                      </c:pt>
                      <c:pt idx="132" formatCode="0.00E+00">
                        <c:v>-2.0570000000000001E-2</c:v>
                      </c:pt>
                      <c:pt idx="133" formatCode="0.00E+00">
                        <c:v>-2.085E-2</c:v>
                      </c:pt>
                      <c:pt idx="134" formatCode="0.00E+00">
                        <c:v>-2.205E-2</c:v>
                      </c:pt>
                      <c:pt idx="135" formatCode="0.00E+00">
                        <c:v>-2.46E-2</c:v>
                      </c:pt>
                      <c:pt idx="136" formatCode="0.00E+00">
                        <c:v>-2.249E-2</c:v>
                      </c:pt>
                      <c:pt idx="137">
                        <c:v>-1.9429999999999999E-2</c:v>
                      </c:pt>
                      <c:pt idx="138">
                        <c:v>-2.163E-2</c:v>
                      </c:pt>
                      <c:pt idx="139">
                        <c:v>-2.0240000000000001E-2</c:v>
                      </c:pt>
                      <c:pt idx="140">
                        <c:v>-1.5089999999999999E-2</c:v>
                      </c:pt>
                      <c:pt idx="141">
                        <c:v>-1.383E-2</c:v>
                      </c:pt>
                      <c:pt idx="142">
                        <c:v>-1.201E-2</c:v>
                      </c:pt>
                      <c:pt idx="143" formatCode="0.00E+00">
                        <c:v>-1.0330000000000001E-2</c:v>
                      </c:pt>
                      <c:pt idx="144" formatCode="0.00E+00">
                        <c:v>-1.2149999999999999E-2</c:v>
                      </c:pt>
                      <c:pt idx="145" formatCode="0.00E+00">
                        <c:v>-1.315E-2</c:v>
                      </c:pt>
                      <c:pt idx="146" formatCode="0.00E+00">
                        <c:v>-1.3469999999999999E-2</c:v>
                      </c:pt>
                      <c:pt idx="147">
                        <c:v>-1.3950000000000001E-2</c:v>
                      </c:pt>
                      <c:pt idx="148">
                        <c:v>-9.2999999999999992E-3</c:v>
                      </c:pt>
                      <c:pt idx="149">
                        <c:v>-6.8599999999999998E-3</c:v>
                      </c:pt>
                      <c:pt idx="150">
                        <c:v>-5.2500000000000003E-3</c:v>
                      </c:pt>
                      <c:pt idx="151">
                        <c:v>-4.4000000000000003E-3</c:v>
                      </c:pt>
                      <c:pt idx="152">
                        <c:v>-2.97E-3</c:v>
                      </c:pt>
                      <c:pt idx="153">
                        <c:v>-3.5000000000000001E-3</c:v>
                      </c:pt>
                      <c:pt idx="154">
                        <c:v>-3.7299999999999998E-3</c:v>
                      </c:pt>
                      <c:pt idx="155">
                        <c:v>-3.8899999999999998E-3</c:v>
                      </c:pt>
                      <c:pt idx="156" formatCode="0.00E+00">
                        <c:v>1.3600000000000001E-3</c:v>
                      </c:pt>
                      <c:pt idx="157" formatCode="0.00E+00">
                        <c:v>4.2599999999999999E-3</c:v>
                      </c:pt>
                      <c:pt idx="158" formatCode="0.00E+00">
                        <c:v>2.8900000000000002E-3</c:v>
                      </c:pt>
                      <c:pt idx="159" formatCode="0.00E+00">
                        <c:v>2.15E-3</c:v>
                      </c:pt>
                      <c:pt idx="160">
                        <c:v>3.29E-3</c:v>
                      </c:pt>
                      <c:pt idx="161">
                        <c:v>2.3900000000000002E-3</c:v>
                      </c:pt>
                      <c:pt idx="162">
                        <c:v>6.2100000000000002E-3</c:v>
                      </c:pt>
                      <c:pt idx="163">
                        <c:v>1.103E-2</c:v>
                      </c:pt>
                      <c:pt idx="164">
                        <c:v>1.418E-2</c:v>
                      </c:pt>
                      <c:pt idx="165">
                        <c:v>1.6330000000000001E-2</c:v>
                      </c:pt>
                      <c:pt idx="166" formatCode="0.00E+00">
                        <c:v>1.9769999999999999E-2</c:v>
                      </c:pt>
                      <c:pt idx="167">
                        <c:v>1.9449999999999999E-2</c:v>
                      </c:pt>
                      <c:pt idx="168">
                        <c:v>2.0809999999999999E-2</c:v>
                      </c:pt>
                      <c:pt idx="169">
                        <c:v>2.6079999999999999E-2</c:v>
                      </c:pt>
                      <c:pt idx="170" formatCode="0.00E+00">
                        <c:v>2.9600000000000001E-2</c:v>
                      </c:pt>
                      <c:pt idx="171">
                        <c:v>2.4080000000000001E-2</c:v>
                      </c:pt>
                      <c:pt idx="172">
                        <c:v>2.35E-2</c:v>
                      </c:pt>
                      <c:pt idx="173">
                        <c:v>2.0480000000000002E-2</c:v>
                      </c:pt>
                      <c:pt idx="174">
                        <c:v>1.881E-2</c:v>
                      </c:pt>
                      <c:pt idx="175" formatCode="0.00E+00">
                        <c:v>1.9279999999999999E-2</c:v>
                      </c:pt>
                      <c:pt idx="176" formatCode="0.00E+00">
                        <c:v>2.137E-2</c:v>
                      </c:pt>
                      <c:pt idx="177" formatCode="0.00E+00">
                        <c:v>-2.6950000000000002E-2</c:v>
                      </c:pt>
                      <c:pt idx="178">
                        <c:v>-0.4597</c:v>
                      </c:pt>
                      <c:pt idx="179">
                        <c:v>-1.4580500000000001</c:v>
                      </c:pt>
                      <c:pt idx="180">
                        <c:v>-3.04311</c:v>
                      </c:pt>
                      <c:pt idx="181">
                        <c:v>-5.0983700000000001</c:v>
                      </c:pt>
                      <c:pt idx="182">
                        <c:v>-7.2212500000000004</c:v>
                      </c:pt>
                      <c:pt idx="183">
                        <c:v>-8.82531</c:v>
                      </c:pt>
                      <c:pt idx="184">
                        <c:v>-9.5876300000000008</c:v>
                      </c:pt>
                      <c:pt idx="185">
                        <c:v>-9.4504400000000004</c:v>
                      </c:pt>
                      <c:pt idx="186">
                        <c:v>-8.5406700000000004</c:v>
                      </c:pt>
                      <c:pt idx="187">
                        <c:v>-7.2601899999999997</c:v>
                      </c:pt>
                      <c:pt idx="188">
                        <c:v>-5.91629</c:v>
                      </c:pt>
                      <c:pt idx="189">
                        <c:v>-4.7113800000000001</c:v>
                      </c:pt>
                      <c:pt idx="190" formatCode="0.00E+00">
                        <c:v>-3.7108599999999998</c:v>
                      </c:pt>
                      <c:pt idx="191">
                        <c:v>-2.93573</c:v>
                      </c:pt>
                      <c:pt idx="192">
                        <c:v>-2.3601399999999999</c:v>
                      </c:pt>
                      <c:pt idx="193">
                        <c:v>-1.93709</c:v>
                      </c:pt>
                      <c:pt idx="194">
                        <c:v>-1.6163400000000001</c:v>
                      </c:pt>
                      <c:pt idx="195">
                        <c:v>-1.37463</c:v>
                      </c:pt>
                      <c:pt idx="196">
                        <c:v>-1.17702</c:v>
                      </c:pt>
                      <c:pt idx="197">
                        <c:v>-1.01112</c:v>
                      </c:pt>
                      <c:pt idx="198">
                        <c:v>-0.86863999999999997</c:v>
                      </c:pt>
                      <c:pt idx="199">
                        <c:v>-0.74407999999999996</c:v>
                      </c:pt>
                      <c:pt idx="200">
                        <c:v>-0.63529000000000002</c:v>
                      </c:pt>
                      <c:pt idx="201">
                        <c:v>-0.54332999999999998</c:v>
                      </c:pt>
                      <c:pt idx="202">
                        <c:v>-0.46578999999999998</c:v>
                      </c:pt>
                      <c:pt idx="203" formatCode="0.00E+00">
                        <c:v>-0.40072999999999998</c:v>
                      </c:pt>
                      <c:pt idx="204">
                        <c:v>-0.34227999999999997</c:v>
                      </c:pt>
                      <c:pt idx="205">
                        <c:v>-0.28759000000000001</c:v>
                      </c:pt>
                      <c:pt idx="206">
                        <c:v>-0.24232000000000001</c:v>
                      </c:pt>
                      <c:pt idx="207">
                        <c:v>-0.20257</c:v>
                      </c:pt>
                      <c:pt idx="208">
                        <c:v>-0.17055999999999999</c:v>
                      </c:pt>
                      <c:pt idx="209">
                        <c:v>-0.14482999999999999</c:v>
                      </c:pt>
                      <c:pt idx="210">
                        <c:v>-0.12127</c:v>
                      </c:pt>
                      <c:pt idx="211">
                        <c:v>-9.8379999999999995E-2</c:v>
                      </c:pt>
                      <c:pt idx="212">
                        <c:v>-8.4029999999999994E-2</c:v>
                      </c:pt>
                      <c:pt idx="213" formatCode="0.00E+00">
                        <c:v>-7.152E-2</c:v>
                      </c:pt>
                      <c:pt idx="214" formatCode="0.00E+00">
                        <c:v>-5.876E-2</c:v>
                      </c:pt>
                      <c:pt idx="215" formatCode="0.00E+00">
                        <c:v>-5.4989999999999997E-2</c:v>
                      </c:pt>
                      <c:pt idx="216" formatCode="0.00E+00">
                        <c:v>-4.8759999999999998E-2</c:v>
                      </c:pt>
                      <c:pt idx="217" formatCode="0.00E+00">
                        <c:v>-3.2559999999999999E-2</c:v>
                      </c:pt>
                      <c:pt idx="218">
                        <c:v>-1.465E-2</c:v>
                      </c:pt>
                      <c:pt idx="219">
                        <c:v>-6.0299999999999998E-3</c:v>
                      </c:pt>
                      <c:pt idx="220">
                        <c:v>6.2300000000000003E-3</c:v>
                      </c:pt>
                      <c:pt idx="221" formatCode="0.00E+00">
                        <c:v>1.175E-2</c:v>
                      </c:pt>
                      <c:pt idx="222">
                        <c:v>9.7000000000000003E-3</c:v>
                      </c:pt>
                      <c:pt idx="223">
                        <c:v>6.6100000000000004E-3</c:v>
                      </c:pt>
                      <c:pt idx="224">
                        <c:v>8.6999999999999994E-3</c:v>
                      </c:pt>
                      <c:pt idx="225" formatCode="0.00E+00">
                        <c:v>1.1209999999999999E-2</c:v>
                      </c:pt>
                      <c:pt idx="226" formatCode="0.00E+00">
                        <c:v>1.5469999999999999E-2</c:v>
                      </c:pt>
                      <c:pt idx="227">
                        <c:v>2.324E-2</c:v>
                      </c:pt>
                      <c:pt idx="228">
                        <c:v>3.0849999999999999E-2</c:v>
                      </c:pt>
                      <c:pt idx="229">
                        <c:v>3.3890000000000003E-2</c:v>
                      </c:pt>
                      <c:pt idx="230">
                        <c:v>3.3090000000000001E-2</c:v>
                      </c:pt>
                      <c:pt idx="231" formatCode="0.00E+00">
                        <c:v>3.2120000000000003E-2</c:v>
                      </c:pt>
                      <c:pt idx="232" formatCode="0.00E+00">
                        <c:v>2.8389999999999999E-2</c:v>
                      </c:pt>
                      <c:pt idx="233" formatCode="0.00E+00">
                        <c:v>2.562E-2</c:v>
                      </c:pt>
                      <c:pt idx="234" formatCode="0.00E+00">
                        <c:v>2.6360000000000001E-2</c:v>
                      </c:pt>
                      <c:pt idx="235" formatCode="0.00E+00">
                        <c:v>3.0290000000000001E-2</c:v>
                      </c:pt>
                      <c:pt idx="236" formatCode="0.00E+00">
                        <c:v>3.0859999999999999E-2</c:v>
                      </c:pt>
                      <c:pt idx="237" formatCode="0.00E+00">
                        <c:v>3.4079999999999999E-2</c:v>
                      </c:pt>
                      <c:pt idx="238" formatCode="0.00E+00">
                        <c:v>3.4320000000000003E-2</c:v>
                      </c:pt>
                      <c:pt idx="239" formatCode="0.00E+00">
                        <c:v>3.5270000000000003E-2</c:v>
                      </c:pt>
                      <c:pt idx="240" formatCode="0.00E+00">
                        <c:v>3.61E-2</c:v>
                      </c:pt>
                      <c:pt idx="241" formatCode="0.00E+00">
                        <c:v>4.3540000000000002E-2</c:v>
                      </c:pt>
                      <c:pt idx="242" formatCode="0.00E+00">
                        <c:v>4.3990000000000001E-2</c:v>
                      </c:pt>
                      <c:pt idx="243" formatCode="0.00E+00">
                        <c:v>4.582E-2</c:v>
                      </c:pt>
                      <c:pt idx="244" formatCode="0.00E+00">
                        <c:v>4.7530000000000003E-2</c:v>
                      </c:pt>
                      <c:pt idx="245" formatCode="0.00E+00">
                        <c:v>4.53E-2</c:v>
                      </c:pt>
                      <c:pt idx="246" formatCode="0.00E+00">
                        <c:v>4.4080000000000001E-2</c:v>
                      </c:pt>
                      <c:pt idx="247" formatCode="0.00E+00">
                        <c:v>4.1099999999999998E-2</c:v>
                      </c:pt>
                      <c:pt idx="248" formatCode="0.00E+00">
                        <c:v>3.678E-2</c:v>
                      </c:pt>
                      <c:pt idx="249" formatCode="0.00E+00">
                        <c:v>2.9960000000000001E-2</c:v>
                      </c:pt>
                      <c:pt idx="250" formatCode="0.00E+00">
                        <c:v>2.7480000000000001E-2</c:v>
                      </c:pt>
                      <c:pt idx="251" formatCode="0.00E+00">
                        <c:v>1.6879999999999999E-2</c:v>
                      </c:pt>
                      <c:pt idx="252">
                        <c:v>1.5789999999999998E-2</c:v>
                      </c:pt>
                      <c:pt idx="253">
                        <c:v>1.6199999999999999E-2</c:v>
                      </c:pt>
                      <c:pt idx="254">
                        <c:v>1.753E-2</c:v>
                      </c:pt>
                      <c:pt idx="255" formatCode="0.00E+00">
                        <c:v>1.455E-2</c:v>
                      </c:pt>
                      <c:pt idx="256" formatCode="0.00E+00">
                        <c:v>1.9740000000000001E-2</c:v>
                      </c:pt>
                      <c:pt idx="257">
                        <c:v>1.9269999999999999E-2</c:v>
                      </c:pt>
                      <c:pt idx="258">
                        <c:v>2.6169999999999999E-2</c:v>
                      </c:pt>
                      <c:pt idx="259">
                        <c:v>3.1609999999999999E-2</c:v>
                      </c:pt>
                      <c:pt idx="260" formatCode="0.00E+00">
                        <c:v>3.4779999999999998E-2</c:v>
                      </c:pt>
                      <c:pt idx="261">
                        <c:v>3.2640000000000002E-2</c:v>
                      </c:pt>
                      <c:pt idx="262" formatCode="0.00E+00">
                        <c:v>3.218E-2</c:v>
                      </c:pt>
                      <c:pt idx="263" formatCode="0.00E+00">
                        <c:v>2.0459999999999999E-2</c:v>
                      </c:pt>
                      <c:pt idx="264">
                        <c:v>1.409E-2</c:v>
                      </c:pt>
                      <c:pt idx="265">
                        <c:v>1.4760000000000001E-2</c:v>
                      </c:pt>
                      <c:pt idx="266">
                        <c:v>1.6719999999999999E-2</c:v>
                      </c:pt>
                      <c:pt idx="267" formatCode="0.00E+00">
                        <c:v>1.9890000000000001E-2</c:v>
                      </c:pt>
                      <c:pt idx="268">
                        <c:v>2.775E-2</c:v>
                      </c:pt>
                      <c:pt idx="269">
                        <c:v>2.988E-2</c:v>
                      </c:pt>
                      <c:pt idx="270">
                        <c:v>2.6950000000000002E-2</c:v>
                      </c:pt>
                      <c:pt idx="271">
                        <c:v>2.196E-2</c:v>
                      </c:pt>
                      <c:pt idx="272">
                        <c:v>1.5980000000000001E-2</c:v>
                      </c:pt>
                      <c:pt idx="273">
                        <c:v>1.338E-2</c:v>
                      </c:pt>
                      <c:pt idx="274" formatCode="0.00E+00">
                        <c:v>1.4290000000000001E-2</c:v>
                      </c:pt>
                      <c:pt idx="275" formatCode="0.00E+00">
                        <c:v>1.9769999999999999E-2</c:v>
                      </c:pt>
                      <c:pt idx="276" formatCode="0.00E+00">
                        <c:v>2.5870000000000001E-2</c:v>
                      </c:pt>
                      <c:pt idx="277" formatCode="0.00E+00">
                        <c:v>2.8080000000000001E-2</c:v>
                      </c:pt>
                      <c:pt idx="278" formatCode="0.00E+00">
                        <c:v>2.4729999999999999E-2</c:v>
                      </c:pt>
                      <c:pt idx="279" formatCode="0.00E+00">
                        <c:v>1.975E-2</c:v>
                      </c:pt>
                      <c:pt idx="280" formatCode="0.00E+00">
                        <c:v>1.405E-2</c:v>
                      </c:pt>
                      <c:pt idx="281" formatCode="0.00E+00">
                        <c:v>1.108E-2</c:v>
                      </c:pt>
                      <c:pt idx="282" formatCode="0.00E+00">
                        <c:v>1.3509999999999999E-2</c:v>
                      </c:pt>
                      <c:pt idx="283">
                        <c:v>1.8460000000000001E-2</c:v>
                      </c:pt>
                      <c:pt idx="284">
                        <c:v>2.3210000000000001E-2</c:v>
                      </c:pt>
                      <c:pt idx="285" formatCode="0.00E+00">
                        <c:v>2.8580000000000001E-2</c:v>
                      </c:pt>
                      <c:pt idx="286" formatCode="0.00E+00">
                        <c:v>2.742E-2</c:v>
                      </c:pt>
                      <c:pt idx="287" formatCode="0.00E+00">
                        <c:v>2.5510000000000001E-2</c:v>
                      </c:pt>
                      <c:pt idx="288" formatCode="0.00E+00">
                        <c:v>2.419E-2</c:v>
                      </c:pt>
                      <c:pt idx="289" formatCode="0.00E+00">
                        <c:v>2.445E-2</c:v>
                      </c:pt>
                      <c:pt idx="290" formatCode="0.00E+00">
                        <c:v>2.367E-2</c:v>
                      </c:pt>
                      <c:pt idx="291" formatCode="0.00E+00">
                        <c:v>2.955E-2</c:v>
                      </c:pt>
                      <c:pt idx="292" formatCode="0.00E+00">
                        <c:v>3.6670000000000001E-2</c:v>
                      </c:pt>
                      <c:pt idx="293" formatCode="0.00E+00">
                        <c:v>3.669E-2</c:v>
                      </c:pt>
                      <c:pt idx="294" formatCode="0.00E+00">
                        <c:v>3.8920000000000003E-2</c:v>
                      </c:pt>
                      <c:pt idx="295" formatCode="0.00E+00">
                        <c:v>3.8519999999999999E-2</c:v>
                      </c:pt>
                      <c:pt idx="296" formatCode="0.00E+00">
                        <c:v>3.7319999999999999E-2</c:v>
                      </c:pt>
                      <c:pt idx="297" formatCode="0.00E+00">
                        <c:v>-1.6719999999999999E-2</c:v>
                      </c:pt>
                      <c:pt idx="298" formatCode="0.00E+00">
                        <c:v>-0.43611</c:v>
                      </c:pt>
                      <c:pt idx="299">
                        <c:v>-1.3895500000000001</c:v>
                      </c:pt>
                      <c:pt idx="300">
                        <c:v>-2.8976500000000001</c:v>
                      </c:pt>
                      <c:pt idx="301">
                        <c:v>-4.8549100000000003</c:v>
                      </c:pt>
                      <c:pt idx="302">
                        <c:v>-6.8829200000000004</c:v>
                      </c:pt>
                      <c:pt idx="303">
                        <c:v>-8.4266799999999993</c:v>
                      </c:pt>
                      <c:pt idx="304">
                        <c:v>-9.1936300000000006</c:v>
                      </c:pt>
                      <c:pt idx="305">
                        <c:v>-9.1169700000000002</c:v>
                      </c:pt>
                      <c:pt idx="306">
                        <c:v>-8.3032500000000002</c:v>
                      </c:pt>
                      <c:pt idx="307">
                        <c:v>-7.1224699999999999</c:v>
                      </c:pt>
                      <c:pt idx="308">
                        <c:v>-5.8584199999999997</c:v>
                      </c:pt>
                      <c:pt idx="309">
                        <c:v>-4.6998199999999999</c:v>
                      </c:pt>
                      <c:pt idx="310">
                        <c:v>-3.7199300000000002</c:v>
                      </c:pt>
                      <c:pt idx="311">
                        <c:v>-2.9556800000000001</c:v>
                      </c:pt>
                      <c:pt idx="312">
                        <c:v>-2.3809200000000001</c:v>
                      </c:pt>
                      <c:pt idx="313">
                        <c:v>-1.9549799999999999</c:v>
                      </c:pt>
                      <c:pt idx="314" formatCode="0.00E+00">
                        <c:v>-1.63222</c:v>
                      </c:pt>
                      <c:pt idx="315">
                        <c:v>-1.3926499999999999</c:v>
                      </c:pt>
                      <c:pt idx="316">
                        <c:v>-1.19424</c:v>
                      </c:pt>
                      <c:pt idx="317" formatCode="0.00E+00">
                        <c:v>-1.0283</c:v>
                      </c:pt>
                      <c:pt idx="318">
                        <c:v>-0.88385999999999998</c:v>
                      </c:pt>
                      <c:pt idx="319">
                        <c:v>-0.75834000000000001</c:v>
                      </c:pt>
                      <c:pt idx="320" formatCode="0.00E+00">
                        <c:v>-0.64168000000000003</c:v>
                      </c:pt>
                      <c:pt idx="321" formatCode="0.00E+00">
                        <c:v>-0.54478000000000004</c:v>
                      </c:pt>
                      <c:pt idx="322" formatCode="0.00E+00">
                        <c:v>-0.46026</c:v>
                      </c:pt>
                      <c:pt idx="323">
                        <c:v>-0.39248</c:v>
                      </c:pt>
                      <c:pt idx="324">
                        <c:v>-0.32414999999999999</c:v>
                      </c:pt>
                      <c:pt idx="325">
                        <c:v>-0.26155</c:v>
                      </c:pt>
                      <c:pt idx="326">
                        <c:v>-0.20033999999999999</c:v>
                      </c:pt>
                      <c:pt idx="327">
                        <c:v>-0.15154999999999999</c:v>
                      </c:pt>
                      <c:pt idx="328">
                        <c:v>-0.10929</c:v>
                      </c:pt>
                      <c:pt idx="329">
                        <c:v>-9.146E-2</c:v>
                      </c:pt>
                      <c:pt idx="330">
                        <c:v>-8.2879999999999995E-2</c:v>
                      </c:pt>
                      <c:pt idx="331" formatCode="0.00E+00">
                        <c:v>-8.7480000000000002E-2</c:v>
                      </c:pt>
                      <c:pt idx="332">
                        <c:v>-8.6889999999999995E-2</c:v>
                      </c:pt>
                      <c:pt idx="333">
                        <c:v>-8.7970000000000007E-2</c:v>
                      </c:pt>
                      <c:pt idx="334">
                        <c:v>-8.1739999999999993E-2</c:v>
                      </c:pt>
                      <c:pt idx="335">
                        <c:v>-7.4620000000000006E-2</c:v>
                      </c:pt>
                      <c:pt idx="336" formatCode="0.00E+00">
                        <c:v>-6.3909999999999995E-2</c:v>
                      </c:pt>
                      <c:pt idx="337">
                        <c:v>-5.5530000000000003E-2</c:v>
                      </c:pt>
                      <c:pt idx="338">
                        <c:v>-5.2690000000000001E-2</c:v>
                      </c:pt>
                      <c:pt idx="339">
                        <c:v>-4.3270000000000003E-2</c:v>
                      </c:pt>
                      <c:pt idx="340">
                        <c:v>-3.7780000000000001E-2</c:v>
                      </c:pt>
                      <c:pt idx="341">
                        <c:v>-3.3590000000000002E-2</c:v>
                      </c:pt>
                      <c:pt idx="342" formatCode="0.00E+00">
                        <c:v>-3.1570000000000001E-2</c:v>
                      </c:pt>
                      <c:pt idx="343" formatCode="0.00E+00">
                        <c:v>-1.9689999999999999E-2</c:v>
                      </c:pt>
                      <c:pt idx="344" formatCode="0.00E+00">
                        <c:v>-2.0219999999999998E-2</c:v>
                      </c:pt>
                      <c:pt idx="345">
                        <c:v>-1.9300000000000001E-2</c:v>
                      </c:pt>
                      <c:pt idx="346" formatCode="0.00E+00">
                        <c:v>-1.77E-2</c:v>
                      </c:pt>
                      <c:pt idx="347" formatCode="0.00E+00">
                        <c:v>-1.5520000000000001E-2</c:v>
                      </c:pt>
                      <c:pt idx="348">
                        <c:v>-1.719E-2</c:v>
                      </c:pt>
                      <c:pt idx="349">
                        <c:v>-1.2200000000000001E-2</c:v>
                      </c:pt>
                      <c:pt idx="350" formatCode="0.00E+00">
                        <c:v>-9.4699999999999993E-3</c:v>
                      </c:pt>
                      <c:pt idx="351" formatCode="0.00E+00">
                        <c:v>-5.0699999999999999E-3</c:v>
                      </c:pt>
                      <c:pt idx="352" formatCode="0.00E+00">
                        <c:v>-1.9300000000000001E-3</c:v>
                      </c:pt>
                      <c:pt idx="353" formatCode="0.00E+00">
                        <c:v>1.5900000000000001E-3</c:v>
                      </c:pt>
                      <c:pt idx="354">
                        <c:v>3.3500000000000001E-3</c:v>
                      </c:pt>
                      <c:pt idx="355">
                        <c:v>6.3699999999999998E-3</c:v>
                      </c:pt>
                      <c:pt idx="356">
                        <c:v>6.0400000000000002E-3</c:v>
                      </c:pt>
                      <c:pt idx="357">
                        <c:v>5.9699999999999996E-3</c:v>
                      </c:pt>
                      <c:pt idx="358" formatCode="0.00E+00">
                        <c:v>4.47E-3</c:v>
                      </c:pt>
                      <c:pt idx="359" formatCode="0.00E+00">
                        <c:v>1.8E-3</c:v>
                      </c:pt>
                      <c:pt idx="360" formatCode="0.00E+00">
                        <c:v>-1.8400000000000001E-3</c:v>
                      </c:pt>
                      <c:pt idx="361" formatCode="0.00E+00">
                        <c:v>-4.0099999999999997E-3</c:v>
                      </c:pt>
                      <c:pt idx="362">
                        <c:v>-8.63417E-4</c:v>
                      </c:pt>
                      <c:pt idx="363">
                        <c:v>1.8600000000000001E-3</c:v>
                      </c:pt>
                      <c:pt idx="364">
                        <c:v>2.0400000000000001E-3</c:v>
                      </c:pt>
                      <c:pt idx="365">
                        <c:v>9.4500000000000001E-3</c:v>
                      </c:pt>
                      <c:pt idx="366">
                        <c:v>1.108E-2</c:v>
                      </c:pt>
                      <c:pt idx="367" formatCode="0.00E+00">
                        <c:v>6.8799999999999998E-3</c:v>
                      </c:pt>
                      <c:pt idx="368">
                        <c:v>8.9499999999999996E-3</c:v>
                      </c:pt>
                      <c:pt idx="369">
                        <c:v>1.2409999999999999E-2</c:v>
                      </c:pt>
                      <c:pt idx="370">
                        <c:v>5.7000000000000002E-3</c:v>
                      </c:pt>
                      <c:pt idx="371" formatCode="0.00E+00">
                        <c:v>5.5199999999999997E-3</c:v>
                      </c:pt>
                      <c:pt idx="372">
                        <c:v>8.0999999999999996E-3</c:v>
                      </c:pt>
                      <c:pt idx="373">
                        <c:v>5.3299999999999997E-3</c:v>
                      </c:pt>
                      <c:pt idx="374" formatCode="0.00E+00">
                        <c:v>4.2300000000000003E-3</c:v>
                      </c:pt>
                      <c:pt idx="375" formatCode="0.00E+00">
                        <c:v>6.2199999999999998E-3</c:v>
                      </c:pt>
                      <c:pt idx="376" formatCode="0.00E+00">
                        <c:v>8.9300000000000004E-3</c:v>
                      </c:pt>
                      <c:pt idx="377" formatCode="0.00E+00">
                        <c:v>4.9399999999999999E-3</c:v>
                      </c:pt>
                      <c:pt idx="378" formatCode="0.00E+00">
                        <c:v>3.7499999999999999E-3</c:v>
                      </c:pt>
                      <c:pt idx="379" formatCode="0.00E+00">
                        <c:v>9.63636E-5</c:v>
                      </c:pt>
                      <c:pt idx="380" formatCode="0.00E+00">
                        <c:v>-1.9300000000000001E-3</c:v>
                      </c:pt>
                      <c:pt idx="381" formatCode="0.00E+00">
                        <c:v>-4.8700000000000002E-3</c:v>
                      </c:pt>
                      <c:pt idx="382" formatCode="0.00E+00">
                        <c:v>9.5737500000000003E-5</c:v>
                      </c:pt>
                      <c:pt idx="383" formatCode="0.00E+00">
                        <c:v>-2.2200000000000002E-3</c:v>
                      </c:pt>
                      <c:pt idx="384" formatCode="0.00E+00">
                        <c:v>-1.73E-3</c:v>
                      </c:pt>
                      <c:pt idx="385" formatCode="0.00E+00">
                        <c:v>-3.0408699999999999E-5</c:v>
                      </c:pt>
                      <c:pt idx="386">
                        <c:v>4.1399999999999996E-3</c:v>
                      </c:pt>
                      <c:pt idx="387" formatCode="0.00E+00">
                        <c:v>5.8399999999999997E-3</c:v>
                      </c:pt>
                      <c:pt idx="388">
                        <c:v>7.3299999999999997E-3</c:v>
                      </c:pt>
                      <c:pt idx="389">
                        <c:v>8.0700000000000008E-3</c:v>
                      </c:pt>
                      <c:pt idx="390">
                        <c:v>4.96E-3</c:v>
                      </c:pt>
                      <c:pt idx="391">
                        <c:v>-3.1661000000000001E-5</c:v>
                      </c:pt>
                      <c:pt idx="392" formatCode="0.00E+00">
                        <c:v>-2.7699999999999999E-3</c:v>
                      </c:pt>
                      <c:pt idx="393">
                        <c:v>-2.65E-3</c:v>
                      </c:pt>
                      <c:pt idx="394">
                        <c:v>-5.2199999999999998E-3</c:v>
                      </c:pt>
                      <c:pt idx="395">
                        <c:v>-3.48E-3</c:v>
                      </c:pt>
                      <c:pt idx="396">
                        <c:v>-2.4199999999999998E-3</c:v>
                      </c:pt>
                      <c:pt idx="397">
                        <c:v>-4.1999999999999997E-3</c:v>
                      </c:pt>
                      <c:pt idx="398">
                        <c:v>-4.9800000000000001E-3</c:v>
                      </c:pt>
                      <c:pt idx="399">
                        <c:v>2.7799999999999999E-3</c:v>
                      </c:pt>
                      <c:pt idx="400">
                        <c:v>4.8900000000000002E-3</c:v>
                      </c:pt>
                      <c:pt idx="401">
                        <c:v>4.5199999999999997E-3</c:v>
                      </c:pt>
                      <c:pt idx="402" formatCode="0.00E+00">
                        <c:v>8.1399999999999997E-3</c:v>
                      </c:pt>
                      <c:pt idx="403" formatCode="0.00E+00">
                        <c:v>8.4499999999999992E-3</c:v>
                      </c:pt>
                      <c:pt idx="404">
                        <c:v>4.8199999999999996E-3</c:v>
                      </c:pt>
                      <c:pt idx="405" formatCode="0.00E+00">
                        <c:v>5.9699999999999996E-3</c:v>
                      </c:pt>
                      <c:pt idx="406" formatCode="0.00E+00">
                        <c:v>4.9800000000000001E-3</c:v>
                      </c:pt>
                      <c:pt idx="407" formatCode="0.00E+00">
                        <c:v>3.4099999999999998E-3</c:v>
                      </c:pt>
                      <c:pt idx="408" formatCode="0.00E+00">
                        <c:v>1.66E-3</c:v>
                      </c:pt>
                      <c:pt idx="409" formatCode="0.00E+00">
                        <c:v>-4.5393199999999999E-4</c:v>
                      </c:pt>
                      <c:pt idx="410" formatCode="0.00E+00">
                        <c:v>-9.4028500000000001E-4</c:v>
                      </c:pt>
                      <c:pt idx="411">
                        <c:v>4.8900000000000002E-3</c:v>
                      </c:pt>
                      <c:pt idx="412">
                        <c:v>7.0400000000000003E-3</c:v>
                      </c:pt>
                      <c:pt idx="413">
                        <c:v>8.94E-3</c:v>
                      </c:pt>
                      <c:pt idx="414">
                        <c:v>1.0959999999999999E-2</c:v>
                      </c:pt>
                      <c:pt idx="415">
                        <c:v>1.098E-2</c:v>
                      </c:pt>
                      <c:pt idx="416" formatCode="0.00E+00">
                        <c:v>1.238E-2</c:v>
                      </c:pt>
                      <c:pt idx="417">
                        <c:v>-1.5350000000000001E-2</c:v>
                      </c:pt>
                      <c:pt idx="418">
                        <c:v>-0.33177000000000001</c:v>
                      </c:pt>
                      <c:pt idx="419" formatCode="0.00E+00">
                        <c:v>-1.1316900000000001</c:v>
                      </c:pt>
                      <c:pt idx="420">
                        <c:v>-2.4521899999999999</c:v>
                      </c:pt>
                      <c:pt idx="421">
                        <c:v>-4.2326699999999997</c:v>
                      </c:pt>
                      <c:pt idx="422">
                        <c:v>-6.1757099999999996</c:v>
                      </c:pt>
                      <c:pt idx="423">
                        <c:v>-7.8029900000000003</c:v>
                      </c:pt>
                      <c:pt idx="424">
                        <c:v>-8.7682199999999995</c:v>
                      </c:pt>
                      <c:pt idx="425">
                        <c:v>-8.9489099999999997</c:v>
                      </c:pt>
                      <c:pt idx="426">
                        <c:v>-8.3924500000000002</c:v>
                      </c:pt>
                      <c:pt idx="427">
                        <c:v>-7.3911199999999999</c:v>
                      </c:pt>
                      <c:pt idx="428">
                        <c:v>-6.2042599999999997</c:v>
                      </c:pt>
                      <c:pt idx="429">
                        <c:v>-5.0438099999999997</c:v>
                      </c:pt>
                      <c:pt idx="430">
                        <c:v>-4.0285000000000002</c:v>
                      </c:pt>
                      <c:pt idx="431">
                        <c:v>-3.2100900000000001</c:v>
                      </c:pt>
                      <c:pt idx="432">
                        <c:v>-2.5751900000000001</c:v>
                      </c:pt>
                      <c:pt idx="433">
                        <c:v>-2.1032500000000001</c:v>
                      </c:pt>
                      <c:pt idx="434">
                        <c:v>-1.74634</c:v>
                      </c:pt>
                      <c:pt idx="435" formatCode="0.00E+00">
                        <c:v>-1.47712</c:v>
                      </c:pt>
                      <c:pt idx="436">
                        <c:v>-1.2661800000000001</c:v>
                      </c:pt>
                      <c:pt idx="437" formatCode="0.00E+00">
                        <c:v>-1.1004700000000001</c:v>
                      </c:pt>
                      <c:pt idx="438" formatCode="0.00E+00">
                        <c:v>-0.95577000000000001</c:v>
                      </c:pt>
                      <c:pt idx="439" formatCode="0.00E+00">
                        <c:v>-0.83345000000000002</c:v>
                      </c:pt>
                      <c:pt idx="440" formatCode="0.00E+00">
                        <c:v>-0.72552000000000005</c:v>
                      </c:pt>
                      <c:pt idx="441">
                        <c:v>-0.62777000000000005</c:v>
                      </c:pt>
                      <c:pt idx="442" formatCode="0.00E+00">
                        <c:v>-0.54025999999999996</c:v>
                      </c:pt>
                      <c:pt idx="443">
                        <c:v>-0.46939999999999998</c:v>
                      </c:pt>
                      <c:pt idx="444">
                        <c:v>-0.40499000000000002</c:v>
                      </c:pt>
                      <c:pt idx="445">
                        <c:v>-0.35299999999999998</c:v>
                      </c:pt>
                      <c:pt idx="446">
                        <c:v>-0.30474000000000001</c:v>
                      </c:pt>
                      <c:pt idx="447">
                        <c:v>-0.26584999999999998</c:v>
                      </c:pt>
                      <c:pt idx="448">
                        <c:v>-0.23072000000000001</c:v>
                      </c:pt>
                      <c:pt idx="449">
                        <c:v>-0.20430000000000001</c:v>
                      </c:pt>
                      <c:pt idx="450">
                        <c:v>-0.17369999999999999</c:v>
                      </c:pt>
                      <c:pt idx="451">
                        <c:v>-0.14957000000000001</c:v>
                      </c:pt>
                      <c:pt idx="452" formatCode="0.00E+00">
                        <c:v>-0.12903000000000001</c:v>
                      </c:pt>
                      <c:pt idx="453" formatCode="0.00E+00">
                        <c:v>-0.11577</c:v>
                      </c:pt>
                      <c:pt idx="454">
                        <c:v>-9.9489999999999995E-2</c:v>
                      </c:pt>
                      <c:pt idx="455">
                        <c:v>-8.9330000000000007E-2</c:v>
                      </c:pt>
                      <c:pt idx="456">
                        <c:v>-8.2299999999999998E-2</c:v>
                      </c:pt>
                      <c:pt idx="457">
                        <c:v>-7.0629999999999998E-2</c:v>
                      </c:pt>
                      <c:pt idx="458" formatCode="0.00E+00">
                        <c:v>-5.9299999999999999E-2</c:v>
                      </c:pt>
                      <c:pt idx="459" formatCode="0.00E+00">
                        <c:v>-5.0139999999999997E-2</c:v>
                      </c:pt>
                      <c:pt idx="460">
                        <c:v>-4.0849999999999997E-2</c:v>
                      </c:pt>
                      <c:pt idx="461">
                        <c:v>-3.2620000000000003E-2</c:v>
                      </c:pt>
                      <c:pt idx="462" formatCode="0.00E+00">
                        <c:v>-2.9649999999999999E-2</c:v>
                      </c:pt>
                      <c:pt idx="463" formatCode="0.00E+00">
                        <c:v>-2.35E-2</c:v>
                      </c:pt>
                      <c:pt idx="464" formatCode="0.00E+00">
                        <c:v>-1.5469999999999999E-2</c:v>
                      </c:pt>
                      <c:pt idx="465" formatCode="0.00E+00">
                        <c:v>-1.146E-2</c:v>
                      </c:pt>
                      <c:pt idx="466" formatCode="0.00E+00">
                        <c:v>-1.41E-2</c:v>
                      </c:pt>
                      <c:pt idx="467" formatCode="0.00E+00">
                        <c:v>-2.0709999999999999E-2</c:v>
                      </c:pt>
                      <c:pt idx="468" formatCode="0.00E+00">
                        <c:v>-1.536E-2</c:v>
                      </c:pt>
                      <c:pt idx="469" formatCode="0.00E+00">
                        <c:v>-1.093E-2</c:v>
                      </c:pt>
                      <c:pt idx="470" formatCode="0.00E+00">
                        <c:v>3.3400000000000001E-3</c:v>
                      </c:pt>
                      <c:pt idx="471">
                        <c:v>1.9980000000000001E-2</c:v>
                      </c:pt>
                      <c:pt idx="472">
                        <c:v>3.32E-2</c:v>
                      </c:pt>
                      <c:pt idx="473">
                        <c:v>3.1730000000000001E-2</c:v>
                      </c:pt>
                      <c:pt idx="474" formatCode="0.00E+00">
                        <c:v>2.9219999999999999E-2</c:v>
                      </c:pt>
                      <c:pt idx="475" formatCode="0.00E+00">
                        <c:v>1.6750000000000001E-2</c:v>
                      </c:pt>
                      <c:pt idx="476">
                        <c:v>5.8700000000000002E-3</c:v>
                      </c:pt>
                      <c:pt idx="477" formatCode="0.00E+00">
                        <c:v>2.1800000000000001E-3</c:v>
                      </c:pt>
                      <c:pt idx="478">
                        <c:v>2.64E-3</c:v>
                      </c:pt>
                      <c:pt idx="479">
                        <c:v>1.09E-3</c:v>
                      </c:pt>
                      <c:pt idx="480">
                        <c:v>3.7599999999999999E-3</c:v>
                      </c:pt>
                      <c:pt idx="481">
                        <c:v>3.82E-3</c:v>
                      </c:pt>
                      <c:pt idx="482">
                        <c:v>6.7000000000000002E-3</c:v>
                      </c:pt>
                      <c:pt idx="483">
                        <c:v>6.2199999999999998E-3</c:v>
                      </c:pt>
                      <c:pt idx="484">
                        <c:v>7.9600000000000001E-3</c:v>
                      </c:pt>
                      <c:pt idx="485" formatCode="0.00E+00">
                        <c:v>1.192E-2</c:v>
                      </c:pt>
                      <c:pt idx="486">
                        <c:v>1.6670000000000001E-2</c:v>
                      </c:pt>
                      <c:pt idx="487" formatCode="0.00E+00">
                        <c:v>1.6240000000000001E-2</c:v>
                      </c:pt>
                      <c:pt idx="488">
                        <c:v>2.0570000000000001E-2</c:v>
                      </c:pt>
                      <c:pt idx="489" formatCode="0.00E+00">
                        <c:v>2.537E-2</c:v>
                      </c:pt>
                      <c:pt idx="490">
                        <c:v>2.6110000000000001E-2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7FBC-4318-92F7-8A2A60622E6C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'45C'!$I$3:$I$2459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'45C'!$J$3:$J$2459</c:f>
              <c:numCache>
                <c:formatCode>General</c:formatCode>
                <c:ptCount val="2457"/>
                <c:pt idx="0">
                  <c:v>9.5025000000000003E-4</c:v>
                </c:pt>
                <c:pt idx="1">
                  <c:v>4.4799999999999996E-3</c:v>
                </c:pt>
                <c:pt idx="2" formatCode="0.00E+00">
                  <c:v>3.82E-3</c:v>
                </c:pt>
                <c:pt idx="3">
                  <c:v>-9.8420400000000003E-4</c:v>
                </c:pt>
                <c:pt idx="4">
                  <c:v>-5.9500000000000004E-3</c:v>
                </c:pt>
                <c:pt idx="5">
                  <c:v>-1.226E-2</c:v>
                </c:pt>
                <c:pt idx="6">
                  <c:v>-1.451E-2</c:v>
                </c:pt>
                <c:pt idx="7">
                  <c:v>-1.333E-2</c:v>
                </c:pt>
                <c:pt idx="8">
                  <c:v>-1.26E-2</c:v>
                </c:pt>
                <c:pt idx="9">
                  <c:v>-1.0540000000000001E-2</c:v>
                </c:pt>
                <c:pt idx="10">
                  <c:v>-6.1399999999999996E-3</c:v>
                </c:pt>
                <c:pt idx="11">
                  <c:v>-2.7399999999999998E-3</c:v>
                </c:pt>
                <c:pt idx="12">
                  <c:v>-1.89E-3</c:v>
                </c:pt>
                <c:pt idx="13">
                  <c:v>3.5999999999999999E-3</c:v>
                </c:pt>
                <c:pt idx="14">
                  <c:v>3.32E-3</c:v>
                </c:pt>
                <c:pt idx="15">
                  <c:v>3.4499999999999999E-3</c:v>
                </c:pt>
                <c:pt idx="16" formatCode="0.00E+00">
                  <c:v>3.0899999999999999E-3</c:v>
                </c:pt>
                <c:pt idx="17">
                  <c:v>9.1699999999999993E-3</c:v>
                </c:pt>
                <c:pt idx="18" formatCode="0.00E+00">
                  <c:v>1.277E-2</c:v>
                </c:pt>
                <c:pt idx="19">
                  <c:v>1.7469999999999999E-2</c:v>
                </c:pt>
                <c:pt idx="20">
                  <c:v>1.719E-2</c:v>
                </c:pt>
                <c:pt idx="21">
                  <c:v>1.5650000000000001E-2</c:v>
                </c:pt>
                <c:pt idx="22">
                  <c:v>1.29E-2</c:v>
                </c:pt>
                <c:pt idx="23">
                  <c:v>7.6800000000000002E-3</c:v>
                </c:pt>
                <c:pt idx="24" formatCode="0.00E+00">
                  <c:v>5.5599999999999998E-3</c:v>
                </c:pt>
                <c:pt idx="25" formatCode="0.00E+00">
                  <c:v>4.3600000000000002E-3</c:v>
                </c:pt>
                <c:pt idx="26" formatCode="0.00E+00">
                  <c:v>3.5699999999999998E-3</c:v>
                </c:pt>
                <c:pt idx="27">
                  <c:v>-1.4223099999999999E-4</c:v>
                </c:pt>
                <c:pt idx="28">
                  <c:v>3.8899999999999998E-3</c:v>
                </c:pt>
                <c:pt idx="29" formatCode="0.00E+00">
                  <c:v>6.4099999999999999E-3</c:v>
                </c:pt>
                <c:pt idx="30" formatCode="0.00E+00">
                  <c:v>5.4099999999999999E-3</c:v>
                </c:pt>
                <c:pt idx="31" formatCode="0.00E+00">
                  <c:v>8.77E-3</c:v>
                </c:pt>
                <c:pt idx="32">
                  <c:v>1.0410000000000001E-2</c:v>
                </c:pt>
                <c:pt idx="33" formatCode="0.00E+00">
                  <c:v>7.0800000000000004E-3</c:v>
                </c:pt>
                <c:pt idx="34">
                  <c:v>1.6900000000000001E-3</c:v>
                </c:pt>
                <c:pt idx="35">
                  <c:v>2.33E-3</c:v>
                </c:pt>
                <c:pt idx="36">
                  <c:v>3.4299999999999999E-3</c:v>
                </c:pt>
                <c:pt idx="37">
                  <c:v>-1.2899999999999999E-3</c:v>
                </c:pt>
                <c:pt idx="38">
                  <c:v>-4.8799999999999998E-3</c:v>
                </c:pt>
                <c:pt idx="39">
                  <c:v>-7.1300000000000001E-3</c:v>
                </c:pt>
                <c:pt idx="40">
                  <c:v>-8.8299999999999993E-3</c:v>
                </c:pt>
                <c:pt idx="41">
                  <c:v>-1.5100000000000001E-2</c:v>
                </c:pt>
                <c:pt idx="42">
                  <c:v>-1.362E-2</c:v>
                </c:pt>
                <c:pt idx="43">
                  <c:v>-1.227E-2</c:v>
                </c:pt>
                <c:pt idx="44" formatCode="0.00E+00">
                  <c:v>-0.01</c:v>
                </c:pt>
                <c:pt idx="45" formatCode="0.00E+00">
                  <c:v>-1.0030000000000001E-2</c:v>
                </c:pt>
                <c:pt idx="46">
                  <c:v>-8.43E-3</c:v>
                </c:pt>
                <c:pt idx="47">
                  <c:v>-3.65E-3</c:v>
                </c:pt>
                <c:pt idx="48">
                  <c:v>-1.8E-3</c:v>
                </c:pt>
                <c:pt idx="49">
                  <c:v>-1.1999999999999999E-3</c:v>
                </c:pt>
                <c:pt idx="50">
                  <c:v>2.2399999999999998E-3</c:v>
                </c:pt>
                <c:pt idx="51">
                  <c:v>3.2499999999999999E-3</c:v>
                </c:pt>
                <c:pt idx="52">
                  <c:v>1.5100000000000001E-3</c:v>
                </c:pt>
                <c:pt idx="53">
                  <c:v>-4.5042699999999999E-4</c:v>
                </c:pt>
                <c:pt idx="54">
                  <c:v>-2.3055100000000001E-4</c:v>
                </c:pt>
                <c:pt idx="55" formatCode="0.00E+00">
                  <c:v>-2.0999999999999999E-3</c:v>
                </c:pt>
                <c:pt idx="56" formatCode="0.00E+00">
                  <c:v>0</c:v>
                </c:pt>
                <c:pt idx="57" formatCode="0.00E+00">
                  <c:v>-7.6560000000000003E-2</c:v>
                </c:pt>
                <c:pt idx="58">
                  <c:v>-0.45284999999999997</c:v>
                </c:pt>
                <c:pt idx="59">
                  <c:v>-0.94852000000000003</c:v>
                </c:pt>
                <c:pt idx="60">
                  <c:v>-1.46896</c:v>
                </c:pt>
                <c:pt idx="61">
                  <c:v>-1.9309000000000001</c:v>
                </c:pt>
                <c:pt idx="62">
                  <c:v>-2.2304300000000001</c:v>
                </c:pt>
                <c:pt idx="63">
                  <c:v>-2.1412100000000001</c:v>
                </c:pt>
                <c:pt idx="64">
                  <c:v>-1.85937</c:v>
                </c:pt>
                <c:pt idx="65">
                  <c:v>-1.5003299999999999</c:v>
                </c:pt>
                <c:pt idx="66">
                  <c:v>-1.1633800000000001</c:v>
                </c:pt>
                <c:pt idx="67">
                  <c:v>-0.88283</c:v>
                </c:pt>
                <c:pt idx="68">
                  <c:v>-0.67157</c:v>
                </c:pt>
                <c:pt idx="69">
                  <c:v>-0.52115</c:v>
                </c:pt>
                <c:pt idx="70">
                  <c:v>-0.41310000000000002</c:v>
                </c:pt>
                <c:pt idx="71">
                  <c:v>-0.33732000000000001</c:v>
                </c:pt>
                <c:pt idx="72">
                  <c:v>-0.28560000000000002</c:v>
                </c:pt>
                <c:pt idx="73">
                  <c:v>-0.24567</c:v>
                </c:pt>
                <c:pt idx="74">
                  <c:v>-0.21343999999999999</c:v>
                </c:pt>
                <c:pt idx="75">
                  <c:v>-0.18695000000000001</c:v>
                </c:pt>
                <c:pt idx="76">
                  <c:v>-0.1615</c:v>
                </c:pt>
                <c:pt idx="77">
                  <c:v>-0.13672000000000001</c:v>
                </c:pt>
                <c:pt idx="78">
                  <c:v>-0.11922000000000001</c:v>
                </c:pt>
                <c:pt idx="79">
                  <c:v>-0.10267999999999999</c:v>
                </c:pt>
                <c:pt idx="80">
                  <c:v>-9.1249999999999998E-2</c:v>
                </c:pt>
                <c:pt idx="81">
                  <c:v>-8.0280000000000004E-2</c:v>
                </c:pt>
                <c:pt idx="82">
                  <c:v>-7.0849999999999996E-2</c:v>
                </c:pt>
                <c:pt idx="83">
                  <c:v>-6.1339999999999999E-2</c:v>
                </c:pt>
                <c:pt idx="84" formatCode="0.00E+00">
                  <c:v>-5.5980000000000002E-2</c:v>
                </c:pt>
                <c:pt idx="85" formatCode="0.00E+00">
                  <c:v>-4.7890000000000002E-2</c:v>
                </c:pt>
                <c:pt idx="86" formatCode="0.00E+00">
                  <c:v>-3.9550000000000002E-2</c:v>
                </c:pt>
                <c:pt idx="87" formatCode="0.00E+00">
                  <c:v>-3.7490000000000002E-2</c:v>
                </c:pt>
                <c:pt idx="88" formatCode="0.00E+00">
                  <c:v>-3.0159999999999999E-2</c:v>
                </c:pt>
                <c:pt idx="89" formatCode="0.00E+00">
                  <c:v>-2.1739999999999999E-2</c:v>
                </c:pt>
                <c:pt idx="90" formatCode="0.00E+00">
                  <c:v>-1.558E-2</c:v>
                </c:pt>
                <c:pt idx="91">
                  <c:v>-1.469E-2</c:v>
                </c:pt>
                <c:pt idx="92">
                  <c:v>-6.94E-3</c:v>
                </c:pt>
                <c:pt idx="93">
                  <c:v>-4.4200000000000003E-3</c:v>
                </c:pt>
                <c:pt idx="94">
                  <c:v>-2.8999999999999998E-3</c:v>
                </c:pt>
                <c:pt idx="95">
                  <c:v>-4.6899999999999997E-3</c:v>
                </c:pt>
                <c:pt idx="96">
                  <c:v>-1.41E-3</c:v>
                </c:pt>
                <c:pt idx="97" formatCode="0.00E+00">
                  <c:v>-1.74E-3</c:v>
                </c:pt>
                <c:pt idx="98" formatCode="0.00E+00">
                  <c:v>-8.48667E-4</c:v>
                </c:pt>
                <c:pt idx="99" formatCode="0.00E+00">
                  <c:v>-4.6143200000000001E-4</c:v>
                </c:pt>
                <c:pt idx="100" formatCode="0.00E+00">
                  <c:v>5.1599999999999997E-3</c:v>
                </c:pt>
                <c:pt idx="101" formatCode="0.00E+00">
                  <c:v>1.0189999999999999E-2</c:v>
                </c:pt>
                <c:pt idx="102" formatCode="0.00E+00">
                  <c:v>1.2919999999999999E-2</c:v>
                </c:pt>
                <c:pt idx="103" formatCode="0.00E+00">
                  <c:v>1.481E-2</c:v>
                </c:pt>
                <c:pt idx="104" formatCode="0.00E+00">
                  <c:v>1.6119999999999999E-2</c:v>
                </c:pt>
                <c:pt idx="105" formatCode="0.00E+00">
                  <c:v>1.358E-2</c:v>
                </c:pt>
                <c:pt idx="106" formatCode="0.00E+00">
                  <c:v>1.0070000000000001E-2</c:v>
                </c:pt>
                <c:pt idx="107" formatCode="0.00E+00">
                  <c:v>1.1050000000000001E-2</c:v>
                </c:pt>
                <c:pt idx="108" formatCode="0.00E+00">
                  <c:v>1.1639999999999999E-2</c:v>
                </c:pt>
                <c:pt idx="109" formatCode="0.00E+00">
                  <c:v>1.2160000000000001E-2</c:v>
                </c:pt>
                <c:pt idx="110" formatCode="0.00E+00">
                  <c:v>1.6480000000000002E-2</c:v>
                </c:pt>
                <c:pt idx="111" formatCode="0.00E+00">
                  <c:v>1.72E-2</c:v>
                </c:pt>
                <c:pt idx="112" formatCode="0.00E+00">
                  <c:v>1.545E-2</c:v>
                </c:pt>
                <c:pt idx="113" formatCode="0.00E+00">
                  <c:v>1.8259999999999998E-2</c:v>
                </c:pt>
                <c:pt idx="114" formatCode="0.00E+00">
                  <c:v>1.7559999999999999E-2</c:v>
                </c:pt>
                <c:pt idx="115" formatCode="0.00E+00">
                  <c:v>1.264E-2</c:v>
                </c:pt>
                <c:pt idx="116" formatCode="0.00E+00">
                  <c:v>1.1480000000000001E-2</c:v>
                </c:pt>
                <c:pt idx="117" formatCode="0.00E+00">
                  <c:v>6.5100000000000002E-3</c:v>
                </c:pt>
                <c:pt idx="118">
                  <c:v>1.5E-3</c:v>
                </c:pt>
                <c:pt idx="119">
                  <c:v>1.5100000000000001E-3</c:v>
                </c:pt>
                <c:pt idx="120" formatCode="0.00E+00">
                  <c:v>-1.0300000000000001E-3</c:v>
                </c:pt>
                <c:pt idx="121" formatCode="0.00E+00">
                  <c:v>-5.4999999999999997E-3</c:v>
                </c:pt>
                <c:pt idx="122" formatCode="0.00E+00">
                  <c:v>-2.5773400000000002E-4</c:v>
                </c:pt>
                <c:pt idx="123">
                  <c:v>-3.3899999999999998E-3</c:v>
                </c:pt>
                <c:pt idx="124" formatCode="0.00E+00">
                  <c:v>-4.7600000000000003E-3</c:v>
                </c:pt>
                <c:pt idx="125">
                  <c:v>-3.32E-3</c:v>
                </c:pt>
                <c:pt idx="126" formatCode="0.00E+00">
                  <c:v>-4.7299999999999998E-3</c:v>
                </c:pt>
                <c:pt idx="127" formatCode="0.00E+00">
                  <c:v>-1.468E-2</c:v>
                </c:pt>
                <c:pt idx="128" formatCode="0.00E+00">
                  <c:v>-1.413E-2</c:v>
                </c:pt>
                <c:pt idx="129" formatCode="0.00E+00">
                  <c:v>-1.537E-2</c:v>
                </c:pt>
                <c:pt idx="130" formatCode="0.00E+00">
                  <c:v>-1.8790000000000001E-2</c:v>
                </c:pt>
                <c:pt idx="131" formatCode="0.00E+00">
                  <c:v>-2.087E-2</c:v>
                </c:pt>
                <c:pt idx="132" formatCode="0.00E+00">
                  <c:v>-2.0570000000000001E-2</c:v>
                </c:pt>
                <c:pt idx="133" formatCode="0.00E+00">
                  <c:v>-2.085E-2</c:v>
                </c:pt>
                <c:pt idx="134" formatCode="0.00E+00">
                  <c:v>-2.205E-2</c:v>
                </c:pt>
                <c:pt idx="135" formatCode="0.00E+00">
                  <c:v>-2.46E-2</c:v>
                </c:pt>
                <c:pt idx="136" formatCode="0.00E+00">
                  <c:v>-2.249E-2</c:v>
                </c:pt>
                <c:pt idx="137">
                  <c:v>-1.9429999999999999E-2</c:v>
                </c:pt>
                <c:pt idx="138">
                  <c:v>-2.163E-2</c:v>
                </c:pt>
                <c:pt idx="139">
                  <c:v>-2.0240000000000001E-2</c:v>
                </c:pt>
                <c:pt idx="140">
                  <c:v>-1.5089999999999999E-2</c:v>
                </c:pt>
                <c:pt idx="141">
                  <c:v>-1.383E-2</c:v>
                </c:pt>
                <c:pt idx="142">
                  <c:v>-1.201E-2</c:v>
                </c:pt>
                <c:pt idx="143" formatCode="0.00E+00">
                  <c:v>-1.0330000000000001E-2</c:v>
                </c:pt>
                <c:pt idx="144" formatCode="0.00E+00">
                  <c:v>-1.2149999999999999E-2</c:v>
                </c:pt>
                <c:pt idx="145" formatCode="0.00E+00">
                  <c:v>-1.315E-2</c:v>
                </c:pt>
                <c:pt idx="146" formatCode="0.00E+00">
                  <c:v>-1.3469999999999999E-2</c:v>
                </c:pt>
                <c:pt idx="147">
                  <c:v>-1.3950000000000001E-2</c:v>
                </c:pt>
                <c:pt idx="148">
                  <c:v>-9.2999999999999992E-3</c:v>
                </c:pt>
                <c:pt idx="149">
                  <c:v>-6.8599999999999998E-3</c:v>
                </c:pt>
                <c:pt idx="150">
                  <c:v>-5.2500000000000003E-3</c:v>
                </c:pt>
                <c:pt idx="151">
                  <c:v>-4.4000000000000003E-3</c:v>
                </c:pt>
                <c:pt idx="152">
                  <c:v>-2.97E-3</c:v>
                </c:pt>
                <c:pt idx="153">
                  <c:v>-3.5000000000000001E-3</c:v>
                </c:pt>
                <c:pt idx="154">
                  <c:v>-3.7299999999999998E-3</c:v>
                </c:pt>
                <c:pt idx="155">
                  <c:v>-3.8899999999999998E-3</c:v>
                </c:pt>
                <c:pt idx="156" formatCode="0.00E+00">
                  <c:v>1.3600000000000001E-3</c:v>
                </c:pt>
                <c:pt idx="157" formatCode="0.00E+00">
                  <c:v>4.2599999999999999E-3</c:v>
                </c:pt>
                <c:pt idx="158" formatCode="0.00E+00">
                  <c:v>2.8900000000000002E-3</c:v>
                </c:pt>
                <c:pt idx="159" formatCode="0.00E+00">
                  <c:v>2.15E-3</c:v>
                </c:pt>
                <c:pt idx="160">
                  <c:v>3.29E-3</c:v>
                </c:pt>
                <c:pt idx="161">
                  <c:v>2.3900000000000002E-3</c:v>
                </c:pt>
                <c:pt idx="162">
                  <c:v>6.2100000000000002E-3</c:v>
                </c:pt>
                <c:pt idx="163">
                  <c:v>1.103E-2</c:v>
                </c:pt>
                <c:pt idx="164">
                  <c:v>1.418E-2</c:v>
                </c:pt>
                <c:pt idx="165">
                  <c:v>1.6330000000000001E-2</c:v>
                </c:pt>
                <c:pt idx="166" formatCode="0.00E+00">
                  <c:v>1.9769999999999999E-2</c:v>
                </c:pt>
                <c:pt idx="167">
                  <c:v>1.9449999999999999E-2</c:v>
                </c:pt>
                <c:pt idx="168">
                  <c:v>2.0809999999999999E-2</c:v>
                </c:pt>
                <c:pt idx="169">
                  <c:v>2.6079999999999999E-2</c:v>
                </c:pt>
                <c:pt idx="170" formatCode="0.00E+00">
                  <c:v>2.9600000000000001E-2</c:v>
                </c:pt>
                <c:pt idx="171">
                  <c:v>2.4080000000000001E-2</c:v>
                </c:pt>
                <c:pt idx="172">
                  <c:v>2.35E-2</c:v>
                </c:pt>
                <c:pt idx="173">
                  <c:v>2.0480000000000002E-2</c:v>
                </c:pt>
                <c:pt idx="174">
                  <c:v>1.881E-2</c:v>
                </c:pt>
                <c:pt idx="175" formatCode="0.00E+00">
                  <c:v>1.9279999999999999E-2</c:v>
                </c:pt>
                <c:pt idx="176" formatCode="0.00E+00">
                  <c:v>2.137E-2</c:v>
                </c:pt>
                <c:pt idx="177" formatCode="0.00E+00">
                  <c:v>-2.6950000000000002E-2</c:v>
                </c:pt>
                <c:pt idx="178">
                  <c:v>-0.4597</c:v>
                </c:pt>
                <c:pt idx="179">
                  <c:v>-1.4580500000000001</c:v>
                </c:pt>
                <c:pt idx="180">
                  <c:v>-3.04311</c:v>
                </c:pt>
                <c:pt idx="181">
                  <c:v>-5.0983700000000001</c:v>
                </c:pt>
                <c:pt idx="182">
                  <c:v>-7.2212500000000004</c:v>
                </c:pt>
                <c:pt idx="183">
                  <c:v>-8.82531</c:v>
                </c:pt>
                <c:pt idx="184">
                  <c:v>-9.5876300000000008</c:v>
                </c:pt>
                <c:pt idx="185">
                  <c:v>-9.4504400000000004</c:v>
                </c:pt>
                <c:pt idx="186">
                  <c:v>-8.5406700000000004</c:v>
                </c:pt>
                <c:pt idx="187">
                  <c:v>-7.2601899999999997</c:v>
                </c:pt>
                <c:pt idx="188">
                  <c:v>-5.91629</c:v>
                </c:pt>
                <c:pt idx="189">
                  <c:v>-4.7113800000000001</c:v>
                </c:pt>
                <c:pt idx="190" formatCode="0.00E+00">
                  <c:v>-3.7108599999999998</c:v>
                </c:pt>
                <c:pt idx="191">
                  <c:v>-2.93573</c:v>
                </c:pt>
                <c:pt idx="192">
                  <c:v>-2.3601399999999999</c:v>
                </c:pt>
                <c:pt idx="193">
                  <c:v>-1.93709</c:v>
                </c:pt>
                <c:pt idx="194">
                  <c:v>-1.6163400000000001</c:v>
                </c:pt>
                <c:pt idx="195">
                  <c:v>-1.37463</c:v>
                </c:pt>
                <c:pt idx="196">
                  <c:v>-1.17702</c:v>
                </c:pt>
                <c:pt idx="197">
                  <c:v>-1.01112</c:v>
                </c:pt>
                <c:pt idx="198">
                  <c:v>-0.86863999999999997</c:v>
                </c:pt>
                <c:pt idx="199">
                  <c:v>-0.74407999999999996</c:v>
                </c:pt>
                <c:pt idx="200">
                  <c:v>-0.63529000000000002</c:v>
                </c:pt>
                <c:pt idx="201">
                  <c:v>-0.54332999999999998</c:v>
                </c:pt>
                <c:pt idx="202">
                  <c:v>-0.46578999999999998</c:v>
                </c:pt>
                <c:pt idx="203" formatCode="0.00E+00">
                  <c:v>-0.40072999999999998</c:v>
                </c:pt>
                <c:pt idx="204">
                  <c:v>-0.34227999999999997</c:v>
                </c:pt>
                <c:pt idx="205">
                  <c:v>-0.28759000000000001</c:v>
                </c:pt>
                <c:pt idx="206">
                  <c:v>-0.24232000000000001</c:v>
                </c:pt>
                <c:pt idx="207">
                  <c:v>-0.20257</c:v>
                </c:pt>
                <c:pt idx="208">
                  <c:v>-0.17055999999999999</c:v>
                </c:pt>
                <c:pt idx="209">
                  <c:v>-0.14482999999999999</c:v>
                </c:pt>
                <c:pt idx="210">
                  <c:v>-0.12127</c:v>
                </c:pt>
                <c:pt idx="211">
                  <c:v>-9.8379999999999995E-2</c:v>
                </c:pt>
                <c:pt idx="212">
                  <c:v>-8.4029999999999994E-2</c:v>
                </c:pt>
                <c:pt idx="213" formatCode="0.00E+00">
                  <c:v>-7.152E-2</c:v>
                </c:pt>
                <c:pt idx="214" formatCode="0.00E+00">
                  <c:v>-5.876E-2</c:v>
                </c:pt>
                <c:pt idx="215" formatCode="0.00E+00">
                  <c:v>-5.4989999999999997E-2</c:v>
                </c:pt>
                <c:pt idx="216" formatCode="0.00E+00">
                  <c:v>-4.8759999999999998E-2</c:v>
                </c:pt>
                <c:pt idx="217" formatCode="0.00E+00">
                  <c:v>-3.2559999999999999E-2</c:v>
                </c:pt>
                <c:pt idx="218">
                  <c:v>-1.465E-2</c:v>
                </c:pt>
                <c:pt idx="219">
                  <c:v>-6.0299999999999998E-3</c:v>
                </c:pt>
                <c:pt idx="220">
                  <c:v>6.2300000000000003E-3</c:v>
                </c:pt>
                <c:pt idx="221" formatCode="0.00E+00">
                  <c:v>1.175E-2</c:v>
                </c:pt>
                <c:pt idx="222">
                  <c:v>9.7000000000000003E-3</c:v>
                </c:pt>
                <c:pt idx="223">
                  <c:v>6.6100000000000004E-3</c:v>
                </c:pt>
                <c:pt idx="224">
                  <c:v>8.6999999999999994E-3</c:v>
                </c:pt>
                <c:pt idx="225" formatCode="0.00E+00">
                  <c:v>1.1209999999999999E-2</c:v>
                </c:pt>
                <c:pt idx="226" formatCode="0.00E+00">
                  <c:v>1.5469999999999999E-2</c:v>
                </c:pt>
                <c:pt idx="227">
                  <c:v>2.324E-2</c:v>
                </c:pt>
                <c:pt idx="228">
                  <c:v>3.0849999999999999E-2</c:v>
                </c:pt>
                <c:pt idx="229">
                  <c:v>3.3890000000000003E-2</c:v>
                </c:pt>
                <c:pt idx="230">
                  <c:v>3.3090000000000001E-2</c:v>
                </c:pt>
                <c:pt idx="231" formatCode="0.00E+00">
                  <c:v>3.2120000000000003E-2</c:v>
                </c:pt>
                <c:pt idx="232" formatCode="0.00E+00">
                  <c:v>2.8389999999999999E-2</c:v>
                </c:pt>
                <c:pt idx="233" formatCode="0.00E+00">
                  <c:v>2.562E-2</c:v>
                </c:pt>
                <c:pt idx="234" formatCode="0.00E+00">
                  <c:v>2.6360000000000001E-2</c:v>
                </c:pt>
                <c:pt idx="235" formatCode="0.00E+00">
                  <c:v>3.0290000000000001E-2</c:v>
                </c:pt>
                <c:pt idx="236" formatCode="0.00E+00">
                  <c:v>3.0859999999999999E-2</c:v>
                </c:pt>
                <c:pt idx="237" formatCode="0.00E+00">
                  <c:v>3.4079999999999999E-2</c:v>
                </c:pt>
                <c:pt idx="238" formatCode="0.00E+00">
                  <c:v>3.4320000000000003E-2</c:v>
                </c:pt>
                <c:pt idx="239" formatCode="0.00E+00">
                  <c:v>3.5270000000000003E-2</c:v>
                </c:pt>
                <c:pt idx="240" formatCode="0.00E+00">
                  <c:v>3.61E-2</c:v>
                </c:pt>
                <c:pt idx="241" formatCode="0.00E+00">
                  <c:v>4.3540000000000002E-2</c:v>
                </c:pt>
                <c:pt idx="242" formatCode="0.00E+00">
                  <c:v>4.3990000000000001E-2</c:v>
                </c:pt>
                <c:pt idx="243" formatCode="0.00E+00">
                  <c:v>4.582E-2</c:v>
                </c:pt>
                <c:pt idx="244" formatCode="0.00E+00">
                  <c:v>4.7530000000000003E-2</c:v>
                </c:pt>
                <c:pt idx="245" formatCode="0.00E+00">
                  <c:v>4.53E-2</c:v>
                </c:pt>
                <c:pt idx="246" formatCode="0.00E+00">
                  <c:v>4.4080000000000001E-2</c:v>
                </c:pt>
                <c:pt idx="247" formatCode="0.00E+00">
                  <c:v>4.1099999999999998E-2</c:v>
                </c:pt>
                <c:pt idx="248" formatCode="0.00E+00">
                  <c:v>3.678E-2</c:v>
                </c:pt>
                <c:pt idx="249" formatCode="0.00E+00">
                  <c:v>2.9960000000000001E-2</c:v>
                </c:pt>
                <c:pt idx="250" formatCode="0.00E+00">
                  <c:v>2.7480000000000001E-2</c:v>
                </c:pt>
                <c:pt idx="251" formatCode="0.00E+00">
                  <c:v>1.6879999999999999E-2</c:v>
                </c:pt>
                <c:pt idx="252">
                  <c:v>1.5789999999999998E-2</c:v>
                </c:pt>
                <c:pt idx="253">
                  <c:v>1.6199999999999999E-2</c:v>
                </c:pt>
                <c:pt idx="254">
                  <c:v>1.753E-2</c:v>
                </c:pt>
                <c:pt idx="255" formatCode="0.00E+00">
                  <c:v>1.455E-2</c:v>
                </c:pt>
                <c:pt idx="256" formatCode="0.00E+00">
                  <c:v>1.9740000000000001E-2</c:v>
                </c:pt>
                <c:pt idx="257">
                  <c:v>1.9269999999999999E-2</c:v>
                </c:pt>
                <c:pt idx="258">
                  <c:v>2.6169999999999999E-2</c:v>
                </c:pt>
                <c:pt idx="259">
                  <c:v>3.1609999999999999E-2</c:v>
                </c:pt>
                <c:pt idx="260" formatCode="0.00E+00">
                  <c:v>3.4779999999999998E-2</c:v>
                </c:pt>
                <c:pt idx="261">
                  <c:v>3.2640000000000002E-2</c:v>
                </c:pt>
                <c:pt idx="262" formatCode="0.00E+00">
                  <c:v>3.218E-2</c:v>
                </c:pt>
                <c:pt idx="263" formatCode="0.00E+00">
                  <c:v>2.0459999999999999E-2</c:v>
                </c:pt>
                <c:pt idx="264">
                  <c:v>1.409E-2</c:v>
                </c:pt>
                <c:pt idx="265">
                  <c:v>1.4760000000000001E-2</c:v>
                </c:pt>
                <c:pt idx="266">
                  <c:v>1.6719999999999999E-2</c:v>
                </c:pt>
                <c:pt idx="267" formatCode="0.00E+00">
                  <c:v>1.9890000000000001E-2</c:v>
                </c:pt>
                <c:pt idx="268">
                  <c:v>2.775E-2</c:v>
                </c:pt>
                <c:pt idx="269">
                  <c:v>2.988E-2</c:v>
                </c:pt>
                <c:pt idx="270">
                  <c:v>2.6950000000000002E-2</c:v>
                </c:pt>
                <c:pt idx="271">
                  <c:v>2.196E-2</c:v>
                </c:pt>
                <c:pt idx="272">
                  <c:v>1.5980000000000001E-2</c:v>
                </c:pt>
                <c:pt idx="273">
                  <c:v>1.338E-2</c:v>
                </c:pt>
                <c:pt idx="274" formatCode="0.00E+00">
                  <c:v>1.4290000000000001E-2</c:v>
                </c:pt>
                <c:pt idx="275" formatCode="0.00E+00">
                  <c:v>1.9769999999999999E-2</c:v>
                </c:pt>
                <c:pt idx="276" formatCode="0.00E+00">
                  <c:v>2.5870000000000001E-2</c:v>
                </c:pt>
                <c:pt idx="277" formatCode="0.00E+00">
                  <c:v>2.8080000000000001E-2</c:v>
                </c:pt>
                <c:pt idx="278" formatCode="0.00E+00">
                  <c:v>2.4729999999999999E-2</c:v>
                </c:pt>
                <c:pt idx="279" formatCode="0.00E+00">
                  <c:v>1.975E-2</c:v>
                </c:pt>
                <c:pt idx="280" formatCode="0.00E+00">
                  <c:v>1.405E-2</c:v>
                </c:pt>
                <c:pt idx="281" formatCode="0.00E+00">
                  <c:v>1.108E-2</c:v>
                </c:pt>
                <c:pt idx="282" formatCode="0.00E+00">
                  <c:v>1.3509999999999999E-2</c:v>
                </c:pt>
                <c:pt idx="283">
                  <c:v>1.8460000000000001E-2</c:v>
                </c:pt>
                <c:pt idx="284">
                  <c:v>2.3210000000000001E-2</c:v>
                </c:pt>
                <c:pt idx="285" formatCode="0.00E+00">
                  <c:v>2.8580000000000001E-2</c:v>
                </c:pt>
                <c:pt idx="286" formatCode="0.00E+00">
                  <c:v>2.742E-2</c:v>
                </c:pt>
                <c:pt idx="287" formatCode="0.00E+00">
                  <c:v>2.5510000000000001E-2</c:v>
                </c:pt>
                <c:pt idx="288" formatCode="0.00E+00">
                  <c:v>2.419E-2</c:v>
                </c:pt>
                <c:pt idx="289" formatCode="0.00E+00">
                  <c:v>2.445E-2</c:v>
                </c:pt>
                <c:pt idx="290" formatCode="0.00E+00">
                  <c:v>2.367E-2</c:v>
                </c:pt>
                <c:pt idx="291" formatCode="0.00E+00">
                  <c:v>2.955E-2</c:v>
                </c:pt>
                <c:pt idx="292" formatCode="0.00E+00">
                  <c:v>3.6670000000000001E-2</c:v>
                </c:pt>
                <c:pt idx="293" formatCode="0.00E+00">
                  <c:v>3.669E-2</c:v>
                </c:pt>
                <c:pt idx="294" formatCode="0.00E+00">
                  <c:v>3.8920000000000003E-2</c:v>
                </c:pt>
                <c:pt idx="295" formatCode="0.00E+00">
                  <c:v>3.8519999999999999E-2</c:v>
                </c:pt>
                <c:pt idx="296" formatCode="0.00E+00">
                  <c:v>3.7319999999999999E-2</c:v>
                </c:pt>
                <c:pt idx="297" formatCode="0.00E+00">
                  <c:v>-1.6719999999999999E-2</c:v>
                </c:pt>
                <c:pt idx="298" formatCode="0.00E+00">
                  <c:v>-0.43611</c:v>
                </c:pt>
                <c:pt idx="299">
                  <c:v>-1.3895500000000001</c:v>
                </c:pt>
                <c:pt idx="300">
                  <c:v>-2.8976500000000001</c:v>
                </c:pt>
                <c:pt idx="301">
                  <c:v>-4.8549100000000003</c:v>
                </c:pt>
                <c:pt idx="302">
                  <c:v>-6.8829200000000004</c:v>
                </c:pt>
                <c:pt idx="303">
                  <c:v>-8.4266799999999993</c:v>
                </c:pt>
                <c:pt idx="304">
                  <c:v>-9.1936300000000006</c:v>
                </c:pt>
                <c:pt idx="305">
                  <c:v>-9.1169700000000002</c:v>
                </c:pt>
                <c:pt idx="306">
                  <c:v>-8.3032500000000002</c:v>
                </c:pt>
                <c:pt idx="307">
                  <c:v>-7.1224699999999999</c:v>
                </c:pt>
                <c:pt idx="308">
                  <c:v>-5.8584199999999997</c:v>
                </c:pt>
                <c:pt idx="309">
                  <c:v>-4.6998199999999999</c:v>
                </c:pt>
                <c:pt idx="310">
                  <c:v>-3.7199300000000002</c:v>
                </c:pt>
                <c:pt idx="311">
                  <c:v>-2.9556800000000001</c:v>
                </c:pt>
                <c:pt idx="312">
                  <c:v>-2.3809200000000001</c:v>
                </c:pt>
                <c:pt idx="313">
                  <c:v>-1.9549799999999999</c:v>
                </c:pt>
                <c:pt idx="314" formatCode="0.00E+00">
                  <c:v>-1.63222</c:v>
                </c:pt>
                <c:pt idx="315">
                  <c:v>-1.3926499999999999</c:v>
                </c:pt>
                <c:pt idx="316">
                  <c:v>-1.19424</c:v>
                </c:pt>
                <c:pt idx="317" formatCode="0.00E+00">
                  <c:v>-1.0283</c:v>
                </c:pt>
                <c:pt idx="318">
                  <c:v>-0.88385999999999998</c:v>
                </c:pt>
                <c:pt idx="319">
                  <c:v>-0.75834000000000001</c:v>
                </c:pt>
                <c:pt idx="320" formatCode="0.00E+00">
                  <c:v>-0.64168000000000003</c:v>
                </c:pt>
                <c:pt idx="321" formatCode="0.00E+00">
                  <c:v>-0.54478000000000004</c:v>
                </c:pt>
                <c:pt idx="322" formatCode="0.00E+00">
                  <c:v>-0.46026</c:v>
                </c:pt>
                <c:pt idx="323">
                  <c:v>-0.39248</c:v>
                </c:pt>
                <c:pt idx="324">
                  <c:v>-0.32414999999999999</c:v>
                </c:pt>
                <c:pt idx="325">
                  <c:v>-0.26155</c:v>
                </c:pt>
                <c:pt idx="326">
                  <c:v>-0.20033999999999999</c:v>
                </c:pt>
                <c:pt idx="327">
                  <c:v>-0.15154999999999999</c:v>
                </c:pt>
                <c:pt idx="328">
                  <c:v>-0.10929</c:v>
                </c:pt>
                <c:pt idx="329">
                  <c:v>-9.146E-2</c:v>
                </c:pt>
                <c:pt idx="330">
                  <c:v>-8.2879999999999995E-2</c:v>
                </c:pt>
                <c:pt idx="331" formatCode="0.00E+00">
                  <c:v>-8.7480000000000002E-2</c:v>
                </c:pt>
                <c:pt idx="332">
                  <c:v>-8.6889999999999995E-2</c:v>
                </c:pt>
                <c:pt idx="333">
                  <c:v>-8.7970000000000007E-2</c:v>
                </c:pt>
                <c:pt idx="334">
                  <c:v>-8.1739999999999993E-2</c:v>
                </c:pt>
                <c:pt idx="335">
                  <c:v>-7.4620000000000006E-2</c:v>
                </c:pt>
                <c:pt idx="336" formatCode="0.00E+00">
                  <c:v>-6.3909999999999995E-2</c:v>
                </c:pt>
                <c:pt idx="337">
                  <c:v>-5.5530000000000003E-2</c:v>
                </c:pt>
                <c:pt idx="338">
                  <c:v>-5.2690000000000001E-2</c:v>
                </c:pt>
                <c:pt idx="339">
                  <c:v>-4.3270000000000003E-2</c:v>
                </c:pt>
                <c:pt idx="340">
                  <c:v>-3.7780000000000001E-2</c:v>
                </c:pt>
                <c:pt idx="341">
                  <c:v>-3.3590000000000002E-2</c:v>
                </c:pt>
                <c:pt idx="342" formatCode="0.00E+00">
                  <c:v>-3.1570000000000001E-2</c:v>
                </c:pt>
                <c:pt idx="343" formatCode="0.00E+00">
                  <c:v>-1.9689999999999999E-2</c:v>
                </c:pt>
                <c:pt idx="344" formatCode="0.00E+00">
                  <c:v>-2.0219999999999998E-2</c:v>
                </c:pt>
                <c:pt idx="345">
                  <c:v>-1.9300000000000001E-2</c:v>
                </c:pt>
                <c:pt idx="346" formatCode="0.00E+00">
                  <c:v>-1.77E-2</c:v>
                </c:pt>
                <c:pt idx="347" formatCode="0.00E+00">
                  <c:v>-1.5520000000000001E-2</c:v>
                </c:pt>
                <c:pt idx="348">
                  <c:v>-1.719E-2</c:v>
                </c:pt>
                <c:pt idx="349">
                  <c:v>-1.2200000000000001E-2</c:v>
                </c:pt>
                <c:pt idx="350" formatCode="0.00E+00">
                  <c:v>-9.4699999999999993E-3</c:v>
                </c:pt>
                <c:pt idx="351" formatCode="0.00E+00">
                  <c:v>-5.0699999999999999E-3</c:v>
                </c:pt>
                <c:pt idx="352" formatCode="0.00E+00">
                  <c:v>-1.9300000000000001E-3</c:v>
                </c:pt>
                <c:pt idx="353" formatCode="0.00E+00">
                  <c:v>1.5900000000000001E-3</c:v>
                </c:pt>
                <c:pt idx="354">
                  <c:v>3.3500000000000001E-3</c:v>
                </c:pt>
                <c:pt idx="355">
                  <c:v>6.3699999999999998E-3</c:v>
                </c:pt>
                <c:pt idx="356">
                  <c:v>6.0400000000000002E-3</c:v>
                </c:pt>
                <c:pt idx="357">
                  <c:v>5.9699999999999996E-3</c:v>
                </c:pt>
                <c:pt idx="358" formatCode="0.00E+00">
                  <c:v>4.47E-3</c:v>
                </c:pt>
                <c:pt idx="359" formatCode="0.00E+00">
                  <c:v>1.8E-3</c:v>
                </c:pt>
                <c:pt idx="360" formatCode="0.00E+00">
                  <c:v>-1.8400000000000001E-3</c:v>
                </c:pt>
                <c:pt idx="361" formatCode="0.00E+00">
                  <c:v>-4.0099999999999997E-3</c:v>
                </c:pt>
                <c:pt idx="362">
                  <c:v>-8.63417E-4</c:v>
                </c:pt>
                <c:pt idx="363">
                  <c:v>1.8600000000000001E-3</c:v>
                </c:pt>
                <c:pt idx="364">
                  <c:v>2.0400000000000001E-3</c:v>
                </c:pt>
                <c:pt idx="365">
                  <c:v>9.4500000000000001E-3</c:v>
                </c:pt>
                <c:pt idx="366">
                  <c:v>1.108E-2</c:v>
                </c:pt>
                <c:pt idx="367" formatCode="0.00E+00">
                  <c:v>6.8799999999999998E-3</c:v>
                </c:pt>
                <c:pt idx="368">
                  <c:v>8.9499999999999996E-3</c:v>
                </c:pt>
                <c:pt idx="369">
                  <c:v>1.2409999999999999E-2</c:v>
                </c:pt>
                <c:pt idx="370">
                  <c:v>5.7000000000000002E-3</c:v>
                </c:pt>
                <c:pt idx="371" formatCode="0.00E+00">
                  <c:v>5.5199999999999997E-3</c:v>
                </c:pt>
                <c:pt idx="372">
                  <c:v>8.0999999999999996E-3</c:v>
                </c:pt>
                <c:pt idx="373">
                  <c:v>5.3299999999999997E-3</c:v>
                </c:pt>
                <c:pt idx="374" formatCode="0.00E+00">
                  <c:v>4.2300000000000003E-3</c:v>
                </c:pt>
                <c:pt idx="375" formatCode="0.00E+00">
                  <c:v>6.2199999999999998E-3</c:v>
                </c:pt>
                <c:pt idx="376" formatCode="0.00E+00">
                  <c:v>8.9300000000000004E-3</c:v>
                </c:pt>
                <c:pt idx="377" formatCode="0.00E+00">
                  <c:v>4.9399999999999999E-3</c:v>
                </c:pt>
                <c:pt idx="378" formatCode="0.00E+00">
                  <c:v>3.7499999999999999E-3</c:v>
                </c:pt>
                <c:pt idx="379" formatCode="0.00E+00">
                  <c:v>9.63636E-5</c:v>
                </c:pt>
                <c:pt idx="380" formatCode="0.00E+00">
                  <c:v>-1.9300000000000001E-3</c:v>
                </c:pt>
                <c:pt idx="381" formatCode="0.00E+00">
                  <c:v>-4.8700000000000002E-3</c:v>
                </c:pt>
                <c:pt idx="382" formatCode="0.00E+00">
                  <c:v>9.5737500000000003E-5</c:v>
                </c:pt>
                <c:pt idx="383" formatCode="0.00E+00">
                  <c:v>-2.2200000000000002E-3</c:v>
                </c:pt>
                <c:pt idx="384" formatCode="0.00E+00">
                  <c:v>-1.73E-3</c:v>
                </c:pt>
                <c:pt idx="385" formatCode="0.00E+00">
                  <c:v>-3.0408699999999999E-5</c:v>
                </c:pt>
                <c:pt idx="386">
                  <c:v>4.1399999999999996E-3</c:v>
                </c:pt>
                <c:pt idx="387" formatCode="0.00E+00">
                  <c:v>5.8399999999999997E-3</c:v>
                </c:pt>
                <c:pt idx="388">
                  <c:v>7.3299999999999997E-3</c:v>
                </c:pt>
                <c:pt idx="389">
                  <c:v>8.0700000000000008E-3</c:v>
                </c:pt>
                <c:pt idx="390">
                  <c:v>4.96E-3</c:v>
                </c:pt>
                <c:pt idx="391">
                  <c:v>-3.1661000000000001E-5</c:v>
                </c:pt>
                <c:pt idx="392" formatCode="0.00E+00">
                  <c:v>-2.7699999999999999E-3</c:v>
                </c:pt>
                <c:pt idx="393">
                  <c:v>-2.65E-3</c:v>
                </c:pt>
                <c:pt idx="394">
                  <c:v>-5.2199999999999998E-3</c:v>
                </c:pt>
                <c:pt idx="395">
                  <c:v>-3.48E-3</c:v>
                </c:pt>
                <c:pt idx="396">
                  <c:v>-2.4199999999999998E-3</c:v>
                </c:pt>
                <c:pt idx="397">
                  <c:v>-4.1999999999999997E-3</c:v>
                </c:pt>
                <c:pt idx="398">
                  <c:v>-4.9800000000000001E-3</c:v>
                </c:pt>
                <c:pt idx="399">
                  <c:v>2.7799999999999999E-3</c:v>
                </c:pt>
                <c:pt idx="400">
                  <c:v>4.8900000000000002E-3</c:v>
                </c:pt>
                <c:pt idx="401">
                  <c:v>4.5199999999999997E-3</c:v>
                </c:pt>
                <c:pt idx="402" formatCode="0.00E+00">
                  <c:v>8.1399999999999997E-3</c:v>
                </c:pt>
                <c:pt idx="403" formatCode="0.00E+00">
                  <c:v>8.4499999999999992E-3</c:v>
                </c:pt>
                <c:pt idx="404">
                  <c:v>4.8199999999999996E-3</c:v>
                </c:pt>
                <c:pt idx="405" formatCode="0.00E+00">
                  <c:v>5.9699999999999996E-3</c:v>
                </c:pt>
                <c:pt idx="406" formatCode="0.00E+00">
                  <c:v>4.9800000000000001E-3</c:v>
                </c:pt>
                <c:pt idx="407" formatCode="0.00E+00">
                  <c:v>3.4099999999999998E-3</c:v>
                </c:pt>
                <c:pt idx="408" formatCode="0.00E+00">
                  <c:v>1.66E-3</c:v>
                </c:pt>
                <c:pt idx="409" formatCode="0.00E+00">
                  <c:v>-4.5393199999999999E-4</c:v>
                </c:pt>
                <c:pt idx="410" formatCode="0.00E+00">
                  <c:v>-9.4028500000000001E-4</c:v>
                </c:pt>
                <c:pt idx="411">
                  <c:v>4.8900000000000002E-3</c:v>
                </c:pt>
                <c:pt idx="412">
                  <c:v>7.0400000000000003E-3</c:v>
                </c:pt>
                <c:pt idx="413">
                  <c:v>8.94E-3</c:v>
                </c:pt>
                <c:pt idx="414">
                  <c:v>1.0959999999999999E-2</c:v>
                </c:pt>
                <c:pt idx="415">
                  <c:v>1.098E-2</c:v>
                </c:pt>
                <c:pt idx="416" formatCode="0.00E+00">
                  <c:v>1.238E-2</c:v>
                </c:pt>
                <c:pt idx="417">
                  <c:v>-1.5350000000000001E-2</c:v>
                </c:pt>
                <c:pt idx="418">
                  <c:v>-0.33177000000000001</c:v>
                </c:pt>
                <c:pt idx="419" formatCode="0.00E+00">
                  <c:v>-1.1316900000000001</c:v>
                </c:pt>
                <c:pt idx="420">
                  <c:v>-2.4521899999999999</c:v>
                </c:pt>
                <c:pt idx="421">
                  <c:v>-4.2326699999999997</c:v>
                </c:pt>
                <c:pt idx="422">
                  <c:v>-6.1757099999999996</c:v>
                </c:pt>
                <c:pt idx="423">
                  <c:v>-7.8029900000000003</c:v>
                </c:pt>
                <c:pt idx="424">
                  <c:v>-8.7682199999999995</c:v>
                </c:pt>
                <c:pt idx="425">
                  <c:v>-8.9489099999999997</c:v>
                </c:pt>
                <c:pt idx="426">
                  <c:v>-8.3924500000000002</c:v>
                </c:pt>
                <c:pt idx="427">
                  <c:v>-7.3911199999999999</c:v>
                </c:pt>
                <c:pt idx="428">
                  <c:v>-6.2042599999999997</c:v>
                </c:pt>
                <c:pt idx="429">
                  <c:v>-5.0438099999999997</c:v>
                </c:pt>
                <c:pt idx="430">
                  <c:v>-4.0285000000000002</c:v>
                </c:pt>
                <c:pt idx="431">
                  <c:v>-3.2100900000000001</c:v>
                </c:pt>
                <c:pt idx="432">
                  <c:v>-2.5751900000000001</c:v>
                </c:pt>
                <c:pt idx="433">
                  <c:v>-2.1032500000000001</c:v>
                </c:pt>
                <c:pt idx="434">
                  <c:v>-1.74634</c:v>
                </c:pt>
                <c:pt idx="435" formatCode="0.00E+00">
                  <c:v>-1.47712</c:v>
                </c:pt>
                <c:pt idx="436">
                  <c:v>-1.2661800000000001</c:v>
                </c:pt>
                <c:pt idx="437" formatCode="0.00E+00">
                  <c:v>-1.1004700000000001</c:v>
                </c:pt>
                <c:pt idx="438" formatCode="0.00E+00">
                  <c:v>-0.95577000000000001</c:v>
                </c:pt>
                <c:pt idx="439" formatCode="0.00E+00">
                  <c:v>-0.83345000000000002</c:v>
                </c:pt>
                <c:pt idx="440" formatCode="0.00E+00">
                  <c:v>-0.72552000000000005</c:v>
                </c:pt>
                <c:pt idx="441">
                  <c:v>-0.62777000000000005</c:v>
                </c:pt>
                <c:pt idx="442" formatCode="0.00E+00">
                  <c:v>-0.54025999999999996</c:v>
                </c:pt>
                <c:pt idx="443">
                  <c:v>-0.46939999999999998</c:v>
                </c:pt>
                <c:pt idx="444">
                  <c:v>-0.40499000000000002</c:v>
                </c:pt>
                <c:pt idx="445">
                  <c:v>-0.35299999999999998</c:v>
                </c:pt>
                <c:pt idx="446">
                  <c:v>-0.30474000000000001</c:v>
                </c:pt>
                <c:pt idx="447">
                  <c:v>-0.26584999999999998</c:v>
                </c:pt>
                <c:pt idx="448">
                  <c:v>-0.23072000000000001</c:v>
                </c:pt>
                <c:pt idx="449">
                  <c:v>-0.20430000000000001</c:v>
                </c:pt>
                <c:pt idx="450">
                  <c:v>-0.17369999999999999</c:v>
                </c:pt>
                <c:pt idx="451">
                  <c:v>-0.14957000000000001</c:v>
                </c:pt>
                <c:pt idx="452" formatCode="0.00E+00">
                  <c:v>-0.12903000000000001</c:v>
                </c:pt>
                <c:pt idx="453" formatCode="0.00E+00">
                  <c:v>-0.11577</c:v>
                </c:pt>
                <c:pt idx="454">
                  <c:v>-9.9489999999999995E-2</c:v>
                </c:pt>
                <c:pt idx="455">
                  <c:v>-8.9330000000000007E-2</c:v>
                </c:pt>
                <c:pt idx="456">
                  <c:v>-8.2299999999999998E-2</c:v>
                </c:pt>
                <c:pt idx="457">
                  <c:v>-7.0629999999999998E-2</c:v>
                </c:pt>
                <c:pt idx="458" formatCode="0.00E+00">
                  <c:v>-5.9299999999999999E-2</c:v>
                </c:pt>
                <c:pt idx="459" formatCode="0.00E+00">
                  <c:v>-5.0139999999999997E-2</c:v>
                </c:pt>
                <c:pt idx="460">
                  <c:v>-4.0849999999999997E-2</c:v>
                </c:pt>
                <c:pt idx="461">
                  <c:v>-3.2620000000000003E-2</c:v>
                </c:pt>
                <c:pt idx="462" formatCode="0.00E+00">
                  <c:v>-2.9649999999999999E-2</c:v>
                </c:pt>
                <c:pt idx="463" formatCode="0.00E+00">
                  <c:v>-2.35E-2</c:v>
                </c:pt>
                <c:pt idx="464" formatCode="0.00E+00">
                  <c:v>-1.5469999999999999E-2</c:v>
                </c:pt>
                <c:pt idx="465" formatCode="0.00E+00">
                  <c:v>-1.146E-2</c:v>
                </c:pt>
                <c:pt idx="466" formatCode="0.00E+00">
                  <c:v>-1.41E-2</c:v>
                </c:pt>
                <c:pt idx="467" formatCode="0.00E+00">
                  <c:v>-2.0709999999999999E-2</c:v>
                </c:pt>
                <c:pt idx="468" formatCode="0.00E+00">
                  <c:v>-1.536E-2</c:v>
                </c:pt>
                <c:pt idx="469" formatCode="0.00E+00">
                  <c:v>-1.093E-2</c:v>
                </c:pt>
                <c:pt idx="470" formatCode="0.00E+00">
                  <c:v>3.3400000000000001E-3</c:v>
                </c:pt>
                <c:pt idx="471">
                  <c:v>1.9980000000000001E-2</c:v>
                </c:pt>
                <c:pt idx="472">
                  <c:v>3.32E-2</c:v>
                </c:pt>
                <c:pt idx="473">
                  <c:v>3.1730000000000001E-2</c:v>
                </c:pt>
                <c:pt idx="474" formatCode="0.00E+00">
                  <c:v>2.9219999999999999E-2</c:v>
                </c:pt>
                <c:pt idx="475" formatCode="0.00E+00">
                  <c:v>1.6750000000000001E-2</c:v>
                </c:pt>
                <c:pt idx="476">
                  <c:v>5.8700000000000002E-3</c:v>
                </c:pt>
                <c:pt idx="477" formatCode="0.00E+00">
                  <c:v>2.1800000000000001E-3</c:v>
                </c:pt>
                <c:pt idx="478">
                  <c:v>2.64E-3</c:v>
                </c:pt>
                <c:pt idx="479">
                  <c:v>1.09E-3</c:v>
                </c:pt>
                <c:pt idx="480">
                  <c:v>3.7599999999999999E-3</c:v>
                </c:pt>
                <c:pt idx="481">
                  <c:v>3.82E-3</c:v>
                </c:pt>
                <c:pt idx="482">
                  <c:v>6.7000000000000002E-3</c:v>
                </c:pt>
                <c:pt idx="483">
                  <c:v>6.2199999999999998E-3</c:v>
                </c:pt>
                <c:pt idx="484">
                  <c:v>7.9600000000000001E-3</c:v>
                </c:pt>
                <c:pt idx="485" formatCode="0.00E+00">
                  <c:v>1.192E-2</c:v>
                </c:pt>
                <c:pt idx="486">
                  <c:v>1.6670000000000001E-2</c:v>
                </c:pt>
                <c:pt idx="487" formatCode="0.00E+00">
                  <c:v>1.6240000000000001E-2</c:v>
                </c:pt>
                <c:pt idx="488">
                  <c:v>2.0570000000000001E-2</c:v>
                </c:pt>
                <c:pt idx="489" formatCode="0.00E+00">
                  <c:v>2.537E-2</c:v>
                </c:pt>
                <c:pt idx="490">
                  <c:v>2.6110000000000001E-2</c:v>
                </c:pt>
                <c:pt idx="491">
                  <c:v>2.852E-2</c:v>
                </c:pt>
                <c:pt idx="492">
                  <c:v>3.3480000000000003E-2</c:v>
                </c:pt>
                <c:pt idx="493">
                  <c:v>3.4889999999999997E-2</c:v>
                </c:pt>
                <c:pt idx="494">
                  <c:v>3.3739999999999999E-2</c:v>
                </c:pt>
                <c:pt idx="495" formatCode="0.00E+00">
                  <c:v>2.6110000000000001E-2</c:v>
                </c:pt>
                <c:pt idx="496">
                  <c:v>1.8939999999999999E-2</c:v>
                </c:pt>
                <c:pt idx="497">
                  <c:v>1.1599999999999999E-2</c:v>
                </c:pt>
                <c:pt idx="498">
                  <c:v>5.7299999999999999E-3</c:v>
                </c:pt>
                <c:pt idx="499">
                  <c:v>-2.99E-3</c:v>
                </c:pt>
                <c:pt idx="500">
                  <c:v>-1.372E-2</c:v>
                </c:pt>
                <c:pt idx="501">
                  <c:v>-2.666E-2</c:v>
                </c:pt>
                <c:pt idx="502" formatCode="0.00E+00">
                  <c:v>-3.2410000000000001E-2</c:v>
                </c:pt>
                <c:pt idx="503" formatCode="0.00E+00">
                  <c:v>-2.6360000000000001E-2</c:v>
                </c:pt>
                <c:pt idx="504">
                  <c:v>-1.24E-2</c:v>
                </c:pt>
                <c:pt idx="505" formatCode="0.00E+00">
                  <c:v>6.7099999999999998E-3</c:v>
                </c:pt>
                <c:pt idx="506" formatCode="0.00E+00">
                  <c:v>2.9780000000000001E-2</c:v>
                </c:pt>
                <c:pt idx="507">
                  <c:v>4.5429999999999998E-2</c:v>
                </c:pt>
                <c:pt idx="508">
                  <c:v>4.5809999999999997E-2</c:v>
                </c:pt>
                <c:pt idx="509">
                  <c:v>4.3380000000000002E-2</c:v>
                </c:pt>
                <c:pt idx="510">
                  <c:v>4.3970000000000002E-2</c:v>
                </c:pt>
                <c:pt idx="511">
                  <c:v>4.632E-2</c:v>
                </c:pt>
                <c:pt idx="512">
                  <c:v>4.8070000000000002E-2</c:v>
                </c:pt>
                <c:pt idx="513" formatCode="0.00E+00">
                  <c:v>5.4480000000000001E-2</c:v>
                </c:pt>
                <c:pt idx="514" formatCode="0.00E+00">
                  <c:v>5.6230000000000002E-2</c:v>
                </c:pt>
                <c:pt idx="515" formatCode="0.00E+00">
                  <c:v>5.5899999999999998E-2</c:v>
                </c:pt>
                <c:pt idx="516" formatCode="0.00E+00">
                  <c:v>5.1339999999999997E-2</c:v>
                </c:pt>
                <c:pt idx="517">
                  <c:v>5.1799999999999999E-2</c:v>
                </c:pt>
                <c:pt idx="518">
                  <c:v>4.8959999999999997E-2</c:v>
                </c:pt>
                <c:pt idx="519" formatCode="0.00E+00">
                  <c:v>4.6580000000000003E-2</c:v>
                </c:pt>
                <c:pt idx="520" formatCode="0.00E+00">
                  <c:v>4.0800000000000003E-2</c:v>
                </c:pt>
                <c:pt idx="521" formatCode="0.00E+00">
                  <c:v>3.5409999999999997E-2</c:v>
                </c:pt>
                <c:pt idx="522" formatCode="0.00E+00">
                  <c:v>2.6540000000000001E-2</c:v>
                </c:pt>
                <c:pt idx="523" formatCode="0.00E+00">
                  <c:v>1.7500000000000002E-2</c:v>
                </c:pt>
                <c:pt idx="524" formatCode="0.00E+00">
                  <c:v>7.92E-3</c:v>
                </c:pt>
                <c:pt idx="525" formatCode="0.00E+00">
                  <c:v>6.2500000000000003E-3</c:v>
                </c:pt>
                <c:pt idx="526" formatCode="0.00E+00">
                  <c:v>1.98E-3</c:v>
                </c:pt>
                <c:pt idx="527" formatCode="0.00E+00">
                  <c:v>-3.5939099999999997E-4</c:v>
                </c:pt>
                <c:pt idx="528" formatCode="0.00E+00">
                  <c:v>-3.8700000000000002E-3</c:v>
                </c:pt>
                <c:pt idx="529" formatCode="0.00E+00">
                  <c:v>-7.0899999999999999E-3</c:v>
                </c:pt>
                <c:pt idx="530" formatCode="0.00E+00">
                  <c:v>-7.3400000000000002E-3</c:v>
                </c:pt>
                <c:pt idx="531" formatCode="0.00E+00">
                  <c:v>-6.3E-3</c:v>
                </c:pt>
                <c:pt idx="532" formatCode="0.00E+00">
                  <c:v>-7.0899999999999999E-3</c:v>
                </c:pt>
                <c:pt idx="533" formatCode="0.00E+00">
                  <c:v>-1.06E-3</c:v>
                </c:pt>
                <c:pt idx="534">
                  <c:v>-1.1000000000000001E-3</c:v>
                </c:pt>
                <c:pt idx="535" formatCode="0.00E+00">
                  <c:v>-6.6899999999999998E-3</c:v>
                </c:pt>
                <c:pt idx="536">
                  <c:v>-7.7600000000000004E-3</c:v>
                </c:pt>
                <c:pt idx="537">
                  <c:v>-2.75E-2</c:v>
                </c:pt>
                <c:pt idx="538">
                  <c:v>-0.29128999999999999</c:v>
                </c:pt>
                <c:pt idx="539">
                  <c:v>-0.96335000000000004</c:v>
                </c:pt>
                <c:pt idx="540">
                  <c:v>-2.1037699999999999</c:v>
                </c:pt>
                <c:pt idx="541">
                  <c:v>-3.6764800000000002</c:v>
                </c:pt>
                <c:pt idx="542">
                  <c:v>-5.45099</c:v>
                </c:pt>
                <c:pt idx="543">
                  <c:v>-7.0108899999999998</c:v>
                </c:pt>
                <c:pt idx="544">
                  <c:v>-8.0310699999999997</c:v>
                </c:pt>
                <c:pt idx="545">
                  <c:v>-8.3761899999999994</c:v>
                </c:pt>
                <c:pt idx="546">
                  <c:v>-8.0471900000000005</c:v>
                </c:pt>
                <c:pt idx="547">
                  <c:v>-7.2665300000000004</c:v>
                </c:pt>
                <c:pt idx="548">
                  <c:v>-6.2515999999999998</c:v>
                </c:pt>
                <c:pt idx="549">
                  <c:v>-5.1954599999999997</c:v>
                </c:pt>
                <c:pt idx="550">
                  <c:v>-4.2240900000000003</c:v>
                </c:pt>
                <c:pt idx="551">
                  <c:v>-3.4056500000000001</c:v>
                </c:pt>
                <c:pt idx="552">
                  <c:v>-2.7516400000000001</c:v>
                </c:pt>
                <c:pt idx="553">
                  <c:v>-2.25414</c:v>
                </c:pt>
                <c:pt idx="554">
                  <c:v>-1.8764000000000001</c:v>
                </c:pt>
                <c:pt idx="555">
                  <c:v>-1.5928</c:v>
                </c:pt>
                <c:pt idx="556">
                  <c:v>-1.3674299999999999</c:v>
                </c:pt>
                <c:pt idx="557">
                  <c:v>-1.1814</c:v>
                </c:pt>
                <c:pt idx="558">
                  <c:v>-1.0292600000000001</c:v>
                </c:pt>
                <c:pt idx="559">
                  <c:v>-0.90063000000000004</c:v>
                </c:pt>
                <c:pt idx="560">
                  <c:v>-0.78359000000000001</c:v>
                </c:pt>
                <c:pt idx="561">
                  <c:v>-0.68662999999999996</c:v>
                </c:pt>
                <c:pt idx="562">
                  <c:v>-0.60507</c:v>
                </c:pt>
                <c:pt idx="563">
                  <c:v>-0.52946000000000004</c:v>
                </c:pt>
                <c:pt idx="564">
                  <c:v>-0.46476000000000001</c:v>
                </c:pt>
                <c:pt idx="565">
                  <c:v>-0.40909000000000001</c:v>
                </c:pt>
                <c:pt idx="566">
                  <c:v>-0.35493999999999998</c:v>
                </c:pt>
                <c:pt idx="567">
                  <c:v>-0.31107000000000001</c:v>
                </c:pt>
                <c:pt idx="568">
                  <c:v>-0.27148</c:v>
                </c:pt>
                <c:pt idx="569">
                  <c:v>-0.23605999999999999</c:v>
                </c:pt>
                <c:pt idx="570">
                  <c:v>-0.20676</c:v>
                </c:pt>
                <c:pt idx="571">
                  <c:v>-0.18290000000000001</c:v>
                </c:pt>
                <c:pt idx="572">
                  <c:v>-0.15923999999999999</c:v>
                </c:pt>
                <c:pt idx="573">
                  <c:v>-0.14437</c:v>
                </c:pt>
                <c:pt idx="574">
                  <c:v>-0.13192999999999999</c:v>
                </c:pt>
                <c:pt idx="575">
                  <c:v>-0.11688999999999999</c:v>
                </c:pt>
                <c:pt idx="576">
                  <c:v>-0.10864</c:v>
                </c:pt>
                <c:pt idx="577">
                  <c:v>-9.7449999999999995E-2</c:v>
                </c:pt>
                <c:pt idx="578">
                  <c:v>-8.4709999999999994E-2</c:v>
                </c:pt>
                <c:pt idx="579">
                  <c:v>-7.4950000000000003E-2</c:v>
                </c:pt>
                <c:pt idx="580">
                  <c:v>-7.2760000000000005E-2</c:v>
                </c:pt>
                <c:pt idx="581">
                  <c:v>-6.4460000000000003E-2</c:v>
                </c:pt>
                <c:pt idx="582">
                  <c:v>-5.6660000000000002E-2</c:v>
                </c:pt>
                <c:pt idx="583" formatCode="0.00E+00">
                  <c:v>-5.1159999999999997E-2</c:v>
                </c:pt>
                <c:pt idx="584" formatCode="0.00E+00">
                  <c:v>-4.7840000000000001E-2</c:v>
                </c:pt>
                <c:pt idx="585" formatCode="0.00E+00">
                  <c:v>-4.2220000000000001E-2</c:v>
                </c:pt>
                <c:pt idx="586" formatCode="0.00E+00">
                  <c:v>-4.0739999999999998E-2</c:v>
                </c:pt>
                <c:pt idx="587" formatCode="0.00E+00">
                  <c:v>-3.721E-2</c:v>
                </c:pt>
                <c:pt idx="588" formatCode="0.00E+00">
                  <c:v>-3.372E-2</c:v>
                </c:pt>
                <c:pt idx="589">
                  <c:v>-3.057E-2</c:v>
                </c:pt>
                <c:pt idx="590">
                  <c:v>-2.6120000000000001E-2</c:v>
                </c:pt>
                <c:pt idx="591">
                  <c:v>-2.0330000000000001E-2</c:v>
                </c:pt>
                <c:pt idx="592">
                  <c:v>-2.0979999999999999E-2</c:v>
                </c:pt>
                <c:pt idx="593" formatCode="0.00E+00">
                  <c:v>-2.3640000000000001E-2</c:v>
                </c:pt>
                <c:pt idx="594" formatCode="0.00E+00">
                  <c:v>-2.2159999999999999E-2</c:v>
                </c:pt>
                <c:pt idx="595" formatCode="0.00E+00">
                  <c:v>-1.9599999999999999E-2</c:v>
                </c:pt>
                <c:pt idx="596" formatCode="0.00E+00">
                  <c:v>-2.2179999999999998E-2</c:v>
                </c:pt>
                <c:pt idx="597" formatCode="0.00E+00">
                  <c:v>-2.3130000000000001E-2</c:v>
                </c:pt>
                <c:pt idx="598" formatCode="0.00E+00">
                  <c:v>-1.8759999999999999E-2</c:v>
                </c:pt>
                <c:pt idx="599" formatCode="0.00E+00">
                  <c:v>-1.7239999999999998E-2</c:v>
                </c:pt>
                <c:pt idx="600" formatCode="0.00E+00">
                  <c:v>-1.8859999999999998E-2</c:v>
                </c:pt>
                <c:pt idx="601" formatCode="0.00E+00">
                  <c:v>-1.387E-2</c:v>
                </c:pt>
                <c:pt idx="602" formatCode="0.00E+00">
                  <c:v>-9.4599999999999997E-3</c:v>
                </c:pt>
                <c:pt idx="603">
                  <c:v>-1.1039999999999999E-2</c:v>
                </c:pt>
                <c:pt idx="604">
                  <c:v>-8.8100000000000001E-3</c:v>
                </c:pt>
                <c:pt idx="605">
                  <c:v>-3.5599999999999998E-3</c:v>
                </c:pt>
                <c:pt idx="606" formatCode="0.00E+00">
                  <c:v>-5.8900000000000003E-3</c:v>
                </c:pt>
                <c:pt idx="607">
                  <c:v>-8.6E-3</c:v>
                </c:pt>
                <c:pt idx="608">
                  <c:v>-6.7000000000000002E-3</c:v>
                </c:pt>
                <c:pt idx="609">
                  <c:v>-9.8700000000000003E-3</c:v>
                </c:pt>
                <c:pt idx="610">
                  <c:v>-8.8100000000000001E-3</c:v>
                </c:pt>
                <c:pt idx="611" formatCode="0.00E+00">
                  <c:v>-3.3600000000000001E-3</c:v>
                </c:pt>
                <c:pt idx="612">
                  <c:v>-1.2099999999999999E-3</c:v>
                </c:pt>
                <c:pt idx="613" formatCode="0.00E+00">
                  <c:v>1.43184E-4</c:v>
                </c:pt>
                <c:pt idx="614" formatCode="0.00E+00">
                  <c:v>2.96E-3</c:v>
                </c:pt>
                <c:pt idx="615">
                  <c:v>-3.0500000000000002E-3</c:v>
                </c:pt>
                <c:pt idx="616">
                  <c:v>-5.3E-3</c:v>
                </c:pt>
                <c:pt idx="617" formatCode="0.00E+00">
                  <c:v>-5.5799999999999999E-3</c:v>
                </c:pt>
                <c:pt idx="618" formatCode="0.00E+00">
                  <c:v>-5.1000000000000004E-3</c:v>
                </c:pt>
                <c:pt idx="619">
                  <c:v>-5.8799999999999998E-3</c:v>
                </c:pt>
                <c:pt idx="620" formatCode="0.00E+00">
                  <c:v>-1.6900000000000001E-3</c:v>
                </c:pt>
                <c:pt idx="621">
                  <c:v>-1.5100000000000001E-3</c:v>
                </c:pt>
                <c:pt idx="622">
                  <c:v>5.1082299999999998E-4</c:v>
                </c:pt>
                <c:pt idx="623" formatCode="0.00E+00">
                  <c:v>3.62E-3</c:v>
                </c:pt>
                <c:pt idx="624">
                  <c:v>5.5900000000000004E-3</c:v>
                </c:pt>
                <c:pt idx="625">
                  <c:v>2.47E-3</c:v>
                </c:pt>
                <c:pt idx="626">
                  <c:v>1.72E-3</c:v>
                </c:pt>
                <c:pt idx="627">
                  <c:v>3.5377999999999999E-4</c:v>
                </c:pt>
                <c:pt idx="628">
                  <c:v>-4.6100000000000004E-3</c:v>
                </c:pt>
                <c:pt idx="629">
                  <c:v>-5.6100000000000004E-3</c:v>
                </c:pt>
                <c:pt idx="630">
                  <c:v>-4.3E-3</c:v>
                </c:pt>
                <c:pt idx="631">
                  <c:v>-6.7600000000000004E-3</c:v>
                </c:pt>
                <c:pt idx="632">
                  <c:v>-7.3800000000000003E-3</c:v>
                </c:pt>
                <c:pt idx="633">
                  <c:v>-5.0200000000000002E-3</c:v>
                </c:pt>
                <c:pt idx="634">
                  <c:v>-3.5899999999999999E-3</c:v>
                </c:pt>
                <c:pt idx="635">
                  <c:v>-4.1200000000000004E-3</c:v>
                </c:pt>
                <c:pt idx="636" formatCode="0.00E+00">
                  <c:v>5.3134299999999998E-4</c:v>
                </c:pt>
                <c:pt idx="637" formatCode="0.00E+00">
                  <c:v>1.4599999999999999E-3</c:v>
                </c:pt>
                <c:pt idx="638" formatCode="0.00E+00">
                  <c:v>-1.08E-3</c:v>
                </c:pt>
                <c:pt idx="639" formatCode="0.00E+00">
                  <c:v>-4.6699999999999997E-3</c:v>
                </c:pt>
                <c:pt idx="640" formatCode="0.00E+00">
                  <c:v>-4.28E-3</c:v>
                </c:pt>
                <c:pt idx="641">
                  <c:v>-9.1699999999999993E-3</c:v>
                </c:pt>
                <c:pt idx="642">
                  <c:v>-1.1039999999999999E-2</c:v>
                </c:pt>
                <c:pt idx="643" formatCode="0.00E+00">
                  <c:v>-1.379E-2</c:v>
                </c:pt>
                <c:pt idx="644" formatCode="0.00E+00">
                  <c:v>-1.374E-2</c:v>
                </c:pt>
                <c:pt idx="645" formatCode="0.00E+00">
                  <c:v>-1.264E-2</c:v>
                </c:pt>
                <c:pt idx="646" formatCode="0.00E+00">
                  <c:v>-9.9900000000000006E-3</c:v>
                </c:pt>
                <c:pt idx="647" formatCode="0.00E+00">
                  <c:v>-1.136E-2</c:v>
                </c:pt>
                <c:pt idx="648" formatCode="0.00E+00">
                  <c:v>-9.1199999999999996E-3</c:v>
                </c:pt>
                <c:pt idx="649" formatCode="0.00E+00">
                  <c:v>-5.3200000000000001E-3</c:v>
                </c:pt>
                <c:pt idx="650" formatCode="0.00E+00">
                  <c:v>-8.0999999999999996E-3</c:v>
                </c:pt>
                <c:pt idx="651" formatCode="0.00E+00">
                  <c:v>-1.184E-2</c:v>
                </c:pt>
                <c:pt idx="652">
                  <c:v>-1.1429999999999999E-2</c:v>
                </c:pt>
                <c:pt idx="653">
                  <c:v>-1.379E-2</c:v>
                </c:pt>
                <c:pt idx="654" formatCode="0.00E+00">
                  <c:v>-1.8360000000000001E-2</c:v>
                </c:pt>
                <c:pt idx="655" formatCode="0.00E+00">
                  <c:v>-1.5740000000000001E-2</c:v>
                </c:pt>
                <c:pt idx="656" formatCode="0.00E+00">
                  <c:v>-1.1610000000000001E-2</c:v>
                </c:pt>
                <c:pt idx="657" formatCode="0.00E+00">
                  <c:v>-3.4209999999999997E-2</c:v>
                </c:pt>
                <c:pt idx="658">
                  <c:v>-0.29242000000000001</c:v>
                </c:pt>
                <c:pt idx="659">
                  <c:v>-0.93413000000000002</c:v>
                </c:pt>
                <c:pt idx="660">
                  <c:v>-1.9989699999999999</c:v>
                </c:pt>
                <c:pt idx="661">
                  <c:v>-3.4440200000000001</c:v>
                </c:pt>
                <c:pt idx="662">
                  <c:v>-5.0610200000000001</c:v>
                </c:pt>
                <c:pt idx="663">
                  <c:v>-6.4790299999999998</c:v>
                </c:pt>
                <c:pt idx="664">
                  <c:v>-7.4261299999999997</c:v>
                </c:pt>
                <c:pt idx="665">
                  <c:v>-7.7781099999999999</c:v>
                </c:pt>
                <c:pt idx="666">
                  <c:v>-7.5399200000000004</c:v>
                </c:pt>
                <c:pt idx="667">
                  <c:v>-6.8850100000000003</c:v>
                </c:pt>
                <c:pt idx="668">
                  <c:v>-5.9937100000000001</c:v>
                </c:pt>
                <c:pt idx="669">
                  <c:v>-5.0327799999999998</c:v>
                </c:pt>
                <c:pt idx="670">
                  <c:v>-4.1256199999999996</c:v>
                </c:pt>
                <c:pt idx="671">
                  <c:v>-3.33507</c:v>
                </c:pt>
                <c:pt idx="672">
                  <c:v>-2.6966000000000001</c:v>
                </c:pt>
                <c:pt idx="673">
                  <c:v>-2.20533</c:v>
                </c:pt>
                <c:pt idx="674">
                  <c:v>-1.8355999999999999</c:v>
                </c:pt>
                <c:pt idx="675">
                  <c:v>-1.5470900000000001</c:v>
                </c:pt>
                <c:pt idx="676">
                  <c:v>-1.32779</c:v>
                </c:pt>
                <c:pt idx="677">
                  <c:v>-1.1504099999999999</c:v>
                </c:pt>
                <c:pt idx="678">
                  <c:v>-1.0036499999999999</c:v>
                </c:pt>
                <c:pt idx="679">
                  <c:v>-0.872</c:v>
                </c:pt>
                <c:pt idx="680">
                  <c:v>-0.76783999999999997</c:v>
                </c:pt>
                <c:pt idx="681">
                  <c:v>-0.67044999999999999</c:v>
                </c:pt>
                <c:pt idx="682">
                  <c:v>-0.59089000000000003</c:v>
                </c:pt>
                <c:pt idx="683">
                  <c:v>-0.51936000000000004</c:v>
                </c:pt>
                <c:pt idx="684">
                  <c:v>-0.46084999999999998</c:v>
                </c:pt>
                <c:pt idx="685">
                  <c:v>-0.40593000000000001</c:v>
                </c:pt>
                <c:pt idx="686">
                  <c:v>-0.36248000000000002</c:v>
                </c:pt>
                <c:pt idx="687">
                  <c:v>-0.31809999999999999</c:v>
                </c:pt>
                <c:pt idx="688">
                  <c:v>-0.28176000000000001</c:v>
                </c:pt>
                <c:pt idx="689">
                  <c:v>-0.24876999999999999</c:v>
                </c:pt>
                <c:pt idx="690">
                  <c:v>-0.21783</c:v>
                </c:pt>
                <c:pt idx="691">
                  <c:v>-0.18976999999999999</c:v>
                </c:pt>
                <c:pt idx="692">
                  <c:v>-0.16799</c:v>
                </c:pt>
                <c:pt idx="693" formatCode="0.00E+00">
                  <c:v>-0.15303</c:v>
                </c:pt>
                <c:pt idx="694" formatCode="0.00E+00">
                  <c:v>-0.14116999999999999</c:v>
                </c:pt>
                <c:pt idx="695" formatCode="0.00E+00">
                  <c:v>-0.13244</c:v>
                </c:pt>
                <c:pt idx="696" formatCode="0.00E+00">
                  <c:v>-0.12919</c:v>
                </c:pt>
                <c:pt idx="697" formatCode="0.00E+00">
                  <c:v>-0.12528</c:v>
                </c:pt>
                <c:pt idx="698" formatCode="0.00E+00">
                  <c:v>-0.11994</c:v>
                </c:pt>
                <c:pt idx="699" formatCode="0.00E+00">
                  <c:v>-0.11427</c:v>
                </c:pt>
                <c:pt idx="700">
                  <c:v>-0.10609</c:v>
                </c:pt>
                <c:pt idx="701">
                  <c:v>-9.4219999999999998E-2</c:v>
                </c:pt>
                <c:pt idx="702">
                  <c:v>-8.6459999999999995E-2</c:v>
                </c:pt>
                <c:pt idx="703">
                  <c:v>-7.6399999999999996E-2</c:v>
                </c:pt>
                <c:pt idx="704">
                  <c:v>-6.6820000000000004E-2</c:v>
                </c:pt>
                <c:pt idx="705">
                  <c:v>-6.3509999999999997E-2</c:v>
                </c:pt>
                <c:pt idx="706">
                  <c:v>-6.4049999999999996E-2</c:v>
                </c:pt>
                <c:pt idx="707">
                  <c:v>-6.3030000000000003E-2</c:v>
                </c:pt>
                <c:pt idx="708" formatCode="0.00E+00">
                  <c:v>-6.2770000000000006E-2</c:v>
                </c:pt>
                <c:pt idx="709">
                  <c:v>-6.4019999999999994E-2</c:v>
                </c:pt>
                <c:pt idx="710">
                  <c:v>-5.987E-2</c:v>
                </c:pt>
                <c:pt idx="711">
                  <c:v>-5.5350000000000003E-2</c:v>
                </c:pt>
                <c:pt idx="712">
                  <c:v>-5.1869999999999999E-2</c:v>
                </c:pt>
                <c:pt idx="713">
                  <c:v>-4.7800000000000002E-2</c:v>
                </c:pt>
                <c:pt idx="714">
                  <c:v>-4.8169999999999998E-2</c:v>
                </c:pt>
                <c:pt idx="715">
                  <c:v>-4.9500000000000002E-2</c:v>
                </c:pt>
                <c:pt idx="716">
                  <c:v>-5.0369999999999998E-2</c:v>
                </c:pt>
                <c:pt idx="717" formatCode="0.00E+00">
                  <c:v>-5.0990000000000001E-2</c:v>
                </c:pt>
                <c:pt idx="718">
                  <c:v>-5.391E-2</c:v>
                </c:pt>
                <c:pt idx="719">
                  <c:v>-5.0720000000000001E-2</c:v>
                </c:pt>
                <c:pt idx="720">
                  <c:v>-5.364E-2</c:v>
                </c:pt>
                <c:pt idx="721">
                  <c:v>-5.1459999999999999E-2</c:v>
                </c:pt>
                <c:pt idx="722">
                  <c:v>-5.049E-2</c:v>
                </c:pt>
                <c:pt idx="723">
                  <c:v>-5.1189999999999999E-2</c:v>
                </c:pt>
                <c:pt idx="724">
                  <c:v>-5.3530000000000001E-2</c:v>
                </c:pt>
                <c:pt idx="725">
                  <c:v>-4.9630000000000001E-2</c:v>
                </c:pt>
                <c:pt idx="726">
                  <c:v>-5.2049999999999999E-2</c:v>
                </c:pt>
                <c:pt idx="727">
                  <c:v>-5.083E-2</c:v>
                </c:pt>
                <c:pt idx="728" formatCode="0.00E+00">
                  <c:v>-4.5589999999999999E-2</c:v>
                </c:pt>
                <c:pt idx="729" formatCode="0.00E+00">
                  <c:v>-4.3450000000000003E-2</c:v>
                </c:pt>
                <c:pt idx="730" formatCode="0.00E+00">
                  <c:v>-4.419E-2</c:v>
                </c:pt>
                <c:pt idx="731" formatCode="0.00E+00">
                  <c:v>-4.3060000000000001E-2</c:v>
                </c:pt>
                <c:pt idx="732" formatCode="0.00E+00">
                  <c:v>-4.2250000000000003E-2</c:v>
                </c:pt>
                <c:pt idx="733" formatCode="0.00E+00">
                  <c:v>-4.2900000000000001E-2</c:v>
                </c:pt>
                <c:pt idx="734" formatCode="0.00E+00">
                  <c:v>-4.2220000000000001E-2</c:v>
                </c:pt>
                <c:pt idx="735">
                  <c:v>-4.308E-2</c:v>
                </c:pt>
                <c:pt idx="736">
                  <c:v>-3.9469999999999998E-2</c:v>
                </c:pt>
                <c:pt idx="737">
                  <c:v>-3.7819999999999999E-2</c:v>
                </c:pt>
                <c:pt idx="738">
                  <c:v>-3.5499999999999997E-2</c:v>
                </c:pt>
                <c:pt idx="739" formatCode="0.00E+00">
                  <c:v>-3.5650000000000001E-2</c:v>
                </c:pt>
                <c:pt idx="740" formatCode="0.00E+00">
                  <c:v>-3.6560000000000002E-2</c:v>
                </c:pt>
                <c:pt idx="741">
                  <c:v>-3.8379999999999997E-2</c:v>
                </c:pt>
                <c:pt idx="742">
                  <c:v>-4.4720000000000003E-2</c:v>
                </c:pt>
                <c:pt idx="743" formatCode="0.00E+00">
                  <c:v>-4.3409999999999997E-2</c:v>
                </c:pt>
                <c:pt idx="744" formatCode="0.00E+00">
                  <c:v>-3.9039999999999998E-2</c:v>
                </c:pt>
                <c:pt idx="745" formatCode="0.00E+00">
                  <c:v>-3.8109999999999998E-2</c:v>
                </c:pt>
                <c:pt idx="746" formatCode="0.00E+00">
                  <c:v>-3.9550000000000002E-2</c:v>
                </c:pt>
                <c:pt idx="747" formatCode="0.00E+00">
                  <c:v>-3.347E-2</c:v>
                </c:pt>
                <c:pt idx="748" formatCode="0.00E+00">
                  <c:v>-3.764E-2</c:v>
                </c:pt>
                <c:pt idx="749" formatCode="0.00E+00">
                  <c:v>-4.0469999999999999E-2</c:v>
                </c:pt>
                <c:pt idx="750" formatCode="0.00E+00">
                  <c:v>-3.8019999999999998E-2</c:v>
                </c:pt>
                <c:pt idx="751" formatCode="0.00E+00">
                  <c:v>-3.6170000000000001E-2</c:v>
                </c:pt>
                <c:pt idx="752" formatCode="0.00E+00">
                  <c:v>-3.925E-2</c:v>
                </c:pt>
                <c:pt idx="753" formatCode="0.00E+00">
                  <c:v>-3.6970000000000003E-2</c:v>
                </c:pt>
                <c:pt idx="754" formatCode="0.00E+00">
                  <c:v>-3.7999999999999999E-2</c:v>
                </c:pt>
                <c:pt idx="755">
                  <c:v>-3.6560000000000002E-2</c:v>
                </c:pt>
                <c:pt idx="756" formatCode="0.00E+00">
                  <c:v>-3.4029999999999998E-2</c:v>
                </c:pt>
                <c:pt idx="757">
                  <c:v>-2.9499999999999998E-2</c:v>
                </c:pt>
                <c:pt idx="758" formatCode="0.00E+00">
                  <c:v>-2.9770000000000001E-2</c:v>
                </c:pt>
                <c:pt idx="759" formatCode="0.00E+00">
                  <c:v>-2.8250000000000001E-2</c:v>
                </c:pt>
                <c:pt idx="760" formatCode="0.00E+00">
                  <c:v>-2.9000000000000001E-2</c:v>
                </c:pt>
                <c:pt idx="761" formatCode="0.00E+00">
                  <c:v>-3.2629999999999999E-2</c:v>
                </c:pt>
                <c:pt idx="762" formatCode="0.00E+00">
                  <c:v>-3.61E-2</c:v>
                </c:pt>
                <c:pt idx="763" formatCode="0.00E+00">
                  <c:v>-3.7769999999999998E-2</c:v>
                </c:pt>
                <c:pt idx="764" formatCode="0.00E+00">
                  <c:v>-3.5920000000000001E-2</c:v>
                </c:pt>
                <c:pt idx="765" formatCode="0.00E+00">
                  <c:v>-3.2689999999999997E-2</c:v>
                </c:pt>
                <c:pt idx="766" formatCode="0.00E+00">
                  <c:v>-3.0679999999999999E-2</c:v>
                </c:pt>
                <c:pt idx="767" formatCode="0.00E+00">
                  <c:v>-2.9790000000000001E-2</c:v>
                </c:pt>
                <c:pt idx="768" formatCode="0.00E+00">
                  <c:v>-2.92E-2</c:v>
                </c:pt>
                <c:pt idx="769" formatCode="0.00E+00">
                  <c:v>-2.8729999999999999E-2</c:v>
                </c:pt>
                <c:pt idx="770" formatCode="0.00E+00">
                  <c:v>-3.2870000000000003E-2</c:v>
                </c:pt>
                <c:pt idx="771" formatCode="0.00E+00">
                  <c:v>-3.4410000000000003E-2</c:v>
                </c:pt>
                <c:pt idx="772" formatCode="0.00E+00">
                  <c:v>-3.3099999999999997E-2</c:v>
                </c:pt>
                <c:pt idx="773" formatCode="0.00E+00">
                  <c:v>-3.2800000000000003E-2</c:v>
                </c:pt>
                <c:pt idx="774">
                  <c:v>-3.1579999999999997E-2</c:v>
                </c:pt>
                <c:pt idx="775" formatCode="0.00E+00">
                  <c:v>-2.6509999999999999E-2</c:v>
                </c:pt>
                <c:pt idx="776">
                  <c:v>-2.4670000000000001E-2</c:v>
                </c:pt>
                <c:pt idx="777">
                  <c:v>-2.4830000000000001E-2</c:v>
                </c:pt>
                <c:pt idx="778">
                  <c:v>-0.17477000000000001</c:v>
                </c:pt>
                <c:pt idx="779">
                  <c:v>-0.65244999999999997</c:v>
                </c:pt>
                <c:pt idx="780">
                  <c:v>-1.50874</c:v>
                </c:pt>
                <c:pt idx="781">
                  <c:v>-2.7267399999999999</c:v>
                </c:pt>
                <c:pt idx="782">
                  <c:v>-4.18452</c:v>
                </c:pt>
                <c:pt idx="783">
                  <c:v>-5.5903799999999997</c:v>
                </c:pt>
                <c:pt idx="784">
                  <c:v>-6.6520200000000003</c:v>
                </c:pt>
                <c:pt idx="785">
                  <c:v>-7.2133000000000003</c:v>
                </c:pt>
                <c:pt idx="786">
                  <c:v>-7.2231300000000003</c:v>
                </c:pt>
                <c:pt idx="787">
                  <c:v>-6.7873999999999999</c:v>
                </c:pt>
                <c:pt idx="788">
                  <c:v>-6.0646899999999997</c:v>
                </c:pt>
                <c:pt idx="789">
                  <c:v>-5.1978799999999996</c:v>
                </c:pt>
                <c:pt idx="790">
                  <c:v>-4.3227799999999998</c:v>
                </c:pt>
                <c:pt idx="791">
                  <c:v>-3.5333700000000001</c:v>
                </c:pt>
                <c:pt idx="792">
                  <c:v>-2.87521</c:v>
                </c:pt>
                <c:pt idx="793">
                  <c:v>-2.3466399999999998</c:v>
                </c:pt>
                <c:pt idx="794">
                  <c:v>-1.9400200000000001</c:v>
                </c:pt>
                <c:pt idx="795">
                  <c:v>-1.6287199999999999</c:v>
                </c:pt>
                <c:pt idx="796">
                  <c:v>-1.3913500000000001</c:v>
                </c:pt>
                <c:pt idx="797">
                  <c:v>-1.2053100000000001</c:v>
                </c:pt>
                <c:pt idx="798">
                  <c:v>-1.05375</c:v>
                </c:pt>
                <c:pt idx="799">
                  <c:v>-0.92525000000000002</c:v>
                </c:pt>
                <c:pt idx="800">
                  <c:v>-0.81005000000000005</c:v>
                </c:pt>
                <c:pt idx="801">
                  <c:v>-0.70669000000000004</c:v>
                </c:pt>
                <c:pt idx="802">
                  <c:v>-0.61467000000000005</c:v>
                </c:pt>
                <c:pt idx="803">
                  <c:v>-0.53591999999999995</c:v>
                </c:pt>
                <c:pt idx="804">
                  <c:v>-0.47045999999999999</c:v>
                </c:pt>
                <c:pt idx="805">
                  <c:v>-0.41786000000000001</c:v>
                </c:pt>
                <c:pt idx="806">
                  <c:v>-0.37374000000000002</c:v>
                </c:pt>
                <c:pt idx="807">
                  <c:v>-0.3367</c:v>
                </c:pt>
                <c:pt idx="808">
                  <c:v>-0.29998999999999998</c:v>
                </c:pt>
                <c:pt idx="809" formatCode="0.00E+00">
                  <c:v>-0.26634000000000002</c:v>
                </c:pt>
                <c:pt idx="810">
                  <c:v>-0.23774999999999999</c:v>
                </c:pt>
                <c:pt idx="811">
                  <c:v>-0.21226</c:v>
                </c:pt>
                <c:pt idx="812">
                  <c:v>-0.18873000000000001</c:v>
                </c:pt>
                <c:pt idx="813">
                  <c:v>-0.16985</c:v>
                </c:pt>
                <c:pt idx="814">
                  <c:v>-0.15104999999999999</c:v>
                </c:pt>
                <c:pt idx="815">
                  <c:v>-0.14019999999999999</c:v>
                </c:pt>
                <c:pt idx="816">
                  <c:v>-0.12755</c:v>
                </c:pt>
                <c:pt idx="817">
                  <c:v>-0.11661000000000001</c:v>
                </c:pt>
                <c:pt idx="818">
                  <c:v>-0.11144</c:v>
                </c:pt>
                <c:pt idx="819" formatCode="0.00E+00">
                  <c:v>-0.10519000000000001</c:v>
                </c:pt>
                <c:pt idx="820" formatCode="0.00E+00">
                  <c:v>-9.2369999999999994E-2</c:v>
                </c:pt>
                <c:pt idx="821" formatCode="0.00E+00">
                  <c:v>-8.7459999999999996E-2</c:v>
                </c:pt>
                <c:pt idx="822" formatCode="0.00E+00">
                  <c:v>-8.0699999999999994E-2</c:v>
                </c:pt>
                <c:pt idx="823" formatCode="0.00E+00">
                  <c:v>-7.2020000000000001E-2</c:v>
                </c:pt>
                <c:pt idx="824">
                  <c:v>-6.4259999999999998E-2</c:v>
                </c:pt>
                <c:pt idx="825">
                  <c:v>-6.0440000000000001E-2</c:v>
                </c:pt>
                <c:pt idx="826">
                  <c:v>-5.3100000000000001E-2</c:v>
                </c:pt>
                <c:pt idx="827">
                  <c:v>-5.3749999999999999E-2</c:v>
                </c:pt>
                <c:pt idx="828">
                  <c:v>-5.3609999999999998E-2</c:v>
                </c:pt>
                <c:pt idx="829">
                  <c:v>-5.8819999999999997E-2</c:v>
                </c:pt>
                <c:pt idx="830">
                  <c:v>-5.9679999999999997E-2</c:v>
                </c:pt>
                <c:pt idx="831">
                  <c:v>-5.9830000000000001E-2</c:v>
                </c:pt>
                <c:pt idx="832">
                  <c:v>-5.7880000000000001E-2</c:v>
                </c:pt>
                <c:pt idx="833">
                  <c:v>-5.5899999999999998E-2</c:v>
                </c:pt>
                <c:pt idx="834">
                  <c:v>-5.4670000000000003E-2</c:v>
                </c:pt>
                <c:pt idx="835">
                  <c:v>-5.3600000000000002E-2</c:v>
                </c:pt>
                <c:pt idx="836">
                  <c:v>-5.3289999999999997E-2</c:v>
                </c:pt>
                <c:pt idx="837">
                  <c:v>-5.2269999999999997E-2</c:v>
                </c:pt>
                <c:pt idx="838">
                  <c:v>-5.271E-2</c:v>
                </c:pt>
                <c:pt idx="839">
                  <c:v>-5.194E-2</c:v>
                </c:pt>
                <c:pt idx="840">
                  <c:v>-5.2299999999999999E-2</c:v>
                </c:pt>
                <c:pt idx="841" formatCode="0.00E+00">
                  <c:v>-5.2069999999999998E-2</c:v>
                </c:pt>
                <c:pt idx="842" formatCode="0.00E+00">
                  <c:v>-5.0169999999999999E-2</c:v>
                </c:pt>
                <c:pt idx="843" formatCode="0.00E+00">
                  <c:v>-4.9860000000000002E-2</c:v>
                </c:pt>
                <c:pt idx="844" formatCode="0.00E+00">
                  <c:v>-4.6949999999999999E-2</c:v>
                </c:pt>
                <c:pt idx="845" formatCode="0.00E+00">
                  <c:v>-4.743E-2</c:v>
                </c:pt>
                <c:pt idx="846" formatCode="0.00E+00">
                  <c:v>-4.6820000000000001E-2</c:v>
                </c:pt>
                <c:pt idx="847" formatCode="0.00E+00">
                  <c:v>-4.641E-2</c:v>
                </c:pt>
                <c:pt idx="848" formatCode="0.00E+00">
                  <c:v>-4.3290000000000002E-2</c:v>
                </c:pt>
                <c:pt idx="849" formatCode="0.00E+00">
                  <c:v>-4.4760000000000001E-2</c:v>
                </c:pt>
                <c:pt idx="850" formatCode="0.00E+00">
                  <c:v>-4.1599999999999998E-2</c:v>
                </c:pt>
                <c:pt idx="851" formatCode="0.00E+00">
                  <c:v>-4.265E-2</c:v>
                </c:pt>
                <c:pt idx="852" formatCode="0.00E+00">
                  <c:v>-4.5469999999999997E-2</c:v>
                </c:pt>
                <c:pt idx="853">
                  <c:v>-4.9579999999999999E-2</c:v>
                </c:pt>
                <c:pt idx="854">
                  <c:v>-4.4949999999999997E-2</c:v>
                </c:pt>
                <c:pt idx="855" formatCode="0.00E+00">
                  <c:v>-4.3580000000000001E-2</c:v>
                </c:pt>
                <c:pt idx="856" formatCode="0.00E+00">
                  <c:v>-3.916E-2</c:v>
                </c:pt>
                <c:pt idx="857">
                  <c:v>-3.4700000000000002E-2</c:v>
                </c:pt>
                <c:pt idx="858">
                  <c:v>-3.1910000000000001E-2</c:v>
                </c:pt>
                <c:pt idx="859">
                  <c:v>-3.5180000000000003E-2</c:v>
                </c:pt>
                <c:pt idx="860">
                  <c:v>-3.6700000000000003E-2</c:v>
                </c:pt>
                <c:pt idx="861">
                  <c:v>-3.9309999999999998E-2</c:v>
                </c:pt>
                <c:pt idx="862">
                  <c:v>-4.2590000000000003E-2</c:v>
                </c:pt>
                <c:pt idx="863">
                  <c:v>-4.419E-2</c:v>
                </c:pt>
                <c:pt idx="864">
                  <c:v>-4.3619999999999999E-2</c:v>
                </c:pt>
                <c:pt idx="865" formatCode="0.00E+00">
                  <c:v>-4.505E-2</c:v>
                </c:pt>
                <c:pt idx="866">
                  <c:v>-4.2680000000000003E-2</c:v>
                </c:pt>
                <c:pt idx="867">
                  <c:v>-3.8300000000000001E-2</c:v>
                </c:pt>
                <c:pt idx="868" formatCode="0.00E+00">
                  <c:v>-3.3709999999999997E-2</c:v>
                </c:pt>
                <c:pt idx="869" formatCode="0.00E+00">
                  <c:v>-3.0079999999999999E-2</c:v>
                </c:pt>
                <c:pt idx="870">
                  <c:v>-3.1269999999999999E-2</c:v>
                </c:pt>
                <c:pt idx="871">
                  <c:v>-3.6049999999999999E-2</c:v>
                </c:pt>
                <c:pt idx="872" formatCode="0.00E+00">
                  <c:v>-3.7819999999999999E-2</c:v>
                </c:pt>
                <c:pt idx="873" formatCode="0.00E+00">
                  <c:v>-4.3610000000000003E-2</c:v>
                </c:pt>
                <c:pt idx="874">
                  <c:v>-4.7800000000000002E-2</c:v>
                </c:pt>
                <c:pt idx="875">
                  <c:v>-4.5719999999999997E-2</c:v>
                </c:pt>
                <c:pt idx="876">
                  <c:v>-4.5359999999999998E-2</c:v>
                </c:pt>
                <c:pt idx="877">
                  <c:v>-4.8590000000000001E-2</c:v>
                </c:pt>
                <c:pt idx="878">
                  <c:v>-4.4749999999999998E-2</c:v>
                </c:pt>
                <c:pt idx="879">
                  <c:v>-3.9870000000000003E-2</c:v>
                </c:pt>
                <c:pt idx="880" formatCode="0.00E+00">
                  <c:v>-4.2849999999999999E-2</c:v>
                </c:pt>
                <c:pt idx="881" formatCode="0.00E+00">
                  <c:v>-4.3200000000000002E-2</c:v>
                </c:pt>
                <c:pt idx="882">
                  <c:v>-3.9480000000000001E-2</c:v>
                </c:pt>
                <c:pt idx="883">
                  <c:v>-3.594E-2</c:v>
                </c:pt>
                <c:pt idx="884">
                  <c:v>-3.9629999999999999E-2</c:v>
                </c:pt>
                <c:pt idx="885" formatCode="0.00E+00">
                  <c:v>-3.6589999999999998E-2</c:v>
                </c:pt>
                <c:pt idx="886" formatCode="0.00E+00">
                  <c:v>-3.5349999999999999E-2</c:v>
                </c:pt>
                <c:pt idx="887" formatCode="0.00E+00">
                  <c:v>-3.712E-2</c:v>
                </c:pt>
                <c:pt idx="888" formatCode="0.00E+00">
                  <c:v>-3.9809999999999998E-2</c:v>
                </c:pt>
                <c:pt idx="889" formatCode="0.00E+00">
                  <c:v>-3.6260000000000001E-2</c:v>
                </c:pt>
                <c:pt idx="890" formatCode="0.00E+00">
                  <c:v>-3.4680000000000002E-2</c:v>
                </c:pt>
                <c:pt idx="891" formatCode="0.00E+00">
                  <c:v>-3.2939999999999997E-2</c:v>
                </c:pt>
                <c:pt idx="892" formatCode="0.00E+00">
                  <c:v>-2.726E-2</c:v>
                </c:pt>
                <c:pt idx="893">
                  <c:v>-2.8400000000000002E-2</c:v>
                </c:pt>
                <c:pt idx="894" formatCode="0.00E+00">
                  <c:v>-2.6110000000000001E-2</c:v>
                </c:pt>
                <c:pt idx="895">
                  <c:v>-2.792E-2</c:v>
                </c:pt>
                <c:pt idx="896">
                  <c:v>-2.743E-2</c:v>
                </c:pt>
                <c:pt idx="897" formatCode="0.00E+00">
                  <c:v>-3.585E-2</c:v>
                </c:pt>
                <c:pt idx="898">
                  <c:v>-0.19950000000000001</c:v>
                </c:pt>
                <c:pt idx="899">
                  <c:v>-0.65205000000000002</c:v>
                </c:pt>
                <c:pt idx="900">
                  <c:v>-1.42991</c:v>
                </c:pt>
                <c:pt idx="901">
                  <c:v>-2.5228700000000002</c:v>
                </c:pt>
                <c:pt idx="902">
                  <c:v>-3.8204799999999999</c:v>
                </c:pt>
                <c:pt idx="903">
                  <c:v>-5.0656600000000003</c:v>
                </c:pt>
                <c:pt idx="904">
                  <c:v>-6.0293299999999999</c:v>
                </c:pt>
                <c:pt idx="905">
                  <c:v>-6.5697200000000002</c:v>
                </c:pt>
                <c:pt idx="906">
                  <c:v>-6.64534</c:v>
                </c:pt>
                <c:pt idx="907">
                  <c:v>-6.3381800000000004</c:v>
                </c:pt>
                <c:pt idx="908">
                  <c:v>-5.7521399999999998</c:v>
                </c:pt>
                <c:pt idx="909">
                  <c:v>-5.0096699999999998</c:v>
                </c:pt>
                <c:pt idx="910">
                  <c:v>-4.2349800000000002</c:v>
                </c:pt>
                <c:pt idx="911">
                  <c:v>-3.5105</c:v>
                </c:pt>
                <c:pt idx="912">
                  <c:v>-2.8835099999999998</c:v>
                </c:pt>
                <c:pt idx="913">
                  <c:v>-2.37262</c:v>
                </c:pt>
                <c:pt idx="914">
                  <c:v>-1.9670000000000001</c:v>
                </c:pt>
                <c:pt idx="915">
                  <c:v>-1.6514599999999999</c:v>
                </c:pt>
                <c:pt idx="916">
                  <c:v>-1.4077299999999999</c:v>
                </c:pt>
                <c:pt idx="917">
                  <c:v>-1.21679</c:v>
                </c:pt>
                <c:pt idx="918">
                  <c:v>-1.0583199999999999</c:v>
                </c:pt>
                <c:pt idx="919">
                  <c:v>-0.93391000000000002</c:v>
                </c:pt>
                <c:pt idx="920">
                  <c:v>-0.82640000000000002</c:v>
                </c:pt>
                <c:pt idx="921">
                  <c:v>-0.73214999999999997</c:v>
                </c:pt>
                <c:pt idx="922">
                  <c:v>-0.64753000000000005</c:v>
                </c:pt>
                <c:pt idx="923">
                  <c:v>-0.57433000000000001</c:v>
                </c:pt>
                <c:pt idx="924">
                  <c:v>-0.50434999999999997</c:v>
                </c:pt>
                <c:pt idx="925">
                  <c:v>-0.44446000000000002</c:v>
                </c:pt>
                <c:pt idx="926">
                  <c:v>-0.38974999999999999</c:v>
                </c:pt>
                <c:pt idx="927">
                  <c:v>-0.34500999999999998</c:v>
                </c:pt>
                <c:pt idx="928">
                  <c:v>-0.30669999999999997</c:v>
                </c:pt>
                <c:pt idx="929">
                  <c:v>-0.27438000000000001</c:v>
                </c:pt>
                <c:pt idx="930">
                  <c:v>-0.24260000000000001</c:v>
                </c:pt>
                <c:pt idx="931" formatCode="0.00E+00">
                  <c:v>-0.21901999999999999</c:v>
                </c:pt>
                <c:pt idx="932" formatCode="0.00E+00">
                  <c:v>-0.19497999999999999</c:v>
                </c:pt>
                <c:pt idx="933" formatCode="0.00E+00">
                  <c:v>-0.17579</c:v>
                </c:pt>
                <c:pt idx="934">
                  <c:v>-0.15811</c:v>
                </c:pt>
                <c:pt idx="935">
                  <c:v>-0.14402000000000001</c:v>
                </c:pt>
                <c:pt idx="936">
                  <c:v>-0.12823000000000001</c:v>
                </c:pt>
                <c:pt idx="937">
                  <c:v>-0.11887</c:v>
                </c:pt>
                <c:pt idx="938">
                  <c:v>-0.10449</c:v>
                </c:pt>
                <c:pt idx="939">
                  <c:v>-9.2630000000000004E-2</c:v>
                </c:pt>
                <c:pt idx="940">
                  <c:v>-8.3729999999999999E-2</c:v>
                </c:pt>
                <c:pt idx="941">
                  <c:v>-8.1449999999999995E-2</c:v>
                </c:pt>
                <c:pt idx="942">
                  <c:v>-7.3389999999999997E-2</c:v>
                </c:pt>
                <c:pt idx="943">
                  <c:v>-7.1480000000000002E-2</c:v>
                </c:pt>
                <c:pt idx="944">
                  <c:v>-7.2760000000000005E-2</c:v>
                </c:pt>
                <c:pt idx="945" formatCode="0.00E+00">
                  <c:v>-7.2440000000000004E-2</c:v>
                </c:pt>
                <c:pt idx="946" formatCode="0.00E+00">
                  <c:v>-6.6100000000000006E-2</c:v>
                </c:pt>
                <c:pt idx="947" formatCode="0.00E+00">
                  <c:v>-6.2350000000000003E-2</c:v>
                </c:pt>
                <c:pt idx="948" formatCode="0.00E+00">
                  <c:v>-6.182E-2</c:v>
                </c:pt>
                <c:pt idx="949" formatCode="0.00E+00">
                  <c:v>-5.799E-2</c:v>
                </c:pt>
                <c:pt idx="950">
                  <c:v>-5.5160000000000001E-2</c:v>
                </c:pt>
                <c:pt idx="951">
                  <c:v>-5.4760000000000003E-2</c:v>
                </c:pt>
                <c:pt idx="952">
                  <c:v>-5.5739999999999998E-2</c:v>
                </c:pt>
                <c:pt idx="953" formatCode="0.00E+00">
                  <c:v>-5.2069999999999998E-2</c:v>
                </c:pt>
                <c:pt idx="954">
                  <c:v>-4.9200000000000001E-2</c:v>
                </c:pt>
                <c:pt idx="955">
                  <c:v>-4.972E-2</c:v>
                </c:pt>
                <c:pt idx="956">
                  <c:v>-4.8989999999999999E-2</c:v>
                </c:pt>
                <c:pt idx="957">
                  <c:v>-4.7289999999999999E-2</c:v>
                </c:pt>
                <c:pt idx="958" formatCode="0.00E+00">
                  <c:v>-4.7300000000000002E-2</c:v>
                </c:pt>
                <c:pt idx="959">
                  <c:v>-5.0819999999999997E-2</c:v>
                </c:pt>
                <c:pt idx="960" formatCode="0.00E+00">
                  <c:v>-5.1839999999999997E-2</c:v>
                </c:pt>
                <c:pt idx="961" formatCode="0.00E+00">
                  <c:v>-5.457E-2</c:v>
                </c:pt>
                <c:pt idx="962" formatCode="0.00E+00">
                  <c:v>-5.713E-2</c:v>
                </c:pt>
                <c:pt idx="963" formatCode="0.00E+00">
                  <c:v>-5.9060000000000001E-2</c:v>
                </c:pt>
                <c:pt idx="964" formatCode="0.00E+00">
                  <c:v>-5.8450000000000002E-2</c:v>
                </c:pt>
                <c:pt idx="965">
                  <c:v>-5.5649999999999998E-2</c:v>
                </c:pt>
                <c:pt idx="966">
                  <c:v>-5.391E-2</c:v>
                </c:pt>
                <c:pt idx="967">
                  <c:v>-5.1279999999999999E-2</c:v>
                </c:pt>
                <c:pt idx="968">
                  <c:v>-5.0959999999999998E-2</c:v>
                </c:pt>
                <c:pt idx="969">
                  <c:v>-5.2089999999999997E-2</c:v>
                </c:pt>
                <c:pt idx="970">
                  <c:v>-5.1900000000000002E-2</c:v>
                </c:pt>
                <c:pt idx="971">
                  <c:v>-4.743E-2</c:v>
                </c:pt>
                <c:pt idx="972">
                  <c:v>-4.7059999999999998E-2</c:v>
                </c:pt>
                <c:pt idx="973">
                  <c:v>-4.4139999999999999E-2</c:v>
                </c:pt>
                <c:pt idx="974">
                  <c:v>-4.2439999999999999E-2</c:v>
                </c:pt>
                <c:pt idx="975">
                  <c:v>-4.4040000000000003E-2</c:v>
                </c:pt>
                <c:pt idx="976" formatCode="0.00E+00">
                  <c:v>-4.9950000000000001E-2</c:v>
                </c:pt>
                <c:pt idx="977" formatCode="0.00E+00">
                  <c:v>-5.1630000000000002E-2</c:v>
                </c:pt>
                <c:pt idx="978">
                  <c:v>-5.3519999999999998E-2</c:v>
                </c:pt>
                <c:pt idx="979">
                  <c:v>-4.8890000000000003E-2</c:v>
                </c:pt>
                <c:pt idx="980">
                  <c:v>-5.0029999999999998E-2</c:v>
                </c:pt>
                <c:pt idx="981" formatCode="0.00E+00">
                  <c:v>-4.657E-2</c:v>
                </c:pt>
                <c:pt idx="982" formatCode="0.00E+00">
                  <c:v>-4.4069999999999998E-2</c:v>
                </c:pt>
                <c:pt idx="983" formatCode="0.00E+00">
                  <c:v>-3.968E-2</c:v>
                </c:pt>
                <c:pt idx="984" formatCode="0.00E+00">
                  <c:v>-4.0820000000000002E-2</c:v>
                </c:pt>
                <c:pt idx="985" formatCode="0.00E+00">
                  <c:v>-3.6650000000000002E-2</c:v>
                </c:pt>
                <c:pt idx="986" formatCode="0.00E+00">
                  <c:v>-3.628E-2</c:v>
                </c:pt>
                <c:pt idx="987" formatCode="0.00E+00">
                  <c:v>-3.5119999999999998E-2</c:v>
                </c:pt>
                <c:pt idx="988" formatCode="0.00E+00">
                  <c:v>-4.0030000000000003E-2</c:v>
                </c:pt>
                <c:pt idx="989" formatCode="0.00E+00">
                  <c:v>-3.7199999999999997E-2</c:v>
                </c:pt>
                <c:pt idx="990" formatCode="0.00E+00">
                  <c:v>-3.6839999999999998E-2</c:v>
                </c:pt>
                <c:pt idx="991" formatCode="0.00E+00">
                  <c:v>-3.4669999999999999E-2</c:v>
                </c:pt>
                <c:pt idx="992" formatCode="0.00E+00">
                  <c:v>-3.456E-2</c:v>
                </c:pt>
                <c:pt idx="993" formatCode="0.00E+00">
                  <c:v>-3.211E-2</c:v>
                </c:pt>
                <c:pt idx="994" formatCode="0.00E+00">
                  <c:v>-3.4750000000000003E-2</c:v>
                </c:pt>
                <c:pt idx="995">
                  <c:v>-3.322E-2</c:v>
                </c:pt>
                <c:pt idx="996">
                  <c:v>-3.7580000000000002E-2</c:v>
                </c:pt>
                <c:pt idx="997">
                  <c:v>-3.8600000000000002E-2</c:v>
                </c:pt>
                <c:pt idx="998" formatCode="0.00E+00">
                  <c:v>-3.7400000000000003E-2</c:v>
                </c:pt>
                <c:pt idx="999" formatCode="0.00E+00">
                  <c:v>-3.934E-2</c:v>
                </c:pt>
                <c:pt idx="1000">
                  <c:v>-4.1320000000000003E-2</c:v>
                </c:pt>
                <c:pt idx="1001">
                  <c:v>-3.773E-2</c:v>
                </c:pt>
                <c:pt idx="1002">
                  <c:v>-3.8240000000000003E-2</c:v>
                </c:pt>
                <c:pt idx="1003">
                  <c:v>-3.5040000000000002E-2</c:v>
                </c:pt>
                <c:pt idx="1004" formatCode="0.00E+00">
                  <c:v>-2.9479999999999999E-2</c:v>
                </c:pt>
                <c:pt idx="1005">
                  <c:v>-3.0499999999999999E-2</c:v>
                </c:pt>
                <c:pt idx="1006">
                  <c:v>-3.3270000000000001E-2</c:v>
                </c:pt>
                <c:pt idx="1007">
                  <c:v>-3.1820000000000001E-2</c:v>
                </c:pt>
                <c:pt idx="1008">
                  <c:v>-3.422E-2</c:v>
                </c:pt>
                <c:pt idx="1009">
                  <c:v>-3.6119999999999999E-2</c:v>
                </c:pt>
                <c:pt idx="1010">
                  <c:v>-3.1899999999999998E-2</c:v>
                </c:pt>
                <c:pt idx="1011" formatCode="0.00E+00">
                  <c:v>-2.5260000000000001E-2</c:v>
                </c:pt>
                <c:pt idx="1012" formatCode="0.00E+00">
                  <c:v>-2.862E-2</c:v>
                </c:pt>
                <c:pt idx="1013" formatCode="0.00E+00">
                  <c:v>-3.09E-2</c:v>
                </c:pt>
                <c:pt idx="1014" formatCode="0.00E+00">
                  <c:v>-3.1940000000000003E-2</c:v>
                </c:pt>
                <c:pt idx="1015" formatCode="0.00E+00">
                  <c:v>-3.6319999999999998E-2</c:v>
                </c:pt>
                <c:pt idx="1016" formatCode="0.00E+00">
                  <c:v>-4.3299999999999998E-2</c:v>
                </c:pt>
                <c:pt idx="1017">
                  <c:v>-3.9449999999999999E-2</c:v>
                </c:pt>
                <c:pt idx="1018">
                  <c:v>-0.10793</c:v>
                </c:pt>
                <c:pt idx="1019">
                  <c:v>-0.38771</c:v>
                </c:pt>
                <c:pt idx="1020">
                  <c:v>-0.93171000000000004</c:v>
                </c:pt>
                <c:pt idx="1021">
                  <c:v>-1.7506299999999999</c:v>
                </c:pt>
                <c:pt idx="1022">
                  <c:v>-2.7898499999999999</c:v>
                </c:pt>
                <c:pt idx="1023">
                  <c:v>-3.8960499999999998</c:v>
                </c:pt>
                <c:pt idx="1024">
                  <c:v>-4.8494099999999998</c:v>
                </c:pt>
                <c:pt idx="1025">
                  <c:v>-5.50976</c:v>
                </c:pt>
                <c:pt idx="1026">
                  <c:v>-5.80891</c:v>
                </c:pt>
                <c:pt idx="1027">
                  <c:v>-5.7714999999999996</c:v>
                </c:pt>
                <c:pt idx="1028">
                  <c:v>-5.4555600000000002</c:v>
                </c:pt>
                <c:pt idx="1029">
                  <c:v>-4.9483699999999997</c:v>
                </c:pt>
                <c:pt idx="1030">
                  <c:v>-4.3520099999999999</c:v>
                </c:pt>
                <c:pt idx="1031">
                  <c:v>-3.7396799999999999</c:v>
                </c:pt>
                <c:pt idx="1032">
                  <c:v>-3.1623999999999999</c:v>
                </c:pt>
                <c:pt idx="1033">
                  <c:v>-2.6576</c:v>
                </c:pt>
                <c:pt idx="1034">
                  <c:v>-2.2350500000000002</c:v>
                </c:pt>
                <c:pt idx="1035">
                  <c:v>-1.88584</c:v>
                </c:pt>
                <c:pt idx="1036">
                  <c:v>-1.60375</c:v>
                </c:pt>
                <c:pt idx="1037">
                  <c:v>-1.37371</c:v>
                </c:pt>
                <c:pt idx="1038">
                  <c:v>-1.1859599999999999</c:v>
                </c:pt>
                <c:pt idx="1039">
                  <c:v>-1.03044</c:v>
                </c:pt>
                <c:pt idx="1040">
                  <c:v>-0.90098</c:v>
                </c:pt>
                <c:pt idx="1041">
                  <c:v>-0.78825000000000001</c:v>
                </c:pt>
                <c:pt idx="1042">
                  <c:v>-0.69604999999999995</c:v>
                </c:pt>
                <c:pt idx="1043">
                  <c:v>-0.62</c:v>
                </c:pt>
                <c:pt idx="1044">
                  <c:v>-0.55159999999999998</c:v>
                </c:pt>
                <c:pt idx="1045">
                  <c:v>-0.49112</c:v>
                </c:pt>
                <c:pt idx="1046">
                  <c:v>-0.43786999999999998</c:v>
                </c:pt>
                <c:pt idx="1047">
                  <c:v>-0.38884999999999997</c:v>
                </c:pt>
                <c:pt idx="1048">
                  <c:v>-0.34544000000000002</c:v>
                </c:pt>
                <c:pt idx="1049" formatCode="0.00E+00">
                  <c:v>-0.31047000000000002</c:v>
                </c:pt>
                <c:pt idx="1050" formatCode="0.00E+00">
                  <c:v>-0.27526</c:v>
                </c:pt>
                <c:pt idx="1051" formatCode="0.00E+00">
                  <c:v>-0.25008999999999998</c:v>
                </c:pt>
                <c:pt idx="1052" formatCode="0.00E+00">
                  <c:v>-0.22885</c:v>
                </c:pt>
                <c:pt idx="1053" formatCode="0.00E+00">
                  <c:v>-0.20301</c:v>
                </c:pt>
                <c:pt idx="1054" formatCode="0.00E+00">
                  <c:v>-0.18143999999999999</c:v>
                </c:pt>
                <c:pt idx="1055">
                  <c:v>-0.16395999999999999</c:v>
                </c:pt>
                <c:pt idx="1056">
                  <c:v>-0.1477</c:v>
                </c:pt>
                <c:pt idx="1057">
                  <c:v>-0.13295000000000001</c:v>
                </c:pt>
                <c:pt idx="1058">
                  <c:v>-0.12175</c:v>
                </c:pt>
                <c:pt idx="1059">
                  <c:v>-0.10934000000000001</c:v>
                </c:pt>
                <c:pt idx="1060" formatCode="0.00E+00">
                  <c:v>-0.10403999999999999</c:v>
                </c:pt>
                <c:pt idx="1061" formatCode="0.00E+00">
                  <c:v>-9.393E-2</c:v>
                </c:pt>
                <c:pt idx="1062" formatCode="0.00E+00">
                  <c:v>-8.6120000000000002E-2</c:v>
                </c:pt>
                <c:pt idx="1063">
                  <c:v>-8.43E-2</c:v>
                </c:pt>
                <c:pt idx="1064">
                  <c:v>-8.0299999999999996E-2</c:v>
                </c:pt>
                <c:pt idx="1065" formatCode="0.00E+00">
                  <c:v>-7.4829999999999994E-2</c:v>
                </c:pt>
                <c:pt idx="1066">
                  <c:v>-7.4099999999999999E-2</c:v>
                </c:pt>
                <c:pt idx="1067">
                  <c:v>-7.3609999999999995E-2</c:v>
                </c:pt>
                <c:pt idx="1068">
                  <c:v>-7.2160000000000002E-2</c:v>
                </c:pt>
                <c:pt idx="1069" formatCode="0.00E+00">
                  <c:v>-7.1970000000000006E-2</c:v>
                </c:pt>
                <c:pt idx="1070" formatCode="0.00E+00">
                  <c:v>-6.7549999999999999E-2</c:v>
                </c:pt>
                <c:pt idx="1071" formatCode="0.00E+00">
                  <c:v>-6.225E-2</c:v>
                </c:pt>
                <c:pt idx="1072" formatCode="0.00E+00">
                  <c:v>-5.7540000000000001E-2</c:v>
                </c:pt>
                <c:pt idx="1073" formatCode="0.00E+00">
                  <c:v>-5.5039999999999999E-2</c:v>
                </c:pt>
                <c:pt idx="1074">
                  <c:v>-5.2589999999999998E-2</c:v>
                </c:pt>
                <c:pt idx="1075" formatCode="0.00E+00">
                  <c:v>-5.0930000000000003E-2</c:v>
                </c:pt>
                <c:pt idx="1076" formatCode="0.00E+00">
                  <c:v>-4.7469999999999998E-2</c:v>
                </c:pt>
                <c:pt idx="1077" formatCode="0.00E+00">
                  <c:v>-4.4639999999999999E-2</c:v>
                </c:pt>
                <c:pt idx="1078">
                  <c:v>-4.3700000000000003E-2</c:v>
                </c:pt>
                <c:pt idx="1079">
                  <c:v>-4.3499999999999997E-2</c:v>
                </c:pt>
                <c:pt idx="1080">
                  <c:v>-4.4019999999999997E-2</c:v>
                </c:pt>
                <c:pt idx="1081">
                  <c:v>-4.546E-2</c:v>
                </c:pt>
                <c:pt idx="1082">
                  <c:v>-4.5850000000000002E-2</c:v>
                </c:pt>
                <c:pt idx="1083">
                  <c:v>-4.2520000000000002E-2</c:v>
                </c:pt>
                <c:pt idx="1084">
                  <c:v>-4.4499999999999998E-2</c:v>
                </c:pt>
                <c:pt idx="1085">
                  <c:v>-4.5600000000000002E-2</c:v>
                </c:pt>
                <c:pt idx="1086">
                  <c:v>-4.3029999999999999E-2</c:v>
                </c:pt>
                <c:pt idx="1087">
                  <c:v>-4.2410000000000003E-2</c:v>
                </c:pt>
                <c:pt idx="1088">
                  <c:v>-4.1509999999999998E-2</c:v>
                </c:pt>
                <c:pt idx="1089">
                  <c:v>-3.508E-2</c:v>
                </c:pt>
                <c:pt idx="1090">
                  <c:v>-3.083E-2</c:v>
                </c:pt>
                <c:pt idx="1091">
                  <c:v>-3.252E-2</c:v>
                </c:pt>
                <c:pt idx="1092" formatCode="0.00E+00">
                  <c:v>-3.1449999999999999E-2</c:v>
                </c:pt>
                <c:pt idx="1093" formatCode="0.00E+00">
                  <c:v>-3.1379999999999998E-2</c:v>
                </c:pt>
                <c:pt idx="1094" formatCode="0.00E+00">
                  <c:v>-3.2059999999999998E-2</c:v>
                </c:pt>
                <c:pt idx="1095" formatCode="0.00E+00">
                  <c:v>-3.3709999999999997E-2</c:v>
                </c:pt>
                <c:pt idx="1096" formatCode="0.00E+00">
                  <c:v>-3.2259999999999997E-2</c:v>
                </c:pt>
                <c:pt idx="1097" formatCode="0.00E+00">
                  <c:v>-3.3160000000000002E-2</c:v>
                </c:pt>
                <c:pt idx="1098">
                  <c:v>-3.2870000000000003E-2</c:v>
                </c:pt>
                <c:pt idx="1099" formatCode="0.00E+00">
                  <c:v>-3.3919999999999999E-2</c:v>
                </c:pt>
                <c:pt idx="1100">
                  <c:v>-3.7100000000000001E-2</c:v>
                </c:pt>
                <c:pt idx="1101">
                  <c:v>-3.6729999999999999E-2</c:v>
                </c:pt>
                <c:pt idx="1102">
                  <c:v>-3.8159999999999999E-2</c:v>
                </c:pt>
                <c:pt idx="1103" formatCode="0.00E+00">
                  <c:v>-3.4729999999999997E-2</c:v>
                </c:pt>
                <c:pt idx="1104" formatCode="0.00E+00">
                  <c:v>-3.4099999999999998E-2</c:v>
                </c:pt>
                <c:pt idx="1105">
                  <c:v>-3.0839999999999999E-2</c:v>
                </c:pt>
                <c:pt idx="1106" formatCode="0.00E+00">
                  <c:v>-3.1260000000000003E-2</c:v>
                </c:pt>
                <c:pt idx="1107" formatCode="0.00E+00">
                  <c:v>-3.1269999999999999E-2</c:v>
                </c:pt>
                <c:pt idx="1108" formatCode="0.00E+00">
                  <c:v>-3.4779999999999998E-2</c:v>
                </c:pt>
                <c:pt idx="1109">
                  <c:v>-3.2570000000000002E-2</c:v>
                </c:pt>
                <c:pt idx="1110">
                  <c:v>-3.04E-2</c:v>
                </c:pt>
                <c:pt idx="1111">
                  <c:v>-2.9899999999999999E-2</c:v>
                </c:pt>
                <c:pt idx="1112">
                  <c:v>-2.5669999999999998E-2</c:v>
                </c:pt>
                <c:pt idx="1113">
                  <c:v>-2.1160000000000002E-2</c:v>
                </c:pt>
                <c:pt idx="1114">
                  <c:v>-2.4379999999999999E-2</c:v>
                </c:pt>
                <c:pt idx="1115">
                  <c:v>-2.6349999999999998E-2</c:v>
                </c:pt>
                <c:pt idx="1116" formatCode="0.00E+00">
                  <c:v>-2.7689999999999999E-2</c:v>
                </c:pt>
                <c:pt idx="1117" formatCode="0.00E+00">
                  <c:v>-2.8660000000000001E-2</c:v>
                </c:pt>
                <c:pt idx="1118">
                  <c:v>-3.2680000000000001E-2</c:v>
                </c:pt>
                <c:pt idx="1119" formatCode="0.00E+00">
                  <c:v>-3.3140000000000003E-2</c:v>
                </c:pt>
                <c:pt idx="1120">
                  <c:v>-3.0929999999999999E-2</c:v>
                </c:pt>
                <c:pt idx="1121">
                  <c:v>-3.3099999999999997E-2</c:v>
                </c:pt>
                <c:pt idx="1122">
                  <c:v>-3.3070000000000002E-2</c:v>
                </c:pt>
                <c:pt idx="1123">
                  <c:v>-3.2939999999999997E-2</c:v>
                </c:pt>
                <c:pt idx="1124">
                  <c:v>-2.8799999999999999E-2</c:v>
                </c:pt>
                <c:pt idx="1125">
                  <c:v>-3.5290000000000002E-2</c:v>
                </c:pt>
                <c:pt idx="1126" formatCode="0.00E+00">
                  <c:v>-3.6880000000000003E-2</c:v>
                </c:pt>
                <c:pt idx="1127">
                  <c:v>-3.8390000000000001E-2</c:v>
                </c:pt>
                <c:pt idx="1128" formatCode="0.00E+00">
                  <c:v>-3.6049999999999999E-2</c:v>
                </c:pt>
                <c:pt idx="1129" formatCode="0.00E+00">
                  <c:v>-3.8600000000000002E-2</c:v>
                </c:pt>
                <c:pt idx="1130" formatCode="0.00E+00">
                  <c:v>-3.6880000000000003E-2</c:v>
                </c:pt>
                <c:pt idx="1131" formatCode="0.00E+00">
                  <c:v>-3.9350000000000003E-2</c:v>
                </c:pt>
                <c:pt idx="1132" formatCode="0.00E+00">
                  <c:v>-4.1320000000000003E-2</c:v>
                </c:pt>
                <c:pt idx="1133" formatCode="0.00E+00">
                  <c:v>-4.3200000000000002E-2</c:v>
                </c:pt>
                <c:pt idx="1134">
                  <c:v>-4.3830000000000001E-2</c:v>
                </c:pt>
                <c:pt idx="1135" formatCode="0.00E+00">
                  <c:v>-4.1360000000000001E-2</c:v>
                </c:pt>
                <c:pt idx="1136">
                  <c:v>-3.5839999999999997E-2</c:v>
                </c:pt>
                <c:pt idx="1137">
                  <c:v>-3.6929999999999998E-2</c:v>
                </c:pt>
                <c:pt idx="1138">
                  <c:v>-0.1163</c:v>
                </c:pt>
                <c:pt idx="1139">
                  <c:v>-0.37219000000000002</c:v>
                </c:pt>
                <c:pt idx="1140">
                  <c:v>-0.84255000000000002</c:v>
                </c:pt>
                <c:pt idx="1141">
                  <c:v>-1.5278499999999999</c:v>
                </c:pt>
                <c:pt idx="1142">
                  <c:v>-2.37344</c:v>
                </c:pt>
                <c:pt idx="1143">
                  <c:v>-3.24471</c:v>
                </c:pt>
                <c:pt idx="1144">
                  <c:v>-3.98394</c:v>
                </c:pt>
                <c:pt idx="1145">
                  <c:v>-4.4903300000000002</c:v>
                </c:pt>
                <c:pt idx="1146">
                  <c:v>-4.7312099999999999</c:v>
                </c:pt>
                <c:pt idx="1147">
                  <c:v>-4.7390699999999999</c:v>
                </c:pt>
                <c:pt idx="1148">
                  <c:v>-4.5618800000000004</c:v>
                </c:pt>
                <c:pt idx="1149">
                  <c:v>-4.2520100000000003</c:v>
                </c:pt>
                <c:pt idx="1150">
                  <c:v>-3.8771300000000002</c:v>
                </c:pt>
                <c:pt idx="1151">
                  <c:v>-3.4752900000000002</c:v>
                </c:pt>
                <c:pt idx="1152">
                  <c:v>-3.073</c:v>
                </c:pt>
                <c:pt idx="1153">
                  <c:v>-2.68954</c:v>
                </c:pt>
                <c:pt idx="1154">
                  <c:v>-2.3385400000000001</c:v>
                </c:pt>
                <c:pt idx="1155">
                  <c:v>-2.0229699999999999</c:v>
                </c:pt>
                <c:pt idx="1156">
                  <c:v>-1.7495000000000001</c:v>
                </c:pt>
                <c:pt idx="1157">
                  <c:v>-1.5138</c:v>
                </c:pt>
                <c:pt idx="1158">
                  <c:v>-1.3148500000000001</c:v>
                </c:pt>
                <c:pt idx="1159">
                  <c:v>-1.1476</c:v>
                </c:pt>
                <c:pt idx="1160">
                  <c:v>-1.0064299999999999</c:v>
                </c:pt>
                <c:pt idx="1161">
                  <c:v>-0.88541999999999998</c:v>
                </c:pt>
                <c:pt idx="1162">
                  <c:v>-0.78339999999999999</c:v>
                </c:pt>
                <c:pt idx="1163">
                  <c:v>-0.69369000000000003</c:v>
                </c:pt>
                <c:pt idx="1164">
                  <c:v>-0.61929000000000001</c:v>
                </c:pt>
                <c:pt idx="1165">
                  <c:v>-0.55506</c:v>
                </c:pt>
                <c:pt idx="1166">
                  <c:v>-0.49764999999999998</c:v>
                </c:pt>
                <c:pt idx="1167">
                  <c:v>-0.44555</c:v>
                </c:pt>
                <c:pt idx="1168">
                  <c:v>-0.40048</c:v>
                </c:pt>
                <c:pt idx="1169">
                  <c:v>-0.35829</c:v>
                </c:pt>
                <c:pt idx="1170" formatCode="0.00E+00">
                  <c:v>-0.32151000000000002</c:v>
                </c:pt>
                <c:pt idx="1171">
                  <c:v>-0.29004000000000002</c:v>
                </c:pt>
                <c:pt idx="1172">
                  <c:v>-0.26095000000000002</c:v>
                </c:pt>
                <c:pt idx="1173">
                  <c:v>-0.23599999999999999</c:v>
                </c:pt>
                <c:pt idx="1174">
                  <c:v>-0.21185000000000001</c:v>
                </c:pt>
                <c:pt idx="1175">
                  <c:v>-0.18862999999999999</c:v>
                </c:pt>
                <c:pt idx="1176">
                  <c:v>-0.16966000000000001</c:v>
                </c:pt>
                <c:pt idx="1177">
                  <c:v>-0.15497</c:v>
                </c:pt>
                <c:pt idx="1178">
                  <c:v>-0.14047999999999999</c:v>
                </c:pt>
                <c:pt idx="1179">
                  <c:v>-0.12950999999999999</c:v>
                </c:pt>
                <c:pt idx="1180" formatCode="0.00E+00">
                  <c:v>-0.12277</c:v>
                </c:pt>
                <c:pt idx="1181">
                  <c:v>-0.11548</c:v>
                </c:pt>
                <c:pt idx="1182">
                  <c:v>-0.10421999999999999</c:v>
                </c:pt>
                <c:pt idx="1183" formatCode="0.00E+00">
                  <c:v>-9.7680000000000003E-2</c:v>
                </c:pt>
                <c:pt idx="1184">
                  <c:v>-9.4839999999999994E-2</c:v>
                </c:pt>
                <c:pt idx="1185">
                  <c:v>-9.0990000000000001E-2</c:v>
                </c:pt>
                <c:pt idx="1186">
                  <c:v>-8.5050000000000001E-2</c:v>
                </c:pt>
                <c:pt idx="1187">
                  <c:v>-8.1070000000000003E-2</c:v>
                </c:pt>
                <c:pt idx="1188">
                  <c:v>-7.6340000000000005E-2</c:v>
                </c:pt>
                <c:pt idx="1189" formatCode="0.00E+00">
                  <c:v>-6.5549999999999997E-2</c:v>
                </c:pt>
                <c:pt idx="1190" formatCode="0.00E+00">
                  <c:v>-5.6169999999999998E-2</c:v>
                </c:pt>
                <c:pt idx="1191" formatCode="0.00E+00">
                  <c:v>-5.0770000000000003E-2</c:v>
                </c:pt>
                <c:pt idx="1192">
                  <c:v>-4.7640000000000002E-2</c:v>
                </c:pt>
                <c:pt idx="1193" formatCode="0.00E+00">
                  <c:v>-4.6210000000000001E-2</c:v>
                </c:pt>
                <c:pt idx="1194" formatCode="0.00E+00">
                  <c:v>-4.4119999999999999E-2</c:v>
                </c:pt>
                <c:pt idx="1195" formatCode="0.00E+00">
                  <c:v>-4.5620000000000001E-2</c:v>
                </c:pt>
                <c:pt idx="1196" formatCode="0.00E+00">
                  <c:v>-4.5580000000000002E-2</c:v>
                </c:pt>
                <c:pt idx="1197" formatCode="0.00E+00">
                  <c:v>-4.5920000000000002E-2</c:v>
                </c:pt>
                <c:pt idx="1198" formatCode="0.00E+00">
                  <c:v>-4.299E-2</c:v>
                </c:pt>
                <c:pt idx="1199">
                  <c:v>-3.9719999999999998E-2</c:v>
                </c:pt>
                <c:pt idx="1200">
                  <c:v>-3.755E-2</c:v>
                </c:pt>
                <c:pt idx="1201">
                  <c:v>-3.3739999999999999E-2</c:v>
                </c:pt>
                <c:pt idx="1202">
                  <c:v>-2.9590000000000002E-2</c:v>
                </c:pt>
                <c:pt idx="1203" formatCode="0.00E+00">
                  <c:v>-2.9839999999999998E-2</c:v>
                </c:pt>
                <c:pt idx="1204" formatCode="0.00E+00">
                  <c:v>-3.85E-2</c:v>
                </c:pt>
                <c:pt idx="1205" formatCode="0.00E+00">
                  <c:v>-3.884E-2</c:v>
                </c:pt>
                <c:pt idx="1206" formatCode="0.00E+00">
                  <c:v>-4.1180000000000001E-2</c:v>
                </c:pt>
                <c:pt idx="1207" formatCode="0.00E+00">
                  <c:v>-4.231E-2</c:v>
                </c:pt>
                <c:pt idx="1208" formatCode="0.00E+00">
                  <c:v>-3.9759999999999997E-2</c:v>
                </c:pt>
                <c:pt idx="1209" formatCode="0.00E+00">
                  <c:v>-3.2349999999999997E-2</c:v>
                </c:pt>
                <c:pt idx="1210" formatCode="0.00E+00">
                  <c:v>-3.2009999999999997E-2</c:v>
                </c:pt>
                <c:pt idx="1211" formatCode="0.00E+00">
                  <c:v>-3.1040000000000002E-2</c:v>
                </c:pt>
                <c:pt idx="1212">
                  <c:v>-2.8979999999999999E-2</c:v>
                </c:pt>
                <c:pt idx="1213">
                  <c:v>-2.784E-2</c:v>
                </c:pt>
                <c:pt idx="1214">
                  <c:v>-2.7459999999999998E-2</c:v>
                </c:pt>
                <c:pt idx="1215" formatCode="0.00E+00">
                  <c:v>-2.8410000000000001E-2</c:v>
                </c:pt>
                <c:pt idx="1216" formatCode="0.00E+00">
                  <c:v>-2.7810000000000001E-2</c:v>
                </c:pt>
                <c:pt idx="1217">
                  <c:v>-2.7799999999999998E-2</c:v>
                </c:pt>
                <c:pt idx="1218" formatCode="0.00E+00">
                  <c:v>-2.708E-2</c:v>
                </c:pt>
                <c:pt idx="1219" formatCode="0.00E+00">
                  <c:v>-2.8070000000000001E-2</c:v>
                </c:pt>
                <c:pt idx="1220">
                  <c:v>-2.4049999999999998E-2</c:v>
                </c:pt>
                <c:pt idx="1221">
                  <c:v>-2.1229999999999999E-2</c:v>
                </c:pt>
                <c:pt idx="1222" formatCode="0.00E+00">
                  <c:v>-1.9800000000000002E-2</c:v>
                </c:pt>
                <c:pt idx="1223" formatCode="0.00E+00">
                  <c:v>-2.0039999999999999E-2</c:v>
                </c:pt>
                <c:pt idx="1224" formatCode="0.00E+00">
                  <c:v>-1.6140000000000002E-2</c:v>
                </c:pt>
                <c:pt idx="1225" formatCode="0.00E+00">
                  <c:v>-1.559E-2</c:v>
                </c:pt>
                <c:pt idx="1226" formatCode="0.00E+00">
                  <c:v>-1.779E-2</c:v>
                </c:pt>
                <c:pt idx="1227" formatCode="0.00E+00">
                  <c:v>-2.1049999999999999E-2</c:v>
                </c:pt>
                <c:pt idx="1228">
                  <c:v>-2.154E-2</c:v>
                </c:pt>
                <c:pt idx="1229">
                  <c:v>-2.2530000000000001E-2</c:v>
                </c:pt>
                <c:pt idx="1230" formatCode="0.00E+00">
                  <c:v>-2.231E-2</c:v>
                </c:pt>
                <c:pt idx="1231">
                  <c:v>-1.917E-2</c:v>
                </c:pt>
                <c:pt idx="1232" formatCode="0.00E+00">
                  <c:v>-1.443E-2</c:v>
                </c:pt>
                <c:pt idx="1233" formatCode="0.00E+00">
                  <c:v>-1.299E-2</c:v>
                </c:pt>
                <c:pt idx="1234" formatCode="0.00E+00">
                  <c:v>-1.4659999999999999E-2</c:v>
                </c:pt>
                <c:pt idx="1235" formatCode="0.00E+00">
                  <c:v>-1.553E-2</c:v>
                </c:pt>
                <c:pt idx="1236" formatCode="0.00E+00">
                  <c:v>-1.7690000000000001E-2</c:v>
                </c:pt>
                <c:pt idx="1237" formatCode="0.00E+00">
                  <c:v>-1.9310000000000001E-2</c:v>
                </c:pt>
                <c:pt idx="1238" formatCode="0.00E+00">
                  <c:v>-2.0979999999999999E-2</c:v>
                </c:pt>
                <c:pt idx="1239" formatCode="0.00E+00">
                  <c:v>-2.1260000000000001E-2</c:v>
                </c:pt>
                <c:pt idx="1240" formatCode="0.00E+00">
                  <c:v>-2.4420000000000001E-2</c:v>
                </c:pt>
                <c:pt idx="1241" formatCode="0.00E+00">
                  <c:v>-2.4649999999999998E-2</c:v>
                </c:pt>
                <c:pt idx="1242" formatCode="0.00E+00">
                  <c:v>-2.6079999999999999E-2</c:v>
                </c:pt>
                <c:pt idx="1243" formatCode="0.00E+00">
                  <c:v>-2.4510000000000001E-2</c:v>
                </c:pt>
                <c:pt idx="1244" formatCode="0.00E+00">
                  <c:v>-2.1850000000000001E-2</c:v>
                </c:pt>
                <c:pt idx="1245" formatCode="0.00E+00">
                  <c:v>-1.865E-2</c:v>
                </c:pt>
                <c:pt idx="1246" formatCode="0.00E+00">
                  <c:v>-1.7569999999999999E-2</c:v>
                </c:pt>
                <c:pt idx="1247" formatCode="0.00E+00">
                  <c:v>-1.546E-2</c:v>
                </c:pt>
                <c:pt idx="1248" formatCode="0.00E+00">
                  <c:v>-1.6230000000000001E-2</c:v>
                </c:pt>
                <c:pt idx="1249" formatCode="0.00E+00">
                  <c:v>-1.7000000000000001E-2</c:v>
                </c:pt>
                <c:pt idx="1250" formatCode="0.00E+00">
                  <c:v>-1.4460000000000001E-2</c:v>
                </c:pt>
                <c:pt idx="1251" formatCode="0.00E+00">
                  <c:v>-1.243E-2</c:v>
                </c:pt>
                <c:pt idx="1252" formatCode="0.00E+00">
                  <c:v>-9.0100000000000006E-3</c:v>
                </c:pt>
                <c:pt idx="1253" formatCode="0.00E+00">
                  <c:v>-7.6099999999999996E-3</c:v>
                </c:pt>
                <c:pt idx="1254">
                  <c:v>-5.6600000000000001E-3</c:v>
                </c:pt>
                <c:pt idx="1255" formatCode="0.00E+00">
                  <c:v>-9.0600000000000003E-3</c:v>
                </c:pt>
                <c:pt idx="1256" formatCode="0.00E+00">
                  <c:v>-1.0800000000000001E-2</c:v>
                </c:pt>
                <c:pt idx="1257" formatCode="0.00E+00">
                  <c:v>-1.6080000000000001E-2</c:v>
                </c:pt>
                <c:pt idx="1258">
                  <c:v>-6.1670000000000003E-2</c:v>
                </c:pt>
                <c:pt idx="1259">
                  <c:v>-0.22481999999999999</c:v>
                </c:pt>
                <c:pt idx="1260">
                  <c:v>-0.53181</c:v>
                </c:pt>
                <c:pt idx="1261">
                  <c:v>-0.98758999999999997</c:v>
                </c:pt>
                <c:pt idx="1262">
                  <c:v>-1.56525</c:v>
                </c:pt>
                <c:pt idx="1263">
                  <c:v>-2.1784300000000001</c:v>
                </c:pt>
                <c:pt idx="1264">
                  <c:v>-2.7117900000000001</c:v>
                </c:pt>
                <c:pt idx="1265">
                  <c:v>-3.09999</c:v>
                </c:pt>
                <c:pt idx="1266">
                  <c:v>-3.3266200000000001</c:v>
                </c:pt>
                <c:pt idx="1267">
                  <c:v>-3.4039700000000002</c:v>
                </c:pt>
                <c:pt idx="1268">
                  <c:v>-3.3676499999999998</c:v>
                </c:pt>
                <c:pt idx="1269">
                  <c:v>-3.25326</c:v>
                </c:pt>
                <c:pt idx="1270">
                  <c:v>-3.09402</c:v>
                </c:pt>
                <c:pt idx="1271">
                  <c:v>-2.9009800000000001</c:v>
                </c:pt>
                <c:pt idx="1272">
                  <c:v>-2.6899799999999998</c:v>
                </c:pt>
                <c:pt idx="1273">
                  <c:v>-2.4699900000000001</c:v>
                </c:pt>
                <c:pt idx="1274">
                  <c:v>-2.2477800000000001</c:v>
                </c:pt>
                <c:pt idx="1275">
                  <c:v>-2.0261900000000002</c:v>
                </c:pt>
                <c:pt idx="1276">
                  <c:v>-1.82131</c:v>
                </c:pt>
                <c:pt idx="1277">
                  <c:v>-1.6299699999999999</c:v>
                </c:pt>
                <c:pt idx="1278">
                  <c:v>-1.4578500000000001</c:v>
                </c:pt>
                <c:pt idx="1279">
                  <c:v>-1.3037099999999999</c:v>
                </c:pt>
                <c:pt idx="1280">
                  <c:v>-1.16903</c:v>
                </c:pt>
                <c:pt idx="1281">
                  <c:v>-1.0477399999999999</c:v>
                </c:pt>
                <c:pt idx="1282">
                  <c:v>-0.94233999999999996</c:v>
                </c:pt>
                <c:pt idx="1283">
                  <c:v>-0.84682999999999997</c:v>
                </c:pt>
                <c:pt idx="1284">
                  <c:v>-0.76134999999999997</c:v>
                </c:pt>
                <c:pt idx="1285">
                  <c:v>-0.68378000000000005</c:v>
                </c:pt>
                <c:pt idx="1286">
                  <c:v>-0.61533000000000004</c:v>
                </c:pt>
                <c:pt idx="1287">
                  <c:v>-0.55215999999999998</c:v>
                </c:pt>
                <c:pt idx="1288">
                  <c:v>-0.49537999999999999</c:v>
                </c:pt>
                <c:pt idx="1289" formatCode="0.00E+00">
                  <c:v>-0.44441999999999998</c:v>
                </c:pt>
                <c:pt idx="1290" formatCode="0.00E+00">
                  <c:v>-0.40359</c:v>
                </c:pt>
                <c:pt idx="1291" formatCode="0.00E+00">
                  <c:v>-0.36199999999999999</c:v>
                </c:pt>
                <c:pt idx="1292" formatCode="0.00E+00">
                  <c:v>-0.32601999999999998</c:v>
                </c:pt>
                <c:pt idx="1293" formatCode="0.00E+00">
                  <c:v>-0.29452</c:v>
                </c:pt>
                <c:pt idx="1294" formatCode="0.00E+00">
                  <c:v>-0.26599</c:v>
                </c:pt>
                <c:pt idx="1295">
                  <c:v>-0.23721999999999999</c:v>
                </c:pt>
                <c:pt idx="1296">
                  <c:v>-0.21786</c:v>
                </c:pt>
                <c:pt idx="1297">
                  <c:v>-0.19796</c:v>
                </c:pt>
                <c:pt idx="1298">
                  <c:v>-0.17521</c:v>
                </c:pt>
                <c:pt idx="1299">
                  <c:v>-0.15811</c:v>
                </c:pt>
                <c:pt idx="1300">
                  <c:v>-0.14318</c:v>
                </c:pt>
                <c:pt idx="1301">
                  <c:v>-0.12809000000000001</c:v>
                </c:pt>
                <c:pt idx="1302">
                  <c:v>-0.11425</c:v>
                </c:pt>
                <c:pt idx="1303">
                  <c:v>-0.10965999999999999</c:v>
                </c:pt>
                <c:pt idx="1304">
                  <c:v>-0.10365000000000001</c:v>
                </c:pt>
                <c:pt idx="1305">
                  <c:v>-9.8059999999999994E-2</c:v>
                </c:pt>
                <c:pt idx="1306" formatCode="0.00E+00">
                  <c:v>-8.7609999999999993E-2</c:v>
                </c:pt>
                <c:pt idx="1307">
                  <c:v>-8.2350000000000007E-2</c:v>
                </c:pt>
                <c:pt idx="1308">
                  <c:v>-7.4450000000000002E-2</c:v>
                </c:pt>
                <c:pt idx="1309" formatCode="0.00E+00">
                  <c:v>-6.547E-2</c:v>
                </c:pt>
                <c:pt idx="1310">
                  <c:v>-5.9830000000000001E-2</c:v>
                </c:pt>
                <c:pt idx="1311">
                  <c:v>-5.6710000000000003E-2</c:v>
                </c:pt>
                <c:pt idx="1312">
                  <c:v>-5.2780000000000001E-2</c:v>
                </c:pt>
                <c:pt idx="1313">
                  <c:v>-4.5809999999999997E-2</c:v>
                </c:pt>
                <c:pt idx="1314">
                  <c:v>-4.197E-2</c:v>
                </c:pt>
                <c:pt idx="1315">
                  <c:v>-3.3950000000000001E-2</c:v>
                </c:pt>
                <c:pt idx="1316" formatCode="0.00E+00">
                  <c:v>-3.0870000000000002E-2</c:v>
                </c:pt>
                <c:pt idx="1317" formatCode="0.00E+00">
                  <c:v>-2.904E-2</c:v>
                </c:pt>
                <c:pt idx="1318" formatCode="0.00E+00">
                  <c:v>-2.7959999999999999E-2</c:v>
                </c:pt>
                <c:pt idx="1319" formatCode="0.00E+00">
                  <c:v>-2.6800000000000001E-2</c:v>
                </c:pt>
                <c:pt idx="1320" formatCode="0.00E+00">
                  <c:v>-2.911E-2</c:v>
                </c:pt>
                <c:pt idx="1321" formatCode="0.00E+00">
                  <c:v>-2.896E-2</c:v>
                </c:pt>
                <c:pt idx="1322" formatCode="0.00E+00">
                  <c:v>-2.613E-2</c:v>
                </c:pt>
                <c:pt idx="1323">
                  <c:v>-2.6069999999999999E-2</c:v>
                </c:pt>
                <c:pt idx="1324" formatCode="0.00E+00">
                  <c:v>-2.8060000000000002E-2</c:v>
                </c:pt>
                <c:pt idx="1325" formatCode="0.00E+00">
                  <c:v>-2.9829999999999999E-2</c:v>
                </c:pt>
                <c:pt idx="1326" formatCode="0.00E+00">
                  <c:v>-2.776E-2</c:v>
                </c:pt>
                <c:pt idx="1327" formatCode="0.00E+00">
                  <c:v>-2.622E-2</c:v>
                </c:pt>
                <c:pt idx="1328" formatCode="0.00E+00">
                  <c:v>-1.984E-2</c:v>
                </c:pt>
                <c:pt idx="1329" formatCode="0.00E+00">
                  <c:v>-1.5089999999999999E-2</c:v>
                </c:pt>
                <c:pt idx="1330" formatCode="0.00E+00">
                  <c:v>-1.5689999999999999E-2</c:v>
                </c:pt>
                <c:pt idx="1331" formatCode="0.00E+00">
                  <c:v>-2.0729999999999998E-2</c:v>
                </c:pt>
                <c:pt idx="1332" formatCode="0.00E+00">
                  <c:v>-2.3300000000000001E-2</c:v>
                </c:pt>
                <c:pt idx="1333" formatCode="0.00E+00">
                  <c:v>-3.1099999999999999E-2</c:v>
                </c:pt>
                <c:pt idx="1334" formatCode="0.00E+00">
                  <c:v>-3.4090000000000002E-2</c:v>
                </c:pt>
                <c:pt idx="1335" formatCode="0.00E+00">
                  <c:v>-3.0669999999999999E-2</c:v>
                </c:pt>
                <c:pt idx="1336" formatCode="0.00E+00">
                  <c:v>-2.358E-2</c:v>
                </c:pt>
                <c:pt idx="1337" formatCode="0.00E+00">
                  <c:v>-1.966E-2</c:v>
                </c:pt>
                <c:pt idx="1338" formatCode="0.00E+00">
                  <c:v>-1.721E-2</c:v>
                </c:pt>
                <c:pt idx="1339" formatCode="0.00E+00">
                  <c:v>-1.668E-2</c:v>
                </c:pt>
                <c:pt idx="1340" formatCode="0.00E+00">
                  <c:v>-1.26E-2</c:v>
                </c:pt>
                <c:pt idx="1341" formatCode="0.00E+00">
                  <c:v>-1.103E-2</c:v>
                </c:pt>
                <c:pt idx="1342">
                  <c:v>-1.3299999999999999E-2</c:v>
                </c:pt>
                <c:pt idx="1343" formatCode="0.00E+00">
                  <c:v>-1.4239999999999999E-2</c:v>
                </c:pt>
                <c:pt idx="1344" formatCode="0.00E+00">
                  <c:v>-1.6230000000000001E-2</c:v>
                </c:pt>
                <c:pt idx="1345" formatCode="0.00E+00">
                  <c:v>-2.001E-2</c:v>
                </c:pt>
                <c:pt idx="1346">
                  <c:v>-2.1739999999999999E-2</c:v>
                </c:pt>
                <c:pt idx="1347" formatCode="0.00E+00">
                  <c:v>-2.247E-2</c:v>
                </c:pt>
                <c:pt idx="1348" formatCode="0.00E+00">
                  <c:v>-2.3570000000000001E-2</c:v>
                </c:pt>
                <c:pt idx="1349" formatCode="0.00E+00">
                  <c:v>-1.7229999999999999E-2</c:v>
                </c:pt>
                <c:pt idx="1350" formatCode="0.00E+00">
                  <c:v>-1.323E-2</c:v>
                </c:pt>
                <c:pt idx="1351" formatCode="0.00E+00">
                  <c:v>-1.2919999999999999E-2</c:v>
                </c:pt>
                <c:pt idx="1352" formatCode="0.00E+00">
                  <c:v>-1.2370000000000001E-2</c:v>
                </c:pt>
                <c:pt idx="1353" formatCode="0.00E+00">
                  <c:v>-7.6699999999999997E-3</c:v>
                </c:pt>
                <c:pt idx="1354" formatCode="0.00E+00">
                  <c:v>-9.8399999999999998E-3</c:v>
                </c:pt>
                <c:pt idx="1355" formatCode="0.00E+00">
                  <c:v>-1.214E-2</c:v>
                </c:pt>
                <c:pt idx="1356" formatCode="0.00E+00">
                  <c:v>-1.3849999999999999E-2</c:v>
                </c:pt>
                <c:pt idx="1357" formatCode="0.00E+00">
                  <c:v>-1.359E-2</c:v>
                </c:pt>
                <c:pt idx="1358" formatCode="0.00E+00">
                  <c:v>-1.358E-2</c:v>
                </c:pt>
                <c:pt idx="1359" formatCode="0.00E+00">
                  <c:v>-1.2659999999999999E-2</c:v>
                </c:pt>
                <c:pt idx="1360" formatCode="0.00E+00">
                  <c:v>-1.1520000000000001E-2</c:v>
                </c:pt>
                <c:pt idx="1361" formatCode="0.00E+00">
                  <c:v>-1.1730000000000001E-2</c:v>
                </c:pt>
                <c:pt idx="1362" formatCode="0.00E+00">
                  <c:v>-8.7500000000000008E-3</c:v>
                </c:pt>
                <c:pt idx="1363" formatCode="0.00E+00">
                  <c:v>-7.7799999999999996E-3</c:v>
                </c:pt>
                <c:pt idx="1364" formatCode="0.00E+00">
                  <c:v>-8.8199999999999997E-3</c:v>
                </c:pt>
                <c:pt idx="1365" formatCode="0.00E+00">
                  <c:v>-1.145E-2</c:v>
                </c:pt>
                <c:pt idx="1366" formatCode="0.00E+00">
                  <c:v>-9.9000000000000008E-3</c:v>
                </c:pt>
                <c:pt idx="1367">
                  <c:v>-1.039E-2</c:v>
                </c:pt>
                <c:pt idx="1368">
                  <c:v>-8.6300000000000005E-3</c:v>
                </c:pt>
                <c:pt idx="1369" formatCode="0.00E+00">
                  <c:v>-6.5700000000000003E-3</c:v>
                </c:pt>
                <c:pt idx="1370" formatCode="0.00E+00">
                  <c:v>-4.6800000000000001E-3</c:v>
                </c:pt>
                <c:pt idx="1371" formatCode="0.00E+00">
                  <c:v>-7.7299999999999999E-3</c:v>
                </c:pt>
                <c:pt idx="1372" formatCode="0.00E+00">
                  <c:v>-6.2199999999999998E-3</c:v>
                </c:pt>
                <c:pt idx="1373" formatCode="0.00E+00">
                  <c:v>-5.4599999999999996E-3</c:v>
                </c:pt>
                <c:pt idx="1374" formatCode="0.00E+00">
                  <c:v>-7.6699999999999997E-3</c:v>
                </c:pt>
                <c:pt idx="1375">
                  <c:v>-8.5800000000000008E-3</c:v>
                </c:pt>
                <c:pt idx="1376">
                  <c:v>-6.2399999999999999E-3</c:v>
                </c:pt>
                <c:pt idx="1377" formatCode="0.00E+00">
                  <c:v>-7.5700000000000003E-3</c:v>
                </c:pt>
                <c:pt idx="1378" formatCode="0.00E+00">
                  <c:v>-2.367E-2</c:v>
                </c:pt>
                <c:pt idx="1379">
                  <c:v>-9.4079999999999997E-2</c:v>
                </c:pt>
                <c:pt idx="1380">
                  <c:v>-0.23759</c:v>
                </c:pt>
                <c:pt idx="1381">
                  <c:v>-0.46499000000000001</c:v>
                </c:pt>
                <c:pt idx="1382">
                  <c:v>-0.76717000000000002</c:v>
                </c:pt>
                <c:pt idx="1383">
                  <c:v>-1.10758</c:v>
                </c:pt>
                <c:pt idx="1384">
                  <c:v>-1.4198</c:v>
                </c:pt>
                <c:pt idx="1385">
                  <c:v>-1.67072</c:v>
                </c:pt>
                <c:pt idx="1386">
                  <c:v>-1.84135</c:v>
                </c:pt>
                <c:pt idx="1387">
                  <c:v>-1.9336100000000001</c:v>
                </c:pt>
                <c:pt idx="1388">
                  <c:v>-1.96069</c:v>
                </c:pt>
                <c:pt idx="1389">
                  <c:v>-1.93868</c:v>
                </c:pt>
                <c:pt idx="1390">
                  <c:v>-1.8884799999999999</c:v>
                </c:pt>
                <c:pt idx="1391">
                  <c:v>-1.81284</c:v>
                </c:pt>
                <c:pt idx="1392">
                  <c:v>-1.7210099999999999</c:v>
                </c:pt>
                <c:pt idx="1393">
                  <c:v>-1.6173299999999999</c:v>
                </c:pt>
                <c:pt idx="1394">
                  <c:v>-1.51345</c:v>
                </c:pt>
                <c:pt idx="1395">
                  <c:v>-1.4046700000000001</c:v>
                </c:pt>
                <c:pt idx="1396">
                  <c:v>-1.2957700000000001</c:v>
                </c:pt>
                <c:pt idx="1397">
                  <c:v>-1.18988</c:v>
                </c:pt>
                <c:pt idx="1398">
                  <c:v>-1.09365</c:v>
                </c:pt>
                <c:pt idx="1399">
                  <c:v>-1.00136</c:v>
                </c:pt>
                <c:pt idx="1400">
                  <c:v>-0.91563000000000005</c:v>
                </c:pt>
                <c:pt idx="1401">
                  <c:v>-0.84241999999999995</c:v>
                </c:pt>
                <c:pt idx="1402">
                  <c:v>-0.77451999999999999</c:v>
                </c:pt>
                <c:pt idx="1403">
                  <c:v>-0.70933000000000002</c:v>
                </c:pt>
                <c:pt idx="1404">
                  <c:v>-0.65205999999999997</c:v>
                </c:pt>
                <c:pt idx="1405">
                  <c:v>-0.59960000000000002</c:v>
                </c:pt>
                <c:pt idx="1406">
                  <c:v>-0.54679999999999995</c:v>
                </c:pt>
                <c:pt idx="1407" formatCode="0.00E+00">
                  <c:v>-0.49769000000000002</c:v>
                </c:pt>
                <c:pt idx="1408">
                  <c:v>-0.45723000000000003</c:v>
                </c:pt>
                <c:pt idx="1409">
                  <c:v>-0.41814000000000001</c:v>
                </c:pt>
                <c:pt idx="1410">
                  <c:v>-0.38536999999999999</c:v>
                </c:pt>
                <c:pt idx="1411">
                  <c:v>-0.35508000000000001</c:v>
                </c:pt>
                <c:pt idx="1412">
                  <c:v>-0.32750000000000001</c:v>
                </c:pt>
                <c:pt idx="1413">
                  <c:v>-0.29661999999999999</c:v>
                </c:pt>
                <c:pt idx="1414">
                  <c:v>-0.26828000000000002</c:v>
                </c:pt>
                <c:pt idx="1415">
                  <c:v>-0.24066000000000001</c:v>
                </c:pt>
                <c:pt idx="1416">
                  <c:v>-0.21998999999999999</c:v>
                </c:pt>
                <c:pt idx="1417">
                  <c:v>-0.19930999999999999</c:v>
                </c:pt>
                <c:pt idx="1418">
                  <c:v>-0.18475</c:v>
                </c:pt>
                <c:pt idx="1419">
                  <c:v>-0.17102000000000001</c:v>
                </c:pt>
                <c:pt idx="1420">
                  <c:v>-0.15503</c:v>
                </c:pt>
                <c:pt idx="1421" formatCode="0.00E+00">
                  <c:v>-0.13816000000000001</c:v>
                </c:pt>
                <c:pt idx="1422" formatCode="0.00E+00">
                  <c:v>-0.12883</c:v>
                </c:pt>
                <c:pt idx="1423" formatCode="0.00E+00">
                  <c:v>-0.11702</c:v>
                </c:pt>
                <c:pt idx="1424">
                  <c:v>-0.10818999999999999</c:v>
                </c:pt>
                <c:pt idx="1425" formatCode="0.00E+00">
                  <c:v>-0.10446</c:v>
                </c:pt>
                <c:pt idx="1426" formatCode="0.00E+00">
                  <c:v>-9.8430000000000004E-2</c:v>
                </c:pt>
                <c:pt idx="1427" formatCode="0.00E+00">
                  <c:v>-9.2060000000000003E-2</c:v>
                </c:pt>
                <c:pt idx="1428">
                  <c:v>-8.8039999999999993E-2</c:v>
                </c:pt>
                <c:pt idx="1429">
                  <c:v>-7.9710000000000003E-2</c:v>
                </c:pt>
                <c:pt idx="1430" formatCode="0.00E+00">
                  <c:v>-7.041E-2</c:v>
                </c:pt>
                <c:pt idx="1431" formatCode="0.00E+00">
                  <c:v>-6.2960000000000002E-2</c:v>
                </c:pt>
                <c:pt idx="1432" formatCode="0.00E+00">
                  <c:v>-5.8900000000000001E-2</c:v>
                </c:pt>
                <c:pt idx="1433" formatCode="0.00E+00">
                  <c:v>-5.5289999999999999E-2</c:v>
                </c:pt>
                <c:pt idx="1434" formatCode="0.00E+00">
                  <c:v>-4.9349999999999998E-2</c:v>
                </c:pt>
                <c:pt idx="1435">
                  <c:v>-4.6829999999999997E-2</c:v>
                </c:pt>
                <c:pt idx="1436">
                  <c:v>-4.614E-2</c:v>
                </c:pt>
                <c:pt idx="1437">
                  <c:v>-4.0820000000000002E-2</c:v>
                </c:pt>
                <c:pt idx="1438" formatCode="0.00E+00">
                  <c:v>-3.7249999999999998E-2</c:v>
                </c:pt>
                <c:pt idx="1439" formatCode="0.00E+00">
                  <c:v>-4.1259999999999998E-2</c:v>
                </c:pt>
                <c:pt idx="1440" formatCode="0.00E+00">
                  <c:v>-3.6650000000000002E-2</c:v>
                </c:pt>
                <c:pt idx="1441" formatCode="0.00E+00">
                  <c:v>-3.5810000000000002E-2</c:v>
                </c:pt>
                <c:pt idx="1442" formatCode="0.00E+00">
                  <c:v>-3.2489999999999998E-2</c:v>
                </c:pt>
                <c:pt idx="1443" formatCode="0.00E+00">
                  <c:v>-3.0519999999999999E-2</c:v>
                </c:pt>
                <c:pt idx="1444" formatCode="0.00E+00">
                  <c:v>-2.7199999999999998E-2</c:v>
                </c:pt>
                <c:pt idx="1445" formatCode="0.00E+00">
                  <c:v>-2.9749999999999999E-2</c:v>
                </c:pt>
                <c:pt idx="1446" formatCode="0.00E+00">
                  <c:v>-2.7810000000000001E-2</c:v>
                </c:pt>
                <c:pt idx="1447" formatCode="0.00E+00">
                  <c:v>-2.8930000000000001E-2</c:v>
                </c:pt>
                <c:pt idx="1448">
                  <c:v>-2.8799999999999999E-2</c:v>
                </c:pt>
                <c:pt idx="1449">
                  <c:v>-2.7119999999999998E-2</c:v>
                </c:pt>
                <c:pt idx="1450" formatCode="0.00E+00">
                  <c:v>-2.665E-2</c:v>
                </c:pt>
                <c:pt idx="1451">
                  <c:v>-2.555E-2</c:v>
                </c:pt>
                <c:pt idx="1452" formatCode="0.00E+00">
                  <c:v>-2.291E-2</c:v>
                </c:pt>
                <c:pt idx="1453" formatCode="0.00E+00">
                  <c:v>-2.315E-2</c:v>
                </c:pt>
                <c:pt idx="1454">
                  <c:v>-2.2509999999999999E-2</c:v>
                </c:pt>
                <c:pt idx="1455" formatCode="0.00E+00">
                  <c:v>-1.7440000000000001E-2</c:v>
                </c:pt>
                <c:pt idx="1456" formatCode="0.00E+00">
                  <c:v>-1.379E-2</c:v>
                </c:pt>
                <c:pt idx="1457" formatCode="0.00E+00">
                  <c:v>-8.9700000000000005E-3</c:v>
                </c:pt>
                <c:pt idx="1458">
                  <c:v>-3.65E-3</c:v>
                </c:pt>
                <c:pt idx="1459">
                  <c:v>-3.5200000000000001E-3</c:v>
                </c:pt>
                <c:pt idx="1460" formatCode="0.00E+00">
                  <c:v>-9.5700000000000004E-3</c:v>
                </c:pt>
                <c:pt idx="1461">
                  <c:v>-1.086E-2</c:v>
                </c:pt>
                <c:pt idx="1462">
                  <c:v>-1.617E-2</c:v>
                </c:pt>
                <c:pt idx="1463" formatCode="0.00E+00">
                  <c:v>-1.959E-2</c:v>
                </c:pt>
                <c:pt idx="1464" formatCode="0.00E+00">
                  <c:v>-1.8579999999999999E-2</c:v>
                </c:pt>
                <c:pt idx="1465" formatCode="0.00E+00">
                  <c:v>-1.123E-2</c:v>
                </c:pt>
                <c:pt idx="1466" formatCode="0.00E+00">
                  <c:v>-1.1780000000000001E-2</c:v>
                </c:pt>
                <c:pt idx="1467" formatCode="0.00E+00">
                  <c:v>-8.6499999999999997E-3</c:v>
                </c:pt>
                <c:pt idx="1468">
                  <c:v>-5.7200000000000003E-3</c:v>
                </c:pt>
                <c:pt idx="1469">
                  <c:v>-5.7299999999999999E-3</c:v>
                </c:pt>
                <c:pt idx="1470">
                  <c:v>-7.0800000000000004E-3</c:v>
                </c:pt>
                <c:pt idx="1471">
                  <c:v>-5.4099999999999999E-3</c:v>
                </c:pt>
                <c:pt idx="1472">
                  <c:v>-7.7999999999999996E-3</c:v>
                </c:pt>
                <c:pt idx="1473" formatCode="0.00E+00">
                  <c:v>-5.9300000000000004E-3</c:v>
                </c:pt>
                <c:pt idx="1474">
                  <c:v>-4.3400000000000001E-3</c:v>
                </c:pt>
                <c:pt idx="1475">
                  <c:v>-4.4299999999999999E-3</c:v>
                </c:pt>
                <c:pt idx="1476">
                  <c:v>-4.6899999999999997E-3</c:v>
                </c:pt>
                <c:pt idx="1477">
                  <c:v>9.4903399999999997E-4</c:v>
                </c:pt>
                <c:pt idx="1478">
                  <c:v>6.3363599999999998E-5</c:v>
                </c:pt>
                <c:pt idx="1479">
                  <c:v>1.81E-3</c:v>
                </c:pt>
                <c:pt idx="1480" formatCode="0.00E+00">
                  <c:v>6.3506200000000004E-4</c:v>
                </c:pt>
                <c:pt idx="1481" formatCode="0.00E+00">
                  <c:v>-1.8400000000000001E-3</c:v>
                </c:pt>
                <c:pt idx="1482" formatCode="0.00E+00">
                  <c:v>-5.2399999999999999E-3</c:v>
                </c:pt>
                <c:pt idx="1483" formatCode="0.00E+00">
                  <c:v>-6.4200000000000004E-3</c:v>
                </c:pt>
                <c:pt idx="1484">
                  <c:v>-8.6800000000000002E-3</c:v>
                </c:pt>
                <c:pt idx="1485" formatCode="0.00E+00">
                  <c:v>-7.5599999999999999E-3</c:v>
                </c:pt>
                <c:pt idx="1486" formatCode="0.00E+00">
                  <c:v>-2.0799999999999998E-3</c:v>
                </c:pt>
                <c:pt idx="1487" formatCode="0.00E+00">
                  <c:v>-1.8400000000000001E-3</c:v>
                </c:pt>
                <c:pt idx="1488" formatCode="0.00E+00">
                  <c:v>-1.2199999999999999E-3</c:v>
                </c:pt>
                <c:pt idx="1489">
                  <c:v>2.5400000000000002E-3</c:v>
                </c:pt>
                <c:pt idx="1490">
                  <c:v>4.7099999999999998E-3</c:v>
                </c:pt>
                <c:pt idx="1491" formatCode="0.00E+00">
                  <c:v>2.0600000000000002E-3</c:v>
                </c:pt>
                <c:pt idx="1492">
                  <c:v>-3.1800000000000001E-3</c:v>
                </c:pt>
                <c:pt idx="1493">
                  <c:v>7.56164E-6</c:v>
                </c:pt>
                <c:pt idx="1494" formatCode="0.00E+00">
                  <c:v>1.4E-3</c:v>
                </c:pt>
                <c:pt idx="1495" formatCode="0.00E+00">
                  <c:v>-9.3827799999999996E-4</c:v>
                </c:pt>
                <c:pt idx="1496">
                  <c:v>-1.8500000000000001E-3</c:v>
                </c:pt>
                <c:pt idx="1497">
                  <c:v>1.42E-3</c:v>
                </c:pt>
                <c:pt idx="1498" formatCode="0.00E+00">
                  <c:v>-9.9900000000000006E-3</c:v>
                </c:pt>
                <c:pt idx="1499">
                  <c:v>-3.8100000000000002E-2</c:v>
                </c:pt>
                <c:pt idx="1500">
                  <c:v>-7.9640000000000002E-2</c:v>
                </c:pt>
                <c:pt idx="1501">
                  <c:v>-0.14892</c:v>
                </c:pt>
                <c:pt idx="1502">
                  <c:v>-0.24573</c:v>
                </c:pt>
                <c:pt idx="1503">
                  <c:v>-0.35793000000000003</c:v>
                </c:pt>
                <c:pt idx="1504">
                  <c:v>-0.47239999999999999</c:v>
                </c:pt>
                <c:pt idx="1505">
                  <c:v>-0.58482000000000001</c:v>
                </c:pt>
                <c:pt idx="1506">
                  <c:v>-0.67789999999999995</c:v>
                </c:pt>
                <c:pt idx="1507">
                  <c:v>-0.74831000000000003</c:v>
                </c:pt>
                <c:pt idx="1508">
                  <c:v>-0.79391</c:v>
                </c:pt>
                <c:pt idx="1509">
                  <c:v>-0.81113999999999997</c:v>
                </c:pt>
                <c:pt idx="1510">
                  <c:v>-0.80686000000000002</c:v>
                </c:pt>
                <c:pt idx="1511">
                  <c:v>-0.78659999999999997</c:v>
                </c:pt>
                <c:pt idx="1512">
                  <c:v>-0.74965000000000004</c:v>
                </c:pt>
                <c:pt idx="1513">
                  <c:v>-0.70491999999999999</c:v>
                </c:pt>
                <c:pt idx="1514">
                  <c:v>-0.66159999999999997</c:v>
                </c:pt>
                <c:pt idx="1515">
                  <c:v>-0.61556999999999995</c:v>
                </c:pt>
                <c:pt idx="1516">
                  <c:v>-0.57062999999999997</c:v>
                </c:pt>
                <c:pt idx="1517">
                  <c:v>-0.52259</c:v>
                </c:pt>
                <c:pt idx="1518">
                  <c:v>-0.48082000000000003</c:v>
                </c:pt>
                <c:pt idx="1519">
                  <c:v>-0.44536999999999999</c:v>
                </c:pt>
                <c:pt idx="1520">
                  <c:v>-0.41431000000000001</c:v>
                </c:pt>
                <c:pt idx="1521">
                  <c:v>-0.38172</c:v>
                </c:pt>
                <c:pt idx="1522">
                  <c:v>-0.35896</c:v>
                </c:pt>
                <c:pt idx="1523">
                  <c:v>-0.33611000000000002</c:v>
                </c:pt>
                <c:pt idx="1524" formatCode="0.00E+00">
                  <c:v>-0.31256</c:v>
                </c:pt>
                <c:pt idx="1525">
                  <c:v>-0.28431000000000001</c:v>
                </c:pt>
                <c:pt idx="1526">
                  <c:v>-0.25803999999999999</c:v>
                </c:pt>
                <c:pt idx="1527" formatCode="0.00E+00">
                  <c:v>-0.23313999999999999</c:v>
                </c:pt>
                <c:pt idx="1528">
                  <c:v>-0.21296999999999999</c:v>
                </c:pt>
                <c:pt idx="1529">
                  <c:v>-0.19092000000000001</c:v>
                </c:pt>
                <c:pt idx="1530">
                  <c:v>-0.17519000000000001</c:v>
                </c:pt>
                <c:pt idx="1531">
                  <c:v>-0.16381000000000001</c:v>
                </c:pt>
                <c:pt idx="1532">
                  <c:v>-0.15142</c:v>
                </c:pt>
                <c:pt idx="1533">
                  <c:v>-0.13300999999999999</c:v>
                </c:pt>
                <c:pt idx="1534">
                  <c:v>-0.11803</c:v>
                </c:pt>
                <c:pt idx="1535" formatCode="0.00E+00">
                  <c:v>-0.10548</c:v>
                </c:pt>
                <c:pt idx="1536">
                  <c:v>-9.5649999999999999E-2</c:v>
                </c:pt>
                <c:pt idx="1537">
                  <c:v>-8.4430000000000005E-2</c:v>
                </c:pt>
                <c:pt idx="1538" formatCode="0.00E+00">
                  <c:v>-7.7399999999999997E-2</c:v>
                </c:pt>
                <c:pt idx="1539">
                  <c:v>-7.1040000000000006E-2</c:v>
                </c:pt>
                <c:pt idx="1540">
                  <c:v>-6.2170000000000003E-2</c:v>
                </c:pt>
                <c:pt idx="1541">
                  <c:v>-5.5730000000000002E-2</c:v>
                </c:pt>
                <c:pt idx="1542">
                  <c:v>-5.092E-2</c:v>
                </c:pt>
                <c:pt idx="1543" formatCode="0.00E+00">
                  <c:v>-4.598E-2</c:v>
                </c:pt>
                <c:pt idx="1544" formatCode="0.00E+00">
                  <c:v>-3.9489999999999997E-2</c:v>
                </c:pt>
                <c:pt idx="1545" formatCode="0.00E+00">
                  <c:v>-3.4889999999999997E-2</c:v>
                </c:pt>
                <c:pt idx="1546" formatCode="0.00E+00">
                  <c:v>-2.819E-2</c:v>
                </c:pt>
                <c:pt idx="1547" formatCode="0.00E+00">
                  <c:v>-2.6440000000000002E-2</c:v>
                </c:pt>
                <c:pt idx="1548" formatCode="0.00E+00">
                  <c:v>-2.631E-2</c:v>
                </c:pt>
                <c:pt idx="1549" formatCode="0.00E+00">
                  <c:v>-2.5510000000000001E-2</c:v>
                </c:pt>
                <c:pt idx="1550" formatCode="0.00E+00">
                  <c:v>-2.6009999999999998E-2</c:v>
                </c:pt>
                <c:pt idx="1551" formatCode="0.00E+00">
                  <c:v>-2.7189999999999999E-2</c:v>
                </c:pt>
                <c:pt idx="1552" formatCode="0.00E+00">
                  <c:v>-2.2579999999999999E-2</c:v>
                </c:pt>
                <c:pt idx="1553" formatCode="0.00E+00">
                  <c:v>-2.078E-2</c:v>
                </c:pt>
                <c:pt idx="1554" formatCode="0.00E+00">
                  <c:v>-1.9650000000000001E-2</c:v>
                </c:pt>
                <c:pt idx="1555" formatCode="0.00E+00">
                  <c:v>-1.5469999999999999E-2</c:v>
                </c:pt>
                <c:pt idx="1556">
                  <c:v>-1.107E-2</c:v>
                </c:pt>
                <c:pt idx="1557" formatCode="0.00E+00">
                  <c:v>-1.107E-2</c:v>
                </c:pt>
                <c:pt idx="1558" formatCode="0.00E+00">
                  <c:v>-5.4599999999999996E-3</c:v>
                </c:pt>
                <c:pt idx="1559" formatCode="0.00E+00">
                  <c:v>-3.7100000000000002E-3</c:v>
                </c:pt>
                <c:pt idx="1560" formatCode="0.00E+00">
                  <c:v>-6.0499999999999998E-3</c:v>
                </c:pt>
                <c:pt idx="1561" formatCode="0.00E+00">
                  <c:v>-7.0899999999999999E-3</c:v>
                </c:pt>
                <c:pt idx="1562" formatCode="0.00E+00">
                  <c:v>-7.43E-3</c:v>
                </c:pt>
                <c:pt idx="1563">
                  <c:v>-9.3500000000000007E-3</c:v>
                </c:pt>
                <c:pt idx="1564">
                  <c:v>-9.3900000000000008E-3</c:v>
                </c:pt>
                <c:pt idx="1565">
                  <c:v>-4.0400000000000002E-3</c:v>
                </c:pt>
                <c:pt idx="1566" formatCode="0.00E+00">
                  <c:v>-1.73E-3</c:v>
                </c:pt>
                <c:pt idx="1567" formatCode="0.00E+00">
                  <c:v>5.0400000000000002E-3</c:v>
                </c:pt>
                <c:pt idx="1568">
                  <c:v>8.2699999999999996E-3</c:v>
                </c:pt>
                <c:pt idx="1569">
                  <c:v>9.8600000000000007E-3</c:v>
                </c:pt>
                <c:pt idx="1570" formatCode="0.00E+00">
                  <c:v>8.4799999999999997E-3</c:v>
                </c:pt>
                <c:pt idx="1571" formatCode="0.00E+00">
                  <c:v>7.1399999999999996E-3</c:v>
                </c:pt>
                <c:pt idx="1572" formatCode="0.00E+00">
                  <c:v>5.5500000000000002E-3</c:v>
                </c:pt>
                <c:pt idx="1573" formatCode="0.00E+00">
                  <c:v>6.1399999999999996E-3</c:v>
                </c:pt>
                <c:pt idx="1574" formatCode="0.00E+00">
                  <c:v>8.8999999999999999E-3</c:v>
                </c:pt>
                <c:pt idx="1575" formatCode="0.00E+00">
                  <c:v>1.2999999999999999E-2</c:v>
                </c:pt>
                <c:pt idx="1576" formatCode="0.00E+00">
                  <c:v>1.451E-2</c:v>
                </c:pt>
                <c:pt idx="1577" formatCode="0.00E+00">
                  <c:v>1.5259999999999999E-2</c:v>
                </c:pt>
                <c:pt idx="1578" formatCode="0.00E+00">
                  <c:v>1.6310000000000002E-2</c:v>
                </c:pt>
                <c:pt idx="1579" formatCode="0.00E+00">
                  <c:v>2.0119999999999999E-2</c:v>
                </c:pt>
                <c:pt idx="1580" formatCode="0.00E+00">
                  <c:v>1.966E-2</c:v>
                </c:pt>
                <c:pt idx="1581" formatCode="0.00E+00">
                  <c:v>2.5260000000000001E-2</c:v>
                </c:pt>
                <c:pt idx="1582" formatCode="0.00E+00">
                  <c:v>2.163E-2</c:v>
                </c:pt>
                <c:pt idx="1583" formatCode="0.00E+00">
                  <c:v>1.8530000000000001E-2</c:v>
                </c:pt>
                <c:pt idx="1584" formatCode="0.00E+00">
                  <c:v>1.0749999999999999E-2</c:v>
                </c:pt>
                <c:pt idx="1585">
                  <c:v>5.0600000000000003E-3</c:v>
                </c:pt>
                <c:pt idx="1586">
                  <c:v>3.3173600000000001E-4</c:v>
                </c:pt>
                <c:pt idx="1587" formatCode="0.00E+00">
                  <c:v>-4.3499999999999997E-3</c:v>
                </c:pt>
                <c:pt idx="1588">
                  <c:v>-7.9100000000000004E-3</c:v>
                </c:pt>
                <c:pt idx="1589">
                  <c:v>-1.201E-2</c:v>
                </c:pt>
                <c:pt idx="1590" formatCode="0.00E+00">
                  <c:v>-1.523E-2</c:v>
                </c:pt>
                <c:pt idx="1591" formatCode="0.00E+00">
                  <c:v>-1.7569999999999999E-2</c:v>
                </c:pt>
                <c:pt idx="1592" formatCode="0.00E+00">
                  <c:v>-1.0880000000000001E-2</c:v>
                </c:pt>
                <c:pt idx="1593" formatCode="0.00E+00">
                  <c:v>-8.2000000000000007E-3</c:v>
                </c:pt>
                <c:pt idx="1594" formatCode="0.00E+00">
                  <c:v>-5.5199999999999997E-3</c:v>
                </c:pt>
                <c:pt idx="1595">
                  <c:v>-1.2899999999999999E-3</c:v>
                </c:pt>
                <c:pt idx="1596" formatCode="0.00E+00">
                  <c:v>1.01E-3</c:v>
                </c:pt>
                <c:pt idx="1597" formatCode="0.00E+00">
                  <c:v>-1.92E-3</c:v>
                </c:pt>
                <c:pt idx="1598" formatCode="0.00E+00">
                  <c:v>-4.5500000000000002E-3</c:v>
                </c:pt>
                <c:pt idx="1599" formatCode="0.00E+00">
                  <c:v>-3.2100000000000002E-3</c:v>
                </c:pt>
                <c:pt idx="1600" formatCode="0.00E+00">
                  <c:v>-5.9699999999999996E-3</c:v>
                </c:pt>
                <c:pt idx="1601" formatCode="0.00E+00">
                  <c:v>-7.0600000000000003E-3</c:v>
                </c:pt>
                <c:pt idx="1602">
                  <c:v>-7.5599999999999999E-3</c:v>
                </c:pt>
                <c:pt idx="1603">
                  <c:v>-4.5900000000000003E-3</c:v>
                </c:pt>
                <c:pt idx="1604">
                  <c:v>-4.5900000000000003E-3</c:v>
                </c:pt>
                <c:pt idx="1605">
                  <c:v>-5.4099999999999999E-3</c:v>
                </c:pt>
                <c:pt idx="1606">
                  <c:v>-4.6899999999999997E-3</c:v>
                </c:pt>
                <c:pt idx="1607" formatCode="0.00E+00">
                  <c:v>-1.7600000000000001E-3</c:v>
                </c:pt>
                <c:pt idx="1608" formatCode="0.00E+00">
                  <c:v>-4.2300000000000003E-3</c:v>
                </c:pt>
                <c:pt idx="1609" formatCode="0.00E+00">
                  <c:v>-3.8899999999999998E-3</c:v>
                </c:pt>
                <c:pt idx="1610" formatCode="0.00E+00">
                  <c:v>-1.4599999999999999E-3</c:v>
                </c:pt>
                <c:pt idx="1611">
                  <c:v>-4.47E-3</c:v>
                </c:pt>
                <c:pt idx="1612">
                  <c:v>-1.103E-2</c:v>
                </c:pt>
                <c:pt idx="1613" formatCode="0.00E+00">
                  <c:v>-1.379E-2</c:v>
                </c:pt>
                <c:pt idx="1614">
                  <c:v>-1.3950000000000001E-2</c:v>
                </c:pt>
                <c:pt idx="1615" formatCode="0.00E+00">
                  <c:v>-1.2489999999999999E-2</c:v>
                </c:pt>
                <c:pt idx="1616">
                  <c:v>-1.073E-2</c:v>
                </c:pt>
                <c:pt idx="1617" formatCode="0.00E+00">
                  <c:v>-7.6699999999999997E-3</c:v>
                </c:pt>
                <c:pt idx="1618">
                  <c:v>-5.9899999999999997E-3</c:v>
                </c:pt>
                <c:pt idx="1619">
                  <c:v>-1.022E-2</c:v>
                </c:pt>
                <c:pt idx="1620">
                  <c:v>-1.4189999999999999E-2</c:v>
                </c:pt>
                <c:pt idx="1621">
                  <c:v>-1.7319999999999999E-2</c:v>
                </c:pt>
                <c:pt idx="1622">
                  <c:v>-2.3089999999999999E-2</c:v>
                </c:pt>
                <c:pt idx="1623">
                  <c:v>-4.2880000000000001E-2</c:v>
                </c:pt>
                <c:pt idx="1624">
                  <c:v>-7.8820000000000001E-2</c:v>
                </c:pt>
                <c:pt idx="1625">
                  <c:v>-0.12906000000000001</c:v>
                </c:pt>
                <c:pt idx="1626">
                  <c:v>-0.18457999999999999</c:v>
                </c:pt>
                <c:pt idx="1627">
                  <c:v>-0.23834</c:v>
                </c:pt>
                <c:pt idx="1628">
                  <c:v>-0.27557999999999999</c:v>
                </c:pt>
                <c:pt idx="1629">
                  <c:v>-0.29632999999999998</c:v>
                </c:pt>
                <c:pt idx="1630">
                  <c:v>-0.30426999999999998</c:v>
                </c:pt>
                <c:pt idx="1631">
                  <c:v>-0.29887000000000002</c:v>
                </c:pt>
                <c:pt idx="1632">
                  <c:v>-0.28928999999999999</c:v>
                </c:pt>
                <c:pt idx="1633">
                  <c:v>-0.27847</c:v>
                </c:pt>
                <c:pt idx="1634">
                  <c:v>-0.26296999999999998</c:v>
                </c:pt>
                <c:pt idx="1635">
                  <c:v>-0.24224999999999999</c:v>
                </c:pt>
                <c:pt idx="1636">
                  <c:v>-0.22536999999999999</c:v>
                </c:pt>
                <c:pt idx="1637">
                  <c:v>-0.20907999999999999</c:v>
                </c:pt>
                <c:pt idx="1638">
                  <c:v>-0.19131999999999999</c:v>
                </c:pt>
                <c:pt idx="1639">
                  <c:v>-0.17444999999999999</c:v>
                </c:pt>
                <c:pt idx="1640">
                  <c:v>-0.16067000000000001</c:v>
                </c:pt>
                <c:pt idx="1641">
                  <c:v>-0.14655000000000001</c:v>
                </c:pt>
                <c:pt idx="1642">
                  <c:v>-0.13528000000000001</c:v>
                </c:pt>
                <c:pt idx="1643">
                  <c:v>-0.12648000000000001</c:v>
                </c:pt>
                <c:pt idx="1644">
                  <c:v>-0.11763999999999999</c:v>
                </c:pt>
                <c:pt idx="1645">
                  <c:v>-0.11201999999999999</c:v>
                </c:pt>
                <c:pt idx="1646" formatCode="0.00E+00">
                  <c:v>-0.10799</c:v>
                </c:pt>
                <c:pt idx="1647">
                  <c:v>-0.10057000000000001</c:v>
                </c:pt>
                <c:pt idx="1648" formatCode="0.00E+00">
                  <c:v>-9.1469999999999996E-2</c:v>
                </c:pt>
                <c:pt idx="1649">
                  <c:v>-8.5260000000000002E-2</c:v>
                </c:pt>
                <c:pt idx="1650">
                  <c:v>-7.9020000000000007E-2</c:v>
                </c:pt>
                <c:pt idx="1651">
                  <c:v>-7.0300000000000001E-2</c:v>
                </c:pt>
                <c:pt idx="1652">
                  <c:v>-6.5390000000000004E-2</c:v>
                </c:pt>
                <c:pt idx="1653">
                  <c:v>-6.148E-2</c:v>
                </c:pt>
                <c:pt idx="1654">
                  <c:v>-5.4980000000000001E-2</c:v>
                </c:pt>
                <c:pt idx="1655">
                  <c:v>-4.9070000000000003E-2</c:v>
                </c:pt>
                <c:pt idx="1656" formatCode="0.00E+00">
                  <c:v>-4.6629999999999998E-2</c:v>
                </c:pt>
                <c:pt idx="1657" formatCode="0.00E+00">
                  <c:v>-4.1880000000000001E-2</c:v>
                </c:pt>
                <c:pt idx="1658" formatCode="0.00E+00">
                  <c:v>-3.517E-2</c:v>
                </c:pt>
                <c:pt idx="1659" formatCode="0.00E+00">
                  <c:v>-3.3489999999999999E-2</c:v>
                </c:pt>
                <c:pt idx="1660">
                  <c:v>-3.1550000000000002E-2</c:v>
                </c:pt>
                <c:pt idx="1661">
                  <c:v>-2.8170000000000001E-2</c:v>
                </c:pt>
                <c:pt idx="1662">
                  <c:v>-2.2630000000000001E-2</c:v>
                </c:pt>
                <c:pt idx="1663">
                  <c:v>-2.2620000000000001E-2</c:v>
                </c:pt>
                <c:pt idx="1664">
                  <c:v>-2.051E-2</c:v>
                </c:pt>
                <c:pt idx="1665">
                  <c:v>-1.6570000000000001E-2</c:v>
                </c:pt>
                <c:pt idx="1666">
                  <c:v>-1.124E-2</c:v>
                </c:pt>
                <c:pt idx="1667">
                  <c:v>-1.341E-2</c:v>
                </c:pt>
                <c:pt idx="1668">
                  <c:v>-1.051E-2</c:v>
                </c:pt>
                <c:pt idx="1669" formatCode="0.00E+00">
                  <c:v>-1.0330000000000001E-2</c:v>
                </c:pt>
                <c:pt idx="1670" formatCode="0.00E+00">
                  <c:v>-8.6800000000000002E-3</c:v>
                </c:pt>
                <c:pt idx="1671" formatCode="0.00E+00">
                  <c:v>-8.9599999999999992E-3</c:v>
                </c:pt>
                <c:pt idx="1672" formatCode="0.00E+00">
                  <c:v>-9.8300000000000002E-3</c:v>
                </c:pt>
                <c:pt idx="1673" formatCode="0.00E+00">
                  <c:v>-1.304E-2</c:v>
                </c:pt>
                <c:pt idx="1674" formatCode="0.00E+00">
                  <c:v>-1.1140000000000001E-2</c:v>
                </c:pt>
                <c:pt idx="1675" formatCode="0.00E+00">
                  <c:v>-1.523E-2</c:v>
                </c:pt>
                <c:pt idx="1676" formatCode="0.00E+00">
                  <c:v>-1.4460000000000001E-2</c:v>
                </c:pt>
                <c:pt idx="1677" formatCode="0.00E+00">
                  <c:v>-1.1310000000000001E-2</c:v>
                </c:pt>
                <c:pt idx="1678" formatCode="0.00E+00">
                  <c:v>-1.1679999999999999E-2</c:v>
                </c:pt>
                <c:pt idx="1679" formatCode="0.00E+00">
                  <c:v>-1.2630000000000001E-2</c:v>
                </c:pt>
                <c:pt idx="1680" formatCode="0.00E+00">
                  <c:v>-8.3099999999999997E-3</c:v>
                </c:pt>
                <c:pt idx="1681" formatCode="0.00E+00">
                  <c:v>-8.1700000000000002E-3</c:v>
                </c:pt>
                <c:pt idx="1682" formatCode="0.00E+00">
                  <c:v>-6.8599999999999998E-3</c:v>
                </c:pt>
                <c:pt idx="1683">
                  <c:v>-2.4499999999999999E-3</c:v>
                </c:pt>
                <c:pt idx="1684" formatCode="0.00E+00">
                  <c:v>1.91E-3</c:v>
                </c:pt>
                <c:pt idx="1685">
                  <c:v>7.5178300000000001E-4</c:v>
                </c:pt>
                <c:pt idx="1686" formatCode="0.00E+00">
                  <c:v>-4.8399999999999997E-3</c:v>
                </c:pt>
                <c:pt idx="1687">
                  <c:v>-6.7499999999999999E-3</c:v>
                </c:pt>
                <c:pt idx="1688" formatCode="0.00E+00">
                  <c:v>-5.7800000000000004E-3</c:v>
                </c:pt>
                <c:pt idx="1689">
                  <c:v>-7.8200000000000006E-3</c:v>
                </c:pt>
                <c:pt idx="1690" formatCode="0.00E+00">
                  <c:v>-3.0300000000000001E-3</c:v>
                </c:pt>
                <c:pt idx="1691">
                  <c:v>2.9199999999999999E-3</c:v>
                </c:pt>
                <c:pt idx="1692">
                  <c:v>4.9100000000000003E-3</c:v>
                </c:pt>
                <c:pt idx="1693">
                  <c:v>1.07E-3</c:v>
                </c:pt>
                <c:pt idx="1694" formatCode="0.00E+00">
                  <c:v>3.6800000000000001E-3</c:v>
                </c:pt>
                <c:pt idx="1695" formatCode="0.00E+00">
                  <c:v>1.98E-3</c:v>
                </c:pt>
                <c:pt idx="1696" formatCode="0.00E+00">
                  <c:v>2.0799999999999998E-3</c:v>
                </c:pt>
                <c:pt idx="1697" formatCode="0.00E+00">
                  <c:v>1.8400000000000001E-3</c:v>
                </c:pt>
                <c:pt idx="1698" formatCode="0.00E+00">
                  <c:v>4.28E-3</c:v>
                </c:pt>
                <c:pt idx="1699" formatCode="0.00E+00">
                  <c:v>9.927060000000001E-4</c:v>
                </c:pt>
                <c:pt idx="1700" formatCode="0.00E+00">
                  <c:v>-1E-3</c:v>
                </c:pt>
                <c:pt idx="1701" formatCode="0.00E+00">
                  <c:v>-1.24E-3</c:v>
                </c:pt>
                <c:pt idx="1702" formatCode="0.00E+00">
                  <c:v>-3.6900000000000001E-3</c:v>
                </c:pt>
                <c:pt idx="1703" formatCode="0.00E+00">
                  <c:v>-3.5500000000000002E-3</c:v>
                </c:pt>
                <c:pt idx="1704" formatCode="0.00E+00">
                  <c:v>-4.1599999999999996E-3</c:v>
                </c:pt>
                <c:pt idx="1705" formatCode="0.00E+00">
                  <c:v>-4.2700000000000004E-3</c:v>
                </c:pt>
                <c:pt idx="1706">
                  <c:v>-6.3499999999999997E-3</c:v>
                </c:pt>
                <c:pt idx="1707">
                  <c:v>-3.0300000000000001E-3</c:v>
                </c:pt>
                <c:pt idx="1708" formatCode="0.00E+00">
                  <c:v>-2.0100000000000001E-3</c:v>
                </c:pt>
                <c:pt idx="1709" formatCode="0.00E+00">
                  <c:v>-1.83E-3</c:v>
                </c:pt>
                <c:pt idx="1710" formatCode="0.00E+00">
                  <c:v>-4.7400000000000003E-3</c:v>
                </c:pt>
                <c:pt idx="1711" formatCode="0.00E+00">
                  <c:v>-8.2900000000000005E-3</c:v>
                </c:pt>
                <c:pt idx="1712" formatCode="0.00E+00">
                  <c:v>-1.174E-2</c:v>
                </c:pt>
                <c:pt idx="1713" formatCode="0.00E+00">
                  <c:v>-8.1300000000000001E-3</c:v>
                </c:pt>
                <c:pt idx="1714" formatCode="0.00E+00">
                  <c:v>-3.1800000000000001E-3</c:v>
                </c:pt>
                <c:pt idx="1715" formatCode="0.00E+00">
                  <c:v>3.4499999999999999E-3</c:v>
                </c:pt>
                <c:pt idx="1716" formatCode="0.00E+00">
                  <c:v>6.8900000000000003E-3</c:v>
                </c:pt>
                <c:pt idx="1717">
                  <c:v>8.6199999999999992E-3</c:v>
                </c:pt>
                <c:pt idx="1718">
                  <c:v>6.0400000000000002E-3</c:v>
                </c:pt>
                <c:pt idx="1719" formatCode="0.00E+00">
                  <c:v>1.97E-3</c:v>
                </c:pt>
                <c:pt idx="1720" formatCode="0.00E+00">
                  <c:v>-2.5699999999999998E-3</c:v>
                </c:pt>
                <c:pt idx="1721" formatCode="0.00E+00">
                  <c:v>-8.3329300000000003E-4</c:v>
                </c:pt>
                <c:pt idx="1722" formatCode="0.00E+00">
                  <c:v>1.7799999999999999E-3</c:v>
                </c:pt>
                <c:pt idx="1723" formatCode="0.00E+00">
                  <c:v>1.32461E-4</c:v>
                </c:pt>
                <c:pt idx="1724" formatCode="0.00E+00">
                  <c:v>7.8269799999999997E-4</c:v>
                </c:pt>
                <c:pt idx="1725" formatCode="0.00E+00">
                  <c:v>8.4717600000000005E-4</c:v>
                </c:pt>
                <c:pt idx="1726" formatCode="0.00E+00">
                  <c:v>-5.5274700000000003E-4</c:v>
                </c:pt>
                <c:pt idx="1727" formatCode="0.00E+00">
                  <c:v>-1.1171E-4</c:v>
                </c:pt>
                <c:pt idx="1728" formatCode="0.00E+00">
                  <c:v>7.8287499999999999E-5</c:v>
                </c:pt>
                <c:pt idx="1729" formatCode="0.00E+00">
                  <c:v>5.6116499999999997E-4</c:v>
                </c:pt>
                <c:pt idx="1730" formatCode="0.00E+00">
                  <c:v>4.6800000000000001E-3</c:v>
                </c:pt>
                <c:pt idx="1731" formatCode="0.00E+00">
                  <c:v>5.9199999999999999E-3</c:v>
                </c:pt>
                <c:pt idx="1732" formatCode="0.00E+00">
                  <c:v>6.7091700000000004E-4</c:v>
                </c:pt>
                <c:pt idx="1733" formatCode="0.00E+00">
                  <c:v>2.4099999999999998E-3</c:v>
                </c:pt>
                <c:pt idx="1734" formatCode="0.00E+00">
                  <c:v>2.31E-3</c:v>
                </c:pt>
                <c:pt idx="1735" formatCode="0.00E+00">
                  <c:v>-1.0200000000000001E-3</c:v>
                </c:pt>
                <c:pt idx="1736">
                  <c:v>-2.1700000000000001E-3</c:v>
                </c:pt>
                <c:pt idx="1737" formatCode="0.00E+00">
                  <c:v>1.6199999999999999E-3</c:v>
                </c:pt>
                <c:pt idx="1738" formatCode="0.00E+00">
                  <c:v>5.1385999999999999E-4</c:v>
                </c:pt>
                <c:pt idx="1739">
                  <c:v>9.6200000000000001E-3</c:v>
                </c:pt>
                <c:pt idx="1740">
                  <c:v>2.7089999999999999E-2</c:v>
                </c:pt>
                <c:pt idx="1741">
                  <c:v>5.6309999999999999E-2</c:v>
                </c:pt>
                <c:pt idx="1742">
                  <c:v>7.7880000000000005E-2</c:v>
                </c:pt>
                <c:pt idx="1743">
                  <c:v>9.2549999999999993E-2</c:v>
                </c:pt>
                <c:pt idx="1744">
                  <c:v>8.6379999999999998E-2</c:v>
                </c:pt>
                <c:pt idx="1745">
                  <c:v>6.4899999999999999E-2</c:v>
                </c:pt>
                <c:pt idx="1746">
                  <c:v>2.3199999999999998E-2</c:v>
                </c:pt>
                <c:pt idx="1747">
                  <c:v>-1.8880000000000001E-2</c:v>
                </c:pt>
                <c:pt idx="1748">
                  <c:v>-5.9119999999999999E-2</c:v>
                </c:pt>
                <c:pt idx="1749">
                  <c:v>-8.9020000000000002E-2</c:v>
                </c:pt>
                <c:pt idx="1750">
                  <c:v>-0.10816000000000001</c:v>
                </c:pt>
                <c:pt idx="1751">
                  <c:v>-0.11957</c:v>
                </c:pt>
                <c:pt idx="1752">
                  <c:v>-0.12056</c:v>
                </c:pt>
                <c:pt idx="1753">
                  <c:v>-0.11687</c:v>
                </c:pt>
                <c:pt idx="1754">
                  <c:v>-0.11229</c:v>
                </c:pt>
                <c:pt idx="1755">
                  <c:v>-0.1065</c:v>
                </c:pt>
                <c:pt idx="1756">
                  <c:v>-9.8960000000000006E-2</c:v>
                </c:pt>
                <c:pt idx="1757">
                  <c:v>-9.0450000000000003E-2</c:v>
                </c:pt>
                <c:pt idx="1758">
                  <c:v>-8.3030000000000007E-2</c:v>
                </c:pt>
                <c:pt idx="1759">
                  <c:v>-7.4440000000000006E-2</c:v>
                </c:pt>
                <c:pt idx="1760">
                  <c:v>-6.8150000000000002E-2</c:v>
                </c:pt>
                <c:pt idx="1761">
                  <c:v>-6.4449999999999993E-2</c:v>
                </c:pt>
                <c:pt idx="1762">
                  <c:v>-6.3729999999999995E-2</c:v>
                </c:pt>
                <c:pt idx="1763">
                  <c:v>-5.9990000000000002E-2</c:v>
                </c:pt>
                <c:pt idx="1764">
                  <c:v>-5.747E-2</c:v>
                </c:pt>
                <c:pt idx="1765">
                  <c:v>-5.3429999999999998E-2</c:v>
                </c:pt>
                <c:pt idx="1766">
                  <c:v>-5.0160000000000003E-2</c:v>
                </c:pt>
                <c:pt idx="1767" formatCode="0.00E+00">
                  <c:v>-4.4240000000000002E-2</c:v>
                </c:pt>
                <c:pt idx="1768" formatCode="0.00E+00">
                  <c:v>-4.41E-2</c:v>
                </c:pt>
                <c:pt idx="1769" formatCode="0.00E+00">
                  <c:v>-4.7809999999999998E-2</c:v>
                </c:pt>
                <c:pt idx="1770">
                  <c:v>-4.6210000000000001E-2</c:v>
                </c:pt>
                <c:pt idx="1771">
                  <c:v>-4.1300000000000003E-2</c:v>
                </c:pt>
                <c:pt idx="1772" formatCode="0.00E+00">
                  <c:v>-4.0489999999999998E-2</c:v>
                </c:pt>
                <c:pt idx="1773" formatCode="0.00E+00">
                  <c:v>-3.8510000000000003E-2</c:v>
                </c:pt>
                <c:pt idx="1774" formatCode="0.00E+00">
                  <c:v>-2.8000000000000001E-2</c:v>
                </c:pt>
                <c:pt idx="1775">
                  <c:v>-2.351E-2</c:v>
                </c:pt>
                <c:pt idx="1776" formatCode="0.00E+00">
                  <c:v>-1.9279999999999999E-2</c:v>
                </c:pt>
                <c:pt idx="1777" formatCode="0.00E+00">
                  <c:v>-1.5509999999999999E-2</c:v>
                </c:pt>
                <c:pt idx="1778" formatCode="0.00E+00">
                  <c:v>-1.1769999999999999E-2</c:v>
                </c:pt>
                <c:pt idx="1779" formatCode="0.00E+00">
                  <c:v>-8.4200000000000004E-3</c:v>
                </c:pt>
                <c:pt idx="1780" formatCode="0.00E+00">
                  <c:v>-7.4900000000000001E-3</c:v>
                </c:pt>
                <c:pt idx="1781" formatCode="0.00E+00">
                  <c:v>-7.8600000000000007E-3</c:v>
                </c:pt>
                <c:pt idx="1782" formatCode="0.00E+00">
                  <c:v>-9.3100000000000006E-3</c:v>
                </c:pt>
                <c:pt idx="1783" formatCode="0.00E+00">
                  <c:v>-6.5900000000000004E-3</c:v>
                </c:pt>
                <c:pt idx="1784" formatCode="0.00E+00">
                  <c:v>-6.8700000000000002E-3</c:v>
                </c:pt>
                <c:pt idx="1785" formatCode="0.00E+00">
                  <c:v>-1.0460000000000001E-2</c:v>
                </c:pt>
                <c:pt idx="1786" formatCode="0.00E+00">
                  <c:v>-1.15E-2</c:v>
                </c:pt>
                <c:pt idx="1787" formatCode="0.00E+00">
                  <c:v>-1.149E-2</c:v>
                </c:pt>
                <c:pt idx="1788" formatCode="0.00E+00">
                  <c:v>-1.5630000000000002E-2</c:v>
                </c:pt>
                <c:pt idx="1789" formatCode="0.00E+00">
                  <c:v>-1.6250000000000001E-2</c:v>
                </c:pt>
                <c:pt idx="1790">
                  <c:v>-1.1259999999999999E-2</c:v>
                </c:pt>
                <c:pt idx="1791">
                  <c:v>-8.2400000000000008E-3</c:v>
                </c:pt>
                <c:pt idx="1792">
                  <c:v>-5.7600000000000004E-3</c:v>
                </c:pt>
                <c:pt idx="1793">
                  <c:v>5.2311299999999996E-4</c:v>
                </c:pt>
                <c:pt idx="1794">
                  <c:v>-2.2189900000000001E-4</c:v>
                </c:pt>
                <c:pt idx="1795">
                  <c:v>-3.64E-3</c:v>
                </c:pt>
                <c:pt idx="1796">
                  <c:v>-6.94E-3</c:v>
                </c:pt>
                <c:pt idx="1797">
                  <c:v>-1.0449999999999999E-2</c:v>
                </c:pt>
                <c:pt idx="1798" formatCode="0.00E+00">
                  <c:v>-1.1650000000000001E-2</c:v>
                </c:pt>
                <c:pt idx="1799" formatCode="0.00E+00">
                  <c:v>-1.2189999999999999E-2</c:v>
                </c:pt>
                <c:pt idx="1800" formatCode="0.00E+00">
                  <c:v>-1.0630000000000001E-2</c:v>
                </c:pt>
                <c:pt idx="1801" formatCode="0.00E+00">
                  <c:v>-1.468E-2</c:v>
                </c:pt>
                <c:pt idx="1802">
                  <c:v>-1.3100000000000001E-2</c:v>
                </c:pt>
                <c:pt idx="1803">
                  <c:v>-1.4579999999999999E-2</c:v>
                </c:pt>
                <c:pt idx="1804" formatCode="0.00E+00">
                  <c:v>-1.0160000000000001E-2</c:v>
                </c:pt>
                <c:pt idx="1805">
                  <c:v>-4.4799999999999996E-3</c:v>
                </c:pt>
                <c:pt idx="1806">
                  <c:v>1.74E-3</c:v>
                </c:pt>
                <c:pt idx="1807">
                  <c:v>2.6900000000000001E-3</c:v>
                </c:pt>
                <c:pt idx="1808">
                  <c:v>-8.3631799999999996E-4</c:v>
                </c:pt>
                <c:pt idx="1809">
                  <c:v>-5.8300000000000001E-3</c:v>
                </c:pt>
                <c:pt idx="1810" formatCode="0.00E+00">
                  <c:v>-1.069E-2</c:v>
                </c:pt>
                <c:pt idx="1811" formatCode="0.00E+00">
                  <c:v>-1.242E-2</c:v>
                </c:pt>
                <c:pt idx="1812" formatCode="0.00E+00">
                  <c:v>-1.1849999999999999E-2</c:v>
                </c:pt>
                <c:pt idx="1813" formatCode="0.00E+00">
                  <c:v>-9.1400000000000006E-3</c:v>
                </c:pt>
                <c:pt idx="1814" formatCode="0.00E+00">
                  <c:v>-9.5700000000000004E-3</c:v>
                </c:pt>
                <c:pt idx="1815" formatCode="0.00E+00">
                  <c:v>-1.1140000000000001E-2</c:v>
                </c:pt>
                <c:pt idx="1816" formatCode="0.00E+00">
                  <c:v>-9.9799999999999993E-3</c:v>
                </c:pt>
                <c:pt idx="1817" formatCode="0.00E+00">
                  <c:v>-9.4500000000000001E-3</c:v>
                </c:pt>
                <c:pt idx="1818" formatCode="0.00E+00">
                  <c:v>-9.1699999999999993E-3</c:v>
                </c:pt>
                <c:pt idx="1819" formatCode="0.00E+00">
                  <c:v>-7.7999999999999996E-3</c:v>
                </c:pt>
                <c:pt idx="1820" formatCode="0.00E+00">
                  <c:v>-9.6100000000000005E-3</c:v>
                </c:pt>
                <c:pt idx="1821" formatCode="0.00E+00">
                  <c:v>-1.1299999999999999E-2</c:v>
                </c:pt>
                <c:pt idx="1822" formatCode="0.00E+00">
                  <c:v>-1.102E-2</c:v>
                </c:pt>
                <c:pt idx="1823" formatCode="0.00E+00">
                  <c:v>-1.191E-2</c:v>
                </c:pt>
                <c:pt idx="1824" formatCode="0.00E+00">
                  <c:v>-9.4900000000000002E-3</c:v>
                </c:pt>
                <c:pt idx="1825" formatCode="0.00E+00">
                  <c:v>-7.79E-3</c:v>
                </c:pt>
                <c:pt idx="1826" formatCode="0.00E+00">
                  <c:v>-9.9399999999999992E-3</c:v>
                </c:pt>
                <c:pt idx="1827" formatCode="0.00E+00">
                  <c:v>-1.372E-2</c:v>
                </c:pt>
                <c:pt idx="1828" formatCode="0.00E+00">
                  <c:v>-9.2499999999999995E-3</c:v>
                </c:pt>
                <c:pt idx="1829" formatCode="0.00E+00">
                  <c:v>-1.119E-2</c:v>
                </c:pt>
                <c:pt idx="1830" formatCode="0.00E+00">
                  <c:v>-1.1220000000000001E-2</c:v>
                </c:pt>
                <c:pt idx="1831" formatCode="0.00E+00">
                  <c:v>-7.8499999999999993E-3</c:v>
                </c:pt>
                <c:pt idx="1832" formatCode="0.00E+00">
                  <c:v>-6.5599999999999999E-3</c:v>
                </c:pt>
                <c:pt idx="1833" formatCode="0.00E+00">
                  <c:v>-9.6799999999999994E-3</c:v>
                </c:pt>
                <c:pt idx="1834" formatCode="0.00E+00">
                  <c:v>-8.5599999999999999E-3</c:v>
                </c:pt>
                <c:pt idx="1835" formatCode="0.00E+00">
                  <c:v>-7.28E-3</c:v>
                </c:pt>
                <c:pt idx="1836" formatCode="0.00E+00">
                  <c:v>-5.1200000000000004E-3</c:v>
                </c:pt>
                <c:pt idx="1837" formatCode="0.00E+00">
                  <c:v>-5.47E-3</c:v>
                </c:pt>
                <c:pt idx="1838" formatCode="0.00E+00">
                  <c:v>-4.8999999999999998E-3</c:v>
                </c:pt>
                <c:pt idx="1839" formatCode="0.00E+00">
                  <c:v>-1.98E-3</c:v>
                </c:pt>
                <c:pt idx="1840" formatCode="0.00E+00">
                  <c:v>-3.3800000000000002E-3</c:v>
                </c:pt>
                <c:pt idx="1841" formatCode="0.00E+00">
                  <c:v>-2.4299999999999999E-3</c:v>
                </c:pt>
                <c:pt idx="1842" formatCode="0.00E+00">
                  <c:v>-2.99E-3</c:v>
                </c:pt>
                <c:pt idx="1843" formatCode="0.00E+00">
                  <c:v>-5.5100000000000001E-3</c:v>
                </c:pt>
                <c:pt idx="1844" formatCode="0.00E+00">
                  <c:v>-9.5399999999999999E-3</c:v>
                </c:pt>
                <c:pt idx="1845" formatCode="0.00E+00">
                  <c:v>-7.7200000000000003E-3</c:v>
                </c:pt>
                <c:pt idx="1846" formatCode="0.00E+00">
                  <c:v>-1.3129999999999999E-2</c:v>
                </c:pt>
                <c:pt idx="1847" formatCode="0.00E+00">
                  <c:v>-1.3480000000000001E-2</c:v>
                </c:pt>
                <c:pt idx="1848" formatCode="0.00E+00">
                  <c:v>-1.404E-2</c:v>
                </c:pt>
                <c:pt idx="1849" formatCode="0.00E+00">
                  <c:v>-1.23E-2</c:v>
                </c:pt>
                <c:pt idx="1850" formatCode="0.00E+00">
                  <c:v>-1.357E-2</c:v>
                </c:pt>
                <c:pt idx="1851" formatCode="0.00E+00">
                  <c:v>-1.0529999999999999E-2</c:v>
                </c:pt>
                <c:pt idx="1852" formatCode="0.00E+00">
                  <c:v>-7.1900000000000002E-3</c:v>
                </c:pt>
                <c:pt idx="1853" formatCode="0.00E+00">
                  <c:v>-3.1900000000000001E-3</c:v>
                </c:pt>
                <c:pt idx="1854">
                  <c:v>-3.2499999999999999E-3</c:v>
                </c:pt>
                <c:pt idx="1855" formatCode="0.00E+00">
                  <c:v>-1.5100000000000001E-3</c:v>
                </c:pt>
                <c:pt idx="1856">
                  <c:v>-1.48E-3</c:v>
                </c:pt>
                <c:pt idx="1857">
                  <c:v>5.4333199999999997E-5</c:v>
                </c:pt>
                <c:pt idx="1858">
                  <c:v>2.5400000000000002E-3</c:v>
                </c:pt>
                <c:pt idx="1859">
                  <c:v>1.4370000000000001E-2</c:v>
                </c:pt>
                <c:pt idx="1860" formatCode="0.00E+00">
                  <c:v>3.6459999999999999E-2</c:v>
                </c:pt>
                <c:pt idx="1861">
                  <c:v>6.8049999999999999E-2</c:v>
                </c:pt>
                <c:pt idx="1862">
                  <c:v>0.10466</c:v>
                </c:pt>
                <c:pt idx="1863">
                  <c:v>0.13908999999999999</c:v>
                </c:pt>
                <c:pt idx="1864">
                  <c:v>0.14967</c:v>
                </c:pt>
                <c:pt idx="1865">
                  <c:v>0.13469</c:v>
                </c:pt>
                <c:pt idx="1866">
                  <c:v>0.10285</c:v>
                </c:pt>
                <c:pt idx="1867">
                  <c:v>5.9119999999999999E-2</c:v>
                </c:pt>
                <c:pt idx="1868">
                  <c:v>1.0840000000000001E-2</c:v>
                </c:pt>
                <c:pt idx="1869">
                  <c:v>-2.419E-2</c:v>
                </c:pt>
                <c:pt idx="1870">
                  <c:v>-4.5359999999999998E-2</c:v>
                </c:pt>
                <c:pt idx="1871">
                  <c:v>-5.4149999999999997E-2</c:v>
                </c:pt>
                <c:pt idx="1872">
                  <c:v>-5.8959999999999999E-2</c:v>
                </c:pt>
                <c:pt idx="1873">
                  <c:v>-5.8130000000000001E-2</c:v>
                </c:pt>
                <c:pt idx="1874">
                  <c:v>-5.3870000000000001E-2</c:v>
                </c:pt>
                <c:pt idx="1875">
                  <c:v>-4.7840000000000001E-2</c:v>
                </c:pt>
                <c:pt idx="1876">
                  <c:v>-4.6339999999999999E-2</c:v>
                </c:pt>
                <c:pt idx="1877">
                  <c:v>-4.3409999999999997E-2</c:v>
                </c:pt>
                <c:pt idx="1878">
                  <c:v>-3.9359999999999999E-2</c:v>
                </c:pt>
                <c:pt idx="1879">
                  <c:v>-4.0280000000000003E-2</c:v>
                </c:pt>
                <c:pt idx="1880">
                  <c:v>-4.2169999999999999E-2</c:v>
                </c:pt>
                <c:pt idx="1881">
                  <c:v>-4.3090000000000003E-2</c:v>
                </c:pt>
                <c:pt idx="1882">
                  <c:v>-4.4060000000000002E-2</c:v>
                </c:pt>
                <c:pt idx="1883">
                  <c:v>-4.4560000000000002E-2</c:v>
                </c:pt>
                <c:pt idx="1884">
                  <c:v>-3.8449999999999998E-2</c:v>
                </c:pt>
                <c:pt idx="1885" formatCode="0.00E+00">
                  <c:v>-3.159E-2</c:v>
                </c:pt>
                <c:pt idx="1886">
                  <c:v>-2.8000000000000001E-2</c:v>
                </c:pt>
                <c:pt idx="1887">
                  <c:v>-2.767E-2</c:v>
                </c:pt>
                <c:pt idx="1888" formatCode="0.00E+00">
                  <c:v>-2.7040000000000002E-2</c:v>
                </c:pt>
                <c:pt idx="1889" formatCode="0.00E+00">
                  <c:v>-2.9010000000000001E-2</c:v>
                </c:pt>
                <c:pt idx="1890">
                  <c:v>-3.261E-2</c:v>
                </c:pt>
                <c:pt idx="1891">
                  <c:v>-3.3119999999999997E-2</c:v>
                </c:pt>
                <c:pt idx="1892">
                  <c:v>-3.015E-2</c:v>
                </c:pt>
                <c:pt idx="1893">
                  <c:v>-2.409E-2</c:v>
                </c:pt>
                <c:pt idx="1894">
                  <c:v>-1.8939999999999999E-2</c:v>
                </c:pt>
                <c:pt idx="1895">
                  <c:v>-1.5509999999999999E-2</c:v>
                </c:pt>
                <c:pt idx="1896">
                  <c:v>-2.8E-3</c:v>
                </c:pt>
                <c:pt idx="1897">
                  <c:v>1.2908900000000001E-4</c:v>
                </c:pt>
                <c:pt idx="1898">
                  <c:v>-1.97E-3</c:v>
                </c:pt>
                <c:pt idx="1899">
                  <c:v>-4.9800000000000001E-3</c:v>
                </c:pt>
                <c:pt idx="1900">
                  <c:v>-2.3500000000000001E-3</c:v>
                </c:pt>
                <c:pt idx="1901" formatCode="0.00E+00">
                  <c:v>-9.4199999999999996E-3</c:v>
                </c:pt>
                <c:pt idx="1902">
                  <c:v>-9.2599999999999991E-3</c:v>
                </c:pt>
                <c:pt idx="1903">
                  <c:v>-9.1299999999999992E-3</c:v>
                </c:pt>
                <c:pt idx="1904">
                  <c:v>-1.01E-2</c:v>
                </c:pt>
                <c:pt idx="1905">
                  <c:v>-9.0100000000000006E-3</c:v>
                </c:pt>
                <c:pt idx="1906">
                  <c:v>-1.09E-2</c:v>
                </c:pt>
                <c:pt idx="1907">
                  <c:v>-1.2319999999999999E-2</c:v>
                </c:pt>
                <c:pt idx="1908">
                  <c:v>-1.291E-2</c:v>
                </c:pt>
                <c:pt idx="1909">
                  <c:v>-1.2E-2</c:v>
                </c:pt>
                <c:pt idx="1910" formatCode="0.00E+00">
                  <c:v>-1.422E-2</c:v>
                </c:pt>
                <c:pt idx="1911" formatCode="0.00E+00">
                  <c:v>-9.9100000000000004E-3</c:v>
                </c:pt>
                <c:pt idx="1912" formatCode="0.00E+00">
                  <c:v>-6.94E-3</c:v>
                </c:pt>
                <c:pt idx="1913" formatCode="0.00E+00">
                  <c:v>-2.7200000000000002E-3</c:v>
                </c:pt>
                <c:pt idx="1914">
                  <c:v>-1.2634000000000001E-4</c:v>
                </c:pt>
                <c:pt idx="1915" formatCode="0.00E+00">
                  <c:v>2E-3</c:v>
                </c:pt>
                <c:pt idx="1916" formatCode="0.00E+00">
                  <c:v>-1.14E-3</c:v>
                </c:pt>
                <c:pt idx="1917" formatCode="0.00E+00">
                  <c:v>9.1150300000000003E-4</c:v>
                </c:pt>
                <c:pt idx="1918">
                  <c:v>2.2899999999999999E-3</c:v>
                </c:pt>
                <c:pt idx="1919" formatCode="0.00E+00">
                  <c:v>3.63E-3</c:v>
                </c:pt>
                <c:pt idx="1920" formatCode="0.00E+00">
                  <c:v>3.6600000000000001E-3</c:v>
                </c:pt>
                <c:pt idx="1921" formatCode="0.00E+00">
                  <c:v>3.1199999999999999E-3</c:v>
                </c:pt>
                <c:pt idx="1922">
                  <c:v>2.3999999999999998E-3</c:v>
                </c:pt>
                <c:pt idx="1923" formatCode="0.00E+00">
                  <c:v>-3.8300000000000001E-3</c:v>
                </c:pt>
                <c:pt idx="1924">
                  <c:v>-5.5900000000000004E-3</c:v>
                </c:pt>
                <c:pt idx="1925">
                  <c:v>-6.9800000000000001E-3</c:v>
                </c:pt>
                <c:pt idx="1926">
                  <c:v>-5.2599999999999999E-3</c:v>
                </c:pt>
                <c:pt idx="1927">
                  <c:v>-4.8900000000000002E-3</c:v>
                </c:pt>
                <c:pt idx="1928" formatCode="0.00E+00">
                  <c:v>1.8400000000000001E-3</c:v>
                </c:pt>
                <c:pt idx="1929" formatCode="0.00E+00">
                  <c:v>4.5999999999999999E-3</c:v>
                </c:pt>
                <c:pt idx="1930" formatCode="0.00E+00">
                  <c:v>8.8699999999999994E-3</c:v>
                </c:pt>
                <c:pt idx="1931" formatCode="0.00E+00">
                  <c:v>1.2630000000000001E-2</c:v>
                </c:pt>
                <c:pt idx="1932" formatCode="0.00E+00">
                  <c:v>1.2540000000000001E-2</c:v>
                </c:pt>
                <c:pt idx="1933" formatCode="0.00E+00">
                  <c:v>1.2120000000000001E-2</c:v>
                </c:pt>
                <c:pt idx="1934" formatCode="0.00E+00">
                  <c:v>9.0699999999999999E-3</c:v>
                </c:pt>
                <c:pt idx="1935" formatCode="0.00E+00">
                  <c:v>3.7499999999999999E-3</c:v>
                </c:pt>
                <c:pt idx="1936" formatCode="0.00E+00">
                  <c:v>-2.5699999999999998E-3</c:v>
                </c:pt>
                <c:pt idx="1937" formatCode="0.00E+00">
                  <c:v>-4.1200000000000004E-3</c:v>
                </c:pt>
                <c:pt idx="1938" formatCode="0.00E+00">
                  <c:v>-2.0300000000000001E-3</c:v>
                </c:pt>
                <c:pt idx="1939" formatCode="0.00E+00">
                  <c:v>2.7799999999999999E-3</c:v>
                </c:pt>
                <c:pt idx="1940" formatCode="0.00E+00">
                  <c:v>7.2500000000000004E-3</c:v>
                </c:pt>
                <c:pt idx="1941">
                  <c:v>1.227E-2</c:v>
                </c:pt>
                <c:pt idx="1942">
                  <c:v>1.5100000000000001E-2</c:v>
                </c:pt>
                <c:pt idx="1943">
                  <c:v>8.5000000000000006E-3</c:v>
                </c:pt>
                <c:pt idx="1944" formatCode="0.00E+00">
                  <c:v>7.2100000000000003E-3</c:v>
                </c:pt>
                <c:pt idx="1945" formatCode="0.00E+00">
                  <c:v>4.6299999999999996E-3</c:v>
                </c:pt>
                <c:pt idx="1946" formatCode="0.00E+00">
                  <c:v>3.0500000000000002E-3</c:v>
                </c:pt>
                <c:pt idx="1947" formatCode="0.00E+00">
                  <c:v>2.0500000000000002E-3</c:v>
                </c:pt>
                <c:pt idx="1948" formatCode="0.00E+00">
                  <c:v>8.0099999999999998E-3</c:v>
                </c:pt>
                <c:pt idx="1949" formatCode="0.00E+00">
                  <c:v>8.3899999999999999E-3</c:v>
                </c:pt>
                <c:pt idx="1950" formatCode="0.00E+00">
                  <c:v>9.0699999999999999E-3</c:v>
                </c:pt>
                <c:pt idx="1951" formatCode="0.00E+00">
                  <c:v>8.7500000000000008E-3</c:v>
                </c:pt>
                <c:pt idx="1952" formatCode="0.00E+00">
                  <c:v>5.9899999999999997E-3</c:v>
                </c:pt>
                <c:pt idx="1953" formatCode="0.00E+00">
                  <c:v>4.0000000000000001E-3</c:v>
                </c:pt>
                <c:pt idx="1954" formatCode="0.00E+00">
                  <c:v>5.3E-3</c:v>
                </c:pt>
                <c:pt idx="1955" formatCode="0.00E+00">
                  <c:v>4.3099999999999996E-3</c:v>
                </c:pt>
                <c:pt idx="1956" formatCode="0.00E+00">
                  <c:v>2.2699999999999999E-3</c:v>
                </c:pt>
                <c:pt idx="1957">
                  <c:v>6.8799999999999998E-3</c:v>
                </c:pt>
                <c:pt idx="1958">
                  <c:v>4.3E-3</c:v>
                </c:pt>
                <c:pt idx="1959">
                  <c:v>-2.8900000000000002E-3</c:v>
                </c:pt>
                <c:pt idx="1960">
                  <c:v>-2.8794600000000002E-4</c:v>
                </c:pt>
                <c:pt idx="1961" formatCode="0.00E+00">
                  <c:v>9.3510000000000002E-4</c:v>
                </c:pt>
                <c:pt idx="1962" formatCode="0.00E+00">
                  <c:v>-1.98E-3</c:v>
                </c:pt>
                <c:pt idx="1963" formatCode="0.00E+00">
                  <c:v>-5.3600000000000002E-3</c:v>
                </c:pt>
                <c:pt idx="1964" formatCode="0.00E+00">
                  <c:v>-3.47E-3</c:v>
                </c:pt>
                <c:pt idx="1965" formatCode="0.00E+00">
                  <c:v>-8.3599999999999994E-3</c:v>
                </c:pt>
                <c:pt idx="1966" formatCode="0.00E+00">
                  <c:v>-8.7200000000000003E-3</c:v>
                </c:pt>
                <c:pt idx="1967" formatCode="0.00E+00">
                  <c:v>-8.9599999999999992E-3</c:v>
                </c:pt>
                <c:pt idx="1968">
                  <c:v>-5.4000000000000003E-3</c:v>
                </c:pt>
                <c:pt idx="1969" formatCode="0.00E+00">
                  <c:v>-2.7100000000000002E-3</c:v>
                </c:pt>
                <c:pt idx="1970">
                  <c:v>3.3700000000000002E-3</c:v>
                </c:pt>
                <c:pt idx="1971">
                  <c:v>7.6400000000000001E-3</c:v>
                </c:pt>
                <c:pt idx="1972" formatCode="0.00E+00">
                  <c:v>8.5199999999999998E-3</c:v>
                </c:pt>
                <c:pt idx="1973" formatCode="0.00E+00">
                  <c:v>6.0499999999999998E-3</c:v>
                </c:pt>
                <c:pt idx="1974">
                  <c:v>5.2500000000000003E-3</c:v>
                </c:pt>
                <c:pt idx="1975" formatCode="0.00E+00">
                  <c:v>1.1100000000000001E-3</c:v>
                </c:pt>
                <c:pt idx="1976" formatCode="0.00E+00">
                  <c:v>-5.2100000000000002E-3</c:v>
                </c:pt>
                <c:pt idx="1977" formatCode="0.00E+00">
                  <c:v>-5.4599999999999996E-3</c:v>
                </c:pt>
                <c:pt idx="1978">
                  <c:v>-3.1562000000000002E-4</c:v>
                </c:pt>
                <c:pt idx="1979">
                  <c:v>8.3899999999999999E-3</c:v>
                </c:pt>
                <c:pt idx="1980">
                  <c:v>3.3070000000000002E-2</c:v>
                </c:pt>
                <c:pt idx="1981">
                  <c:v>7.5579999999999994E-2</c:v>
                </c:pt>
                <c:pt idx="1982">
                  <c:v>0.12332</c:v>
                </c:pt>
                <c:pt idx="1983">
                  <c:v>0.16431999999999999</c:v>
                </c:pt>
                <c:pt idx="1984">
                  <c:v>0.18834000000000001</c:v>
                </c:pt>
                <c:pt idx="1985">
                  <c:v>0.18615999999999999</c:v>
                </c:pt>
                <c:pt idx="1986">
                  <c:v>0.15620000000000001</c:v>
                </c:pt>
                <c:pt idx="1987">
                  <c:v>0.10695</c:v>
                </c:pt>
                <c:pt idx="1988">
                  <c:v>5.7329999999999999E-2</c:v>
                </c:pt>
                <c:pt idx="1989">
                  <c:v>1.737E-2</c:v>
                </c:pt>
                <c:pt idx="1990">
                  <c:v>-1.321E-2</c:v>
                </c:pt>
                <c:pt idx="1991">
                  <c:v>-3.3669999999999999E-2</c:v>
                </c:pt>
                <c:pt idx="1992">
                  <c:v>-4.4389999999999999E-2</c:v>
                </c:pt>
                <c:pt idx="1993">
                  <c:v>-4.7899999999999998E-2</c:v>
                </c:pt>
                <c:pt idx="1994">
                  <c:v>-5.1830000000000001E-2</c:v>
                </c:pt>
                <c:pt idx="1995">
                  <c:v>-4.8399999999999999E-2</c:v>
                </c:pt>
                <c:pt idx="1996">
                  <c:v>-4.5310000000000003E-2</c:v>
                </c:pt>
                <c:pt idx="1997">
                  <c:v>-3.9410000000000001E-2</c:v>
                </c:pt>
                <c:pt idx="1998">
                  <c:v>-3.8490000000000003E-2</c:v>
                </c:pt>
                <c:pt idx="1999">
                  <c:v>-3.6589999999999998E-2</c:v>
                </c:pt>
                <c:pt idx="2000">
                  <c:v>-4.199E-2</c:v>
                </c:pt>
                <c:pt idx="2001">
                  <c:v>-4.3490000000000001E-2</c:v>
                </c:pt>
                <c:pt idx="2002">
                  <c:v>-4.4540000000000003E-2</c:v>
                </c:pt>
                <c:pt idx="2003">
                  <c:v>-4.2779999999999999E-2</c:v>
                </c:pt>
                <c:pt idx="2004" formatCode="0.00E+00">
                  <c:v>-4.0439999999999997E-2</c:v>
                </c:pt>
                <c:pt idx="2005" formatCode="0.00E+00">
                  <c:v>-3.6920000000000001E-2</c:v>
                </c:pt>
                <c:pt idx="2006" formatCode="0.00E+00">
                  <c:v>-3.3399999999999999E-2</c:v>
                </c:pt>
                <c:pt idx="2007" formatCode="0.00E+00">
                  <c:v>-3.0179999999999998E-2</c:v>
                </c:pt>
                <c:pt idx="2008" formatCode="0.00E+00">
                  <c:v>-2.7879999999999999E-2</c:v>
                </c:pt>
                <c:pt idx="2009">
                  <c:v>-2.4240000000000001E-2</c:v>
                </c:pt>
                <c:pt idx="2010">
                  <c:v>-2.1059999999999999E-2</c:v>
                </c:pt>
                <c:pt idx="2011">
                  <c:v>-1.6910000000000001E-2</c:v>
                </c:pt>
                <c:pt idx="2012">
                  <c:v>-1.8749999999999999E-2</c:v>
                </c:pt>
                <c:pt idx="2013">
                  <c:v>-2.001E-2</c:v>
                </c:pt>
                <c:pt idx="2014">
                  <c:v>-2.427E-2</c:v>
                </c:pt>
                <c:pt idx="2015">
                  <c:v>-2.2429999999999999E-2</c:v>
                </c:pt>
                <c:pt idx="2016">
                  <c:v>-2.4979999999999999E-2</c:v>
                </c:pt>
                <c:pt idx="2017">
                  <c:v>-2.1669999999999998E-2</c:v>
                </c:pt>
                <c:pt idx="2018">
                  <c:v>-1.8030000000000001E-2</c:v>
                </c:pt>
                <c:pt idx="2019" formatCode="0.00E+00">
                  <c:v>-1.129E-2</c:v>
                </c:pt>
                <c:pt idx="2020" formatCode="0.00E+00">
                  <c:v>-1.46E-2</c:v>
                </c:pt>
                <c:pt idx="2021" formatCode="0.00E+00">
                  <c:v>-1.355E-2</c:v>
                </c:pt>
                <c:pt idx="2022">
                  <c:v>-1.5219999999999999E-2</c:v>
                </c:pt>
                <c:pt idx="2023">
                  <c:v>-1.5350000000000001E-2</c:v>
                </c:pt>
                <c:pt idx="2024">
                  <c:v>-1.8190000000000001E-2</c:v>
                </c:pt>
                <c:pt idx="2025">
                  <c:v>-1.652E-2</c:v>
                </c:pt>
                <c:pt idx="2026" formatCode="0.00E+00">
                  <c:v>-1.7850000000000001E-2</c:v>
                </c:pt>
                <c:pt idx="2027" formatCode="0.00E+00">
                  <c:v>-1.2409999999999999E-2</c:v>
                </c:pt>
                <c:pt idx="2028" formatCode="0.00E+00">
                  <c:v>-1.145E-2</c:v>
                </c:pt>
                <c:pt idx="2029">
                  <c:v>-6.7999999999999996E-3</c:v>
                </c:pt>
                <c:pt idx="2030">
                  <c:v>-5.4599999999999996E-3</c:v>
                </c:pt>
                <c:pt idx="2031">
                  <c:v>-2.6199999999999999E-3</c:v>
                </c:pt>
                <c:pt idx="2032">
                  <c:v>-7.43E-3</c:v>
                </c:pt>
                <c:pt idx="2033" formatCode="0.00E+00">
                  <c:v>-8.8900000000000003E-3</c:v>
                </c:pt>
                <c:pt idx="2034" formatCode="0.00E+00">
                  <c:v>-1.014E-2</c:v>
                </c:pt>
                <c:pt idx="2035">
                  <c:v>-9.0100000000000006E-3</c:v>
                </c:pt>
                <c:pt idx="2036" formatCode="0.00E+00">
                  <c:v>-7.5900000000000004E-3</c:v>
                </c:pt>
                <c:pt idx="2037" formatCode="0.00E+00">
                  <c:v>-9.9699999999999997E-3</c:v>
                </c:pt>
                <c:pt idx="2038" formatCode="0.00E+00">
                  <c:v>-8.9300000000000004E-3</c:v>
                </c:pt>
                <c:pt idx="2039" formatCode="0.00E+00">
                  <c:v>-1.231E-2</c:v>
                </c:pt>
                <c:pt idx="2040">
                  <c:v>-1.2189999999999999E-2</c:v>
                </c:pt>
                <c:pt idx="2041" formatCode="0.00E+00">
                  <c:v>-1.6369999999999999E-2</c:v>
                </c:pt>
                <c:pt idx="2042" formatCode="0.00E+00">
                  <c:v>-1.189E-2</c:v>
                </c:pt>
                <c:pt idx="2043" formatCode="0.00E+00">
                  <c:v>-1.197E-2</c:v>
                </c:pt>
                <c:pt idx="2044" formatCode="0.00E+00">
                  <c:v>-9.1299999999999992E-3</c:v>
                </c:pt>
                <c:pt idx="2045" formatCode="0.00E+00">
                  <c:v>-1.0670000000000001E-2</c:v>
                </c:pt>
                <c:pt idx="2046" formatCode="0.00E+00">
                  <c:v>-6.7000000000000002E-3</c:v>
                </c:pt>
                <c:pt idx="2047" formatCode="0.00E+00">
                  <c:v>-4.0600000000000002E-3</c:v>
                </c:pt>
                <c:pt idx="2048" formatCode="0.00E+00">
                  <c:v>-6.7000000000000002E-3</c:v>
                </c:pt>
                <c:pt idx="2049" formatCode="0.00E+00">
                  <c:v>-5.9800000000000001E-3</c:v>
                </c:pt>
                <c:pt idx="2050" formatCode="0.00E+00">
                  <c:v>-2.8400000000000001E-3</c:v>
                </c:pt>
                <c:pt idx="2051" formatCode="0.00E+00">
                  <c:v>-3.64E-3</c:v>
                </c:pt>
                <c:pt idx="2052" formatCode="0.00E+00">
                  <c:v>-5.9800000000000001E-3</c:v>
                </c:pt>
                <c:pt idx="2053" formatCode="0.00E+00">
                  <c:v>-3.5899999999999999E-3</c:v>
                </c:pt>
                <c:pt idx="2054" formatCode="0.00E+00">
                  <c:v>-4.5100000000000001E-3</c:v>
                </c:pt>
                <c:pt idx="2055" formatCode="0.00E+00">
                  <c:v>-4.9699999999999996E-3</c:v>
                </c:pt>
                <c:pt idx="2056" formatCode="0.00E+00">
                  <c:v>-3.9699999999999996E-3</c:v>
                </c:pt>
                <c:pt idx="2057" formatCode="0.00E+00">
                  <c:v>-2.5799999999999998E-3</c:v>
                </c:pt>
                <c:pt idx="2058" formatCode="0.00E+00">
                  <c:v>-4.4780299999999998E-4</c:v>
                </c:pt>
                <c:pt idx="2059" formatCode="0.00E+00">
                  <c:v>-1.1999999999999999E-3</c:v>
                </c:pt>
                <c:pt idx="2060">
                  <c:v>-4.4513400000000002E-4</c:v>
                </c:pt>
                <c:pt idx="2061">
                  <c:v>1.1000000000000001E-3</c:v>
                </c:pt>
                <c:pt idx="2062" formatCode="0.00E+00">
                  <c:v>-3.79E-3</c:v>
                </c:pt>
                <c:pt idx="2063" formatCode="0.00E+00">
                  <c:v>-6.0099999999999997E-3</c:v>
                </c:pt>
                <c:pt idx="2064" formatCode="0.00E+00">
                  <c:v>-7.0899999999999999E-3</c:v>
                </c:pt>
                <c:pt idx="2065" formatCode="0.00E+00">
                  <c:v>-7.5500000000000003E-3</c:v>
                </c:pt>
                <c:pt idx="2066" formatCode="0.00E+00">
                  <c:v>-8.9300000000000004E-3</c:v>
                </c:pt>
                <c:pt idx="2067" formatCode="0.00E+00">
                  <c:v>-4.1599999999999996E-3</c:v>
                </c:pt>
                <c:pt idx="2068" formatCode="0.00E+00">
                  <c:v>-9.36538E-4</c:v>
                </c:pt>
                <c:pt idx="2069" formatCode="0.00E+00">
                  <c:v>2.7499999999999998E-3</c:v>
                </c:pt>
                <c:pt idx="2070" formatCode="0.00E+00">
                  <c:v>4.0501099999999999E-4</c:v>
                </c:pt>
                <c:pt idx="2071" formatCode="0.00E+00">
                  <c:v>9.9210599999999998E-4</c:v>
                </c:pt>
                <c:pt idx="2072" formatCode="0.00E+00">
                  <c:v>1.5E-3</c:v>
                </c:pt>
                <c:pt idx="2073" formatCode="0.00E+00">
                  <c:v>1.2899999999999999E-3</c:v>
                </c:pt>
                <c:pt idx="2074">
                  <c:v>-2.98E-3</c:v>
                </c:pt>
                <c:pt idx="2075">
                  <c:v>-9.0396300000000001E-5</c:v>
                </c:pt>
                <c:pt idx="2076">
                  <c:v>-3.81E-3</c:v>
                </c:pt>
                <c:pt idx="2077">
                  <c:v>-4.6499999999999996E-3</c:v>
                </c:pt>
                <c:pt idx="2078">
                  <c:v>-3.8500000000000001E-3</c:v>
                </c:pt>
                <c:pt idx="2079">
                  <c:v>-7.1265800000000002E-4</c:v>
                </c:pt>
                <c:pt idx="2080">
                  <c:v>3.3467600000000001E-4</c:v>
                </c:pt>
                <c:pt idx="2081">
                  <c:v>6.5700000000000003E-3</c:v>
                </c:pt>
                <c:pt idx="2082">
                  <c:v>7.9500000000000005E-3</c:v>
                </c:pt>
                <c:pt idx="2083" formatCode="0.00E+00">
                  <c:v>4.62E-3</c:v>
                </c:pt>
                <c:pt idx="2084">
                  <c:v>2.1299999999999999E-3</c:v>
                </c:pt>
                <c:pt idx="2085">
                  <c:v>9.8349799999999997E-4</c:v>
                </c:pt>
                <c:pt idx="2086">
                  <c:v>6.3124299999999997E-4</c:v>
                </c:pt>
                <c:pt idx="2087" formatCode="0.00E+00">
                  <c:v>-3.15E-3</c:v>
                </c:pt>
                <c:pt idx="2088" formatCode="0.00E+00">
                  <c:v>-2.1700000000000001E-3</c:v>
                </c:pt>
                <c:pt idx="2089" formatCode="0.00E+00">
                  <c:v>-7.6024199999999995E-4</c:v>
                </c:pt>
                <c:pt idx="2090" formatCode="0.00E+00">
                  <c:v>1.9E-3</c:v>
                </c:pt>
                <c:pt idx="2091">
                  <c:v>-3.5999999999999999E-3</c:v>
                </c:pt>
                <c:pt idx="2092" formatCode="0.00E+00">
                  <c:v>2.2000000000000001E-3</c:v>
                </c:pt>
                <c:pt idx="2093">
                  <c:v>3.0999999999999999E-3</c:v>
                </c:pt>
                <c:pt idx="2094" formatCode="0.00E+00">
                  <c:v>1.16E-3</c:v>
                </c:pt>
                <c:pt idx="2095">
                  <c:v>3.4790899999999998E-4</c:v>
                </c:pt>
                <c:pt idx="2096">
                  <c:v>4.7699999999999999E-3</c:v>
                </c:pt>
                <c:pt idx="2097">
                  <c:v>1.3600000000000001E-3</c:v>
                </c:pt>
                <c:pt idx="2098">
                  <c:v>2.6800000000000001E-3</c:v>
                </c:pt>
                <c:pt idx="2099">
                  <c:v>1.2579999999999999E-2</c:v>
                </c:pt>
                <c:pt idx="2100">
                  <c:v>3.3230000000000003E-2</c:v>
                </c:pt>
                <c:pt idx="2101">
                  <c:v>6.8729999999999999E-2</c:v>
                </c:pt>
                <c:pt idx="2102">
                  <c:v>0.11473999999999999</c:v>
                </c:pt>
                <c:pt idx="2103">
                  <c:v>0.15840000000000001</c:v>
                </c:pt>
                <c:pt idx="2104">
                  <c:v>0.18964</c:v>
                </c:pt>
                <c:pt idx="2105">
                  <c:v>0.19769999999999999</c:v>
                </c:pt>
                <c:pt idx="2106">
                  <c:v>0.17601</c:v>
                </c:pt>
                <c:pt idx="2107">
                  <c:v>0.13933999999999999</c:v>
                </c:pt>
                <c:pt idx="2108">
                  <c:v>9.7189999999999999E-2</c:v>
                </c:pt>
                <c:pt idx="2109">
                  <c:v>5.8930000000000003E-2</c:v>
                </c:pt>
                <c:pt idx="2110">
                  <c:v>2.5569999999999999E-2</c:v>
                </c:pt>
                <c:pt idx="2111">
                  <c:v>6.4099999999999999E-3</c:v>
                </c:pt>
                <c:pt idx="2112">
                  <c:v>-5.1900000000000002E-3</c:v>
                </c:pt>
                <c:pt idx="2113">
                  <c:v>-8.5500000000000003E-3</c:v>
                </c:pt>
                <c:pt idx="2114">
                  <c:v>-1.0030000000000001E-2</c:v>
                </c:pt>
                <c:pt idx="2115">
                  <c:v>-1.0749999999999999E-2</c:v>
                </c:pt>
                <c:pt idx="2116">
                  <c:v>-1.223E-2</c:v>
                </c:pt>
                <c:pt idx="2117">
                  <c:v>-1.1610000000000001E-2</c:v>
                </c:pt>
                <c:pt idx="2118">
                  <c:v>-1.3339999999999999E-2</c:v>
                </c:pt>
                <c:pt idx="2119">
                  <c:v>-1.457E-2</c:v>
                </c:pt>
                <c:pt idx="2120">
                  <c:v>-1.575E-2</c:v>
                </c:pt>
                <c:pt idx="2121">
                  <c:v>-1.3339999999999999E-2</c:v>
                </c:pt>
                <c:pt idx="2122">
                  <c:v>-1.5570000000000001E-2</c:v>
                </c:pt>
                <c:pt idx="2123" formatCode="0.00E+00">
                  <c:v>-1.8460000000000001E-2</c:v>
                </c:pt>
                <c:pt idx="2124">
                  <c:v>-1.823E-2</c:v>
                </c:pt>
                <c:pt idx="2125">
                  <c:v>-1.6650000000000002E-2</c:v>
                </c:pt>
                <c:pt idx="2126" formatCode="0.00E+00">
                  <c:v>-1.482E-2</c:v>
                </c:pt>
                <c:pt idx="2127">
                  <c:v>-1.056E-2</c:v>
                </c:pt>
                <c:pt idx="2128">
                  <c:v>-9.8200000000000006E-3</c:v>
                </c:pt>
                <c:pt idx="2129">
                  <c:v>-9.8799999999999999E-3</c:v>
                </c:pt>
                <c:pt idx="2130">
                  <c:v>-9.4299999999999991E-3</c:v>
                </c:pt>
                <c:pt idx="2131">
                  <c:v>-1.0109999999999999E-2</c:v>
                </c:pt>
                <c:pt idx="2132">
                  <c:v>-1.393E-2</c:v>
                </c:pt>
                <c:pt idx="2133">
                  <c:v>-8.1700000000000002E-3</c:v>
                </c:pt>
                <c:pt idx="2134">
                  <c:v>-6.9300000000000004E-3</c:v>
                </c:pt>
                <c:pt idx="2135">
                  <c:v>-4.4299999999999999E-3</c:v>
                </c:pt>
                <c:pt idx="2136">
                  <c:v>-2.3900000000000002E-3</c:v>
                </c:pt>
                <c:pt idx="2137">
                  <c:v>6.4904399999999999E-4</c:v>
                </c:pt>
                <c:pt idx="2138">
                  <c:v>-1.5E-3</c:v>
                </c:pt>
                <c:pt idx="2139" formatCode="0.00E+00">
                  <c:v>-2.5999999999999999E-3</c:v>
                </c:pt>
                <c:pt idx="2140" formatCode="0.00E+00">
                  <c:v>-5.3299999999999997E-3</c:v>
                </c:pt>
                <c:pt idx="2141">
                  <c:v>-5.3800000000000002E-3</c:v>
                </c:pt>
                <c:pt idx="2142">
                  <c:v>-1.6299999999999999E-3</c:v>
                </c:pt>
                <c:pt idx="2143">
                  <c:v>-3.2699999999999999E-3</c:v>
                </c:pt>
                <c:pt idx="2144">
                  <c:v>-2.2000000000000001E-3</c:v>
                </c:pt>
                <c:pt idx="2145" formatCode="0.00E+00">
                  <c:v>-2.0899999999999998E-3</c:v>
                </c:pt>
                <c:pt idx="2146">
                  <c:v>-3.9399999999999999E-3</c:v>
                </c:pt>
                <c:pt idx="2147">
                  <c:v>-7.0899999999999999E-3</c:v>
                </c:pt>
                <c:pt idx="2148">
                  <c:v>-4.5900000000000003E-3</c:v>
                </c:pt>
                <c:pt idx="2149">
                  <c:v>-6.0299999999999998E-3</c:v>
                </c:pt>
                <c:pt idx="2150">
                  <c:v>-6.1199999999999996E-3</c:v>
                </c:pt>
                <c:pt idx="2151">
                  <c:v>-4.0899999999999999E-3</c:v>
                </c:pt>
                <c:pt idx="2152">
                  <c:v>-6.6753400000000001E-4</c:v>
                </c:pt>
                <c:pt idx="2153">
                  <c:v>-3.4527400000000001E-4</c:v>
                </c:pt>
                <c:pt idx="2154">
                  <c:v>2.1900000000000001E-3</c:v>
                </c:pt>
                <c:pt idx="2155">
                  <c:v>3.1900000000000001E-3</c:v>
                </c:pt>
                <c:pt idx="2156">
                  <c:v>-2.9897399999999997E-4</c:v>
                </c:pt>
                <c:pt idx="2157" formatCode="0.00E+00">
                  <c:v>-3.8700000000000002E-3</c:v>
                </c:pt>
                <c:pt idx="2158" formatCode="0.00E+00">
                  <c:v>-1.6999999999999999E-3</c:v>
                </c:pt>
                <c:pt idx="2159" formatCode="0.00E+00">
                  <c:v>-1.6299999999999999E-3</c:v>
                </c:pt>
                <c:pt idx="2160" formatCode="0.00E+00">
                  <c:v>-1.48E-3</c:v>
                </c:pt>
                <c:pt idx="2161" formatCode="0.00E+00">
                  <c:v>-1.6999999999999999E-3</c:v>
                </c:pt>
                <c:pt idx="2162" formatCode="0.00E+00">
                  <c:v>-1.9599999999999999E-3</c:v>
                </c:pt>
                <c:pt idx="2163" formatCode="0.00E+00">
                  <c:v>-6.96E-3</c:v>
                </c:pt>
                <c:pt idx="2164" formatCode="0.00E+00">
                  <c:v>-3.5400000000000002E-3</c:v>
                </c:pt>
                <c:pt idx="2165" formatCode="0.00E+00">
                  <c:v>-2.8800000000000002E-3</c:v>
                </c:pt>
                <c:pt idx="2166" formatCode="0.00E+00">
                  <c:v>-7.1645200000000002E-4</c:v>
                </c:pt>
                <c:pt idx="2167" formatCode="0.00E+00">
                  <c:v>6.9364800000000005E-4</c:v>
                </c:pt>
                <c:pt idx="2168" formatCode="0.00E+00">
                  <c:v>-5.3217200000000003E-4</c:v>
                </c:pt>
                <c:pt idx="2169" formatCode="0.00E+00">
                  <c:v>-6.5300000000000002E-3</c:v>
                </c:pt>
                <c:pt idx="2170">
                  <c:v>-8.7600000000000004E-3</c:v>
                </c:pt>
                <c:pt idx="2171" formatCode="0.00E+00">
                  <c:v>-1.0279999999999999E-2</c:v>
                </c:pt>
                <c:pt idx="2172" formatCode="0.00E+00">
                  <c:v>-1.3679999999999999E-2</c:v>
                </c:pt>
                <c:pt idx="2173" formatCode="0.00E+00">
                  <c:v>-1.4030000000000001E-2</c:v>
                </c:pt>
                <c:pt idx="2174" formatCode="0.00E+00">
                  <c:v>-1.132E-2</c:v>
                </c:pt>
                <c:pt idx="2175" formatCode="0.00E+00">
                  <c:v>-6.5199999999999998E-3</c:v>
                </c:pt>
                <c:pt idx="2176" formatCode="0.00E+00">
                  <c:v>-5.9899999999999997E-3</c:v>
                </c:pt>
                <c:pt idx="2177" formatCode="0.00E+00">
                  <c:v>-5.1999999999999998E-3</c:v>
                </c:pt>
                <c:pt idx="2178" formatCode="0.00E+00">
                  <c:v>-2.5799999999999998E-3</c:v>
                </c:pt>
                <c:pt idx="2179">
                  <c:v>-3.0999999999999999E-3</c:v>
                </c:pt>
                <c:pt idx="2180">
                  <c:v>-3.15E-3</c:v>
                </c:pt>
                <c:pt idx="2181">
                  <c:v>3.9368999999999998E-4</c:v>
                </c:pt>
                <c:pt idx="2182">
                  <c:v>9.6699000000000004E-4</c:v>
                </c:pt>
                <c:pt idx="2183">
                  <c:v>1.83E-3</c:v>
                </c:pt>
                <c:pt idx="2184">
                  <c:v>-6.4785000000000005E-4</c:v>
                </c:pt>
                <c:pt idx="2185">
                  <c:v>-7.4799999999999997E-3</c:v>
                </c:pt>
                <c:pt idx="2186">
                  <c:v>-9.7900000000000001E-3</c:v>
                </c:pt>
                <c:pt idx="2187" formatCode="0.00E+00">
                  <c:v>-7.3800000000000003E-3</c:v>
                </c:pt>
                <c:pt idx="2188">
                  <c:v>-6.8500000000000002E-3</c:v>
                </c:pt>
                <c:pt idx="2189">
                  <c:v>2.1299999999999999E-3</c:v>
                </c:pt>
                <c:pt idx="2190">
                  <c:v>7.9799999999999992E-3</c:v>
                </c:pt>
                <c:pt idx="2191">
                  <c:v>5.9199999999999999E-3</c:v>
                </c:pt>
                <c:pt idx="2192">
                  <c:v>6.11E-3</c:v>
                </c:pt>
                <c:pt idx="2193">
                  <c:v>4.47E-3</c:v>
                </c:pt>
                <c:pt idx="2194" formatCode="0.00E+00">
                  <c:v>-3.16E-3</c:v>
                </c:pt>
                <c:pt idx="2195">
                  <c:v>-2.96E-3</c:v>
                </c:pt>
                <c:pt idx="2196">
                  <c:v>-2.3900000000000002E-3</c:v>
                </c:pt>
                <c:pt idx="2197">
                  <c:v>-2.7100000000000002E-3</c:v>
                </c:pt>
                <c:pt idx="2198">
                  <c:v>1.9673999999999999E-4</c:v>
                </c:pt>
                <c:pt idx="2199">
                  <c:v>-8.71625E-4</c:v>
                </c:pt>
                <c:pt idx="2200">
                  <c:v>-5.7191000000000002E-5</c:v>
                </c:pt>
                <c:pt idx="2201">
                  <c:v>3.80684E-4</c:v>
                </c:pt>
                <c:pt idx="2202">
                  <c:v>-5.1599999999999997E-3</c:v>
                </c:pt>
                <c:pt idx="2203" formatCode="0.00E+00">
                  <c:v>-7.3200000000000001E-3</c:v>
                </c:pt>
                <c:pt idx="2204" formatCode="0.00E+00">
                  <c:v>-4.1200000000000004E-3</c:v>
                </c:pt>
                <c:pt idx="2205">
                  <c:v>-3.81E-3</c:v>
                </c:pt>
                <c:pt idx="2206">
                  <c:v>-2.7399999999999998E-3</c:v>
                </c:pt>
                <c:pt idx="2207">
                  <c:v>-7.1582999999999998E-4</c:v>
                </c:pt>
                <c:pt idx="2208">
                  <c:v>-4.8715500000000002E-4</c:v>
                </c:pt>
                <c:pt idx="2209">
                  <c:v>-2.2200000000000002E-3</c:v>
                </c:pt>
                <c:pt idx="2210">
                  <c:v>-8.3999999999999995E-3</c:v>
                </c:pt>
                <c:pt idx="2211">
                  <c:v>-1.064E-2</c:v>
                </c:pt>
                <c:pt idx="2212">
                  <c:v>-1.4590000000000001E-2</c:v>
                </c:pt>
                <c:pt idx="2213">
                  <c:v>-1.8460000000000001E-2</c:v>
                </c:pt>
                <c:pt idx="2214">
                  <c:v>-1.7780000000000001E-2</c:v>
                </c:pt>
                <c:pt idx="2215" formatCode="0.00E+00">
                  <c:v>-1.4030000000000001E-2</c:v>
                </c:pt>
                <c:pt idx="2216" formatCode="0.00E+00">
                  <c:v>-1.1129999999999999E-2</c:v>
                </c:pt>
                <c:pt idx="2217" formatCode="0.00E+00">
                  <c:v>-4.5399999999999998E-3</c:v>
                </c:pt>
                <c:pt idx="2218">
                  <c:v>1.2099999999999999E-3</c:v>
                </c:pt>
                <c:pt idx="2219">
                  <c:v>1.111E-2</c:v>
                </c:pt>
                <c:pt idx="2220">
                  <c:v>3.347E-2</c:v>
                </c:pt>
                <c:pt idx="2221">
                  <c:v>6.8169999999999994E-2</c:v>
                </c:pt>
                <c:pt idx="2222">
                  <c:v>0.11860999999999999</c:v>
                </c:pt>
                <c:pt idx="2223">
                  <c:v>0.16908999999999999</c:v>
                </c:pt>
                <c:pt idx="2224">
                  <c:v>0.20050999999999999</c:v>
                </c:pt>
                <c:pt idx="2225">
                  <c:v>0.21095</c:v>
                </c:pt>
                <c:pt idx="2226">
                  <c:v>0.19583999999999999</c:v>
                </c:pt>
                <c:pt idx="2227">
                  <c:v>0.15290000000000001</c:v>
                </c:pt>
                <c:pt idx="2228">
                  <c:v>0.10192</c:v>
                </c:pt>
                <c:pt idx="2229">
                  <c:v>5.9479999999999998E-2</c:v>
                </c:pt>
                <c:pt idx="2230" formatCode="0.00E+00">
                  <c:v>2.784E-2</c:v>
                </c:pt>
                <c:pt idx="2231">
                  <c:v>7.4900000000000001E-3</c:v>
                </c:pt>
                <c:pt idx="2232">
                  <c:v>-1.2199999999999999E-3</c:v>
                </c:pt>
                <c:pt idx="2233">
                  <c:v>-3.16E-3</c:v>
                </c:pt>
                <c:pt idx="2234">
                  <c:v>-2.1299999999999999E-3</c:v>
                </c:pt>
                <c:pt idx="2235">
                  <c:v>-4.3600000000000002E-3</c:v>
                </c:pt>
                <c:pt idx="2236">
                  <c:v>-5.7999999999999996E-3</c:v>
                </c:pt>
                <c:pt idx="2237">
                  <c:v>-4.47E-3</c:v>
                </c:pt>
                <c:pt idx="2238">
                  <c:v>-5.8599999999999998E-3</c:v>
                </c:pt>
                <c:pt idx="2239">
                  <c:v>-7.9699999999999997E-3</c:v>
                </c:pt>
                <c:pt idx="2240">
                  <c:v>-1.0200000000000001E-2</c:v>
                </c:pt>
                <c:pt idx="2241">
                  <c:v>-7.3699999999999998E-3</c:v>
                </c:pt>
                <c:pt idx="2242">
                  <c:v>-1.0019999999999999E-2</c:v>
                </c:pt>
                <c:pt idx="2243">
                  <c:v>-1.112E-2</c:v>
                </c:pt>
                <c:pt idx="2244" formatCode="0.00E+00">
                  <c:v>-1.431E-2</c:v>
                </c:pt>
                <c:pt idx="2245">
                  <c:v>-1.6670000000000001E-2</c:v>
                </c:pt>
                <c:pt idx="2246" formatCode="0.00E+00">
                  <c:v>-1.8020000000000001E-2</c:v>
                </c:pt>
                <c:pt idx="2247" formatCode="0.00E+00">
                  <c:v>-1.5810000000000001E-2</c:v>
                </c:pt>
                <c:pt idx="2248">
                  <c:v>-1.6199999999999999E-2</c:v>
                </c:pt>
                <c:pt idx="2249">
                  <c:v>-1.438E-2</c:v>
                </c:pt>
                <c:pt idx="2250">
                  <c:v>-1.414E-2</c:v>
                </c:pt>
                <c:pt idx="2251">
                  <c:v>-1.3729999999999999E-2</c:v>
                </c:pt>
                <c:pt idx="2252" formatCode="0.00E+00">
                  <c:v>-1.5699999999999999E-2</c:v>
                </c:pt>
                <c:pt idx="2253" formatCode="0.00E+00">
                  <c:v>-1.538E-2</c:v>
                </c:pt>
                <c:pt idx="2254" formatCode="0.00E+00">
                  <c:v>-1.141E-2</c:v>
                </c:pt>
                <c:pt idx="2255" formatCode="0.00E+00">
                  <c:v>-8.0000000000000002E-3</c:v>
                </c:pt>
                <c:pt idx="2256" formatCode="0.00E+00">
                  <c:v>-7.5900000000000004E-3</c:v>
                </c:pt>
                <c:pt idx="2257">
                  <c:v>-7.9799999999999992E-3</c:v>
                </c:pt>
                <c:pt idx="2258">
                  <c:v>-4.9800000000000001E-3</c:v>
                </c:pt>
                <c:pt idx="2259" formatCode="0.00E+00">
                  <c:v>-2.8600000000000001E-3</c:v>
                </c:pt>
                <c:pt idx="2260" formatCode="0.00E+00">
                  <c:v>-8.1714400000000001E-4</c:v>
                </c:pt>
                <c:pt idx="2261">
                  <c:v>-3.5899999999999999E-3</c:v>
                </c:pt>
                <c:pt idx="2262">
                  <c:v>-2.81E-3</c:v>
                </c:pt>
                <c:pt idx="2263" formatCode="0.00E+00">
                  <c:v>-2.2300000000000002E-3</c:v>
                </c:pt>
                <c:pt idx="2264" formatCode="0.00E+00">
                  <c:v>4.7369900000000001E-4</c:v>
                </c:pt>
                <c:pt idx="2265" formatCode="0.00E+00">
                  <c:v>2.1800000000000001E-3</c:v>
                </c:pt>
                <c:pt idx="2266" formatCode="0.00E+00">
                  <c:v>5.0899999999999999E-3</c:v>
                </c:pt>
                <c:pt idx="2267" formatCode="0.00E+00">
                  <c:v>7.2199999999999999E-3</c:v>
                </c:pt>
                <c:pt idx="2268" formatCode="0.00E+00">
                  <c:v>9.5499999999999995E-3</c:v>
                </c:pt>
                <c:pt idx="2269">
                  <c:v>2.3400000000000001E-3</c:v>
                </c:pt>
                <c:pt idx="2270">
                  <c:v>1.07E-3</c:v>
                </c:pt>
                <c:pt idx="2271">
                  <c:v>5.2399999999999999E-3</c:v>
                </c:pt>
                <c:pt idx="2272">
                  <c:v>8.6999999999999994E-3</c:v>
                </c:pt>
                <c:pt idx="2273">
                  <c:v>6.43E-3</c:v>
                </c:pt>
                <c:pt idx="2274">
                  <c:v>1.123E-2</c:v>
                </c:pt>
                <c:pt idx="2275">
                  <c:v>1.478E-2</c:v>
                </c:pt>
                <c:pt idx="2276">
                  <c:v>1.3089999999999999E-2</c:v>
                </c:pt>
                <c:pt idx="2277">
                  <c:v>7.0099999999999997E-3</c:v>
                </c:pt>
                <c:pt idx="2278">
                  <c:v>7.4999999999999997E-3</c:v>
                </c:pt>
                <c:pt idx="2279">
                  <c:v>4.1000000000000003E-3</c:v>
                </c:pt>
                <c:pt idx="2280">
                  <c:v>6.1696899999999998E-4</c:v>
                </c:pt>
                <c:pt idx="2281">
                  <c:v>8.4272800000000005E-4</c:v>
                </c:pt>
                <c:pt idx="2282">
                  <c:v>4.79E-3</c:v>
                </c:pt>
                <c:pt idx="2283">
                  <c:v>4.8500000000000001E-3</c:v>
                </c:pt>
                <c:pt idx="2284">
                  <c:v>5.8300000000000001E-3</c:v>
                </c:pt>
                <c:pt idx="2285">
                  <c:v>8.0599999999999995E-3</c:v>
                </c:pt>
                <c:pt idx="2286">
                  <c:v>8.7100000000000007E-3</c:v>
                </c:pt>
                <c:pt idx="2287">
                  <c:v>1.077E-2</c:v>
                </c:pt>
                <c:pt idx="2288" formatCode="0.00E+00">
                  <c:v>1.4930000000000001E-2</c:v>
                </c:pt>
                <c:pt idx="2289" formatCode="0.00E+00">
                  <c:v>1.495E-2</c:v>
                </c:pt>
                <c:pt idx="2290" formatCode="0.00E+00">
                  <c:v>1.2500000000000001E-2</c:v>
                </c:pt>
                <c:pt idx="2291" formatCode="0.00E+00">
                  <c:v>1.3310000000000001E-2</c:v>
                </c:pt>
                <c:pt idx="2292" formatCode="0.00E+00">
                  <c:v>1.37E-2</c:v>
                </c:pt>
                <c:pt idx="2293" formatCode="0.00E+00">
                  <c:v>7.5300000000000002E-3</c:v>
                </c:pt>
                <c:pt idx="2294">
                  <c:v>8.7600000000000004E-3</c:v>
                </c:pt>
                <c:pt idx="2295">
                  <c:v>8.3999999999999995E-3</c:v>
                </c:pt>
                <c:pt idx="2296">
                  <c:v>7.3699999999999998E-3</c:v>
                </c:pt>
                <c:pt idx="2297" formatCode="0.00E+00">
                  <c:v>7.1700000000000002E-3</c:v>
                </c:pt>
                <c:pt idx="2298">
                  <c:v>1.0540000000000001E-2</c:v>
                </c:pt>
                <c:pt idx="2299">
                  <c:v>7.5799999999999999E-3</c:v>
                </c:pt>
                <c:pt idx="2300">
                  <c:v>4.7999999999999996E-3</c:v>
                </c:pt>
                <c:pt idx="2301" formatCode="0.00E+00">
                  <c:v>2.38842E-6</c:v>
                </c:pt>
                <c:pt idx="2302" formatCode="0.00E+00">
                  <c:v>-3.0799999999999998E-3</c:v>
                </c:pt>
                <c:pt idx="2303">
                  <c:v>-2.8500000000000001E-3</c:v>
                </c:pt>
                <c:pt idx="2304" formatCode="0.00E+00">
                  <c:v>-1.4499999999999999E-3</c:v>
                </c:pt>
                <c:pt idx="2305" formatCode="0.00E+00">
                  <c:v>2.5799999999999998E-3</c:v>
                </c:pt>
                <c:pt idx="2306" formatCode="0.00E+00">
                  <c:v>5.0200000000000002E-3</c:v>
                </c:pt>
                <c:pt idx="2307" formatCode="0.00E+00">
                  <c:v>3.7000000000000002E-3</c:v>
                </c:pt>
                <c:pt idx="2308" formatCode="0.00E+00">
                  <c:v>2.1800000000000001E-3</c:v>
                </c:pt>
                <c:pt idx="2309" formatCode="0.00E+00">
                  <c:v>-3.7377200000000003E-4</c:v>
                </c:pt>
                <c:pt idx="2310" formatCode="0.00E+00">
                  <c:v>-9.58387E-4</c:v>
                </c:pt>
                <c:pt idx="2311" formatCode="0.00E+00">
                  <c:v>1.2999999999999999E-3</c:v>
                </c:pt>
                <c:pt idx="2312" formatCode="0.00E+00">
                  <c:v>4.8999999999999998E-3</c:v>
                </c:pt>
                <c:pt idx="2313" formatCode="0.00E+00">
                  <c:v>1.4300000000000001E-3</c:v>
                </c:pt>
                <c:pt idx="2314" formatCode="0.00E+00">
                  <c:v>4.1900000000000001E-3</c:v>
                </c:pt>
                <c:pt idx="2315">
                  <c:v>5.2399999999999999E-3</c:v>
                </c:pt>
                <c:pt idx="2316">
                  <c:v>-4.9127700000000003E-4</c:v>
                </c:pt>
                <c:pt idx="2317" formatCode="0.00E+00">
                  <c:v>-8.2485200000000005E-4</c:v>
                </c:pt>
                <c:pt idx="2318" formatCode="0.00E+00">
                  <c:v>5.1517399999999997E-4</c:v>
                </c:pt>
                <c:pt idx="2319" formatCode="0.00E+00">
                  <c:v>-1.1999999999999999E-3</c:v>
                </c:pt>
                <c:pt idx="2320" formatCode="0.00E+00">
                  <c:v>-3.3300000000000001E-3</c:v>
                </c:pt>
                <c:pt idx="2321" formatCode="0.00E+00">
                  <c:v>-3.96E-3</c:v>
                </c:pt>
                <c:pt idx="2322">
                  <c:v>-7.7600000000000004E-3</c:v>
                </c:pt>
                <c:pt idx="2323" formatCode="0.00E+00">
                  <c:v>-9.1900000000000003E-3</c:v>
                </c:pt>
                <c:pt idx="2324" formatCode="0.00E+00">
                  <c:v>-7.7200000000000003E-3</c:v>
                </c:pt>
                <c:pt idx="2325" formatCode="0.00E+00">
                  <c:v>-8.4700000000000001E-3</c:v>
                </c:pt>
                <c:pt idx="2326" formatCode="0.00E+00">
                  <c:v>-7.0899999999999999E-3</c:v>
                </c:pt>
                <c:pt idx="2327" formatCode="0.00E+00">
                  <c:v>-7.7999999999999996E-3</c:v>
                </c:pt>
                <c:pt idx="2328" formatCode="0.00E+00">
                  <c:v>-6.7499999999999999E-3</c:v>
                </c:pt>
                <c:pt idx="2329" formatCode="0.00E+00">
                  <c:v>-6.96E-3</c:v>
                </c:pt>
                <c:pt idx="2330">
                  <c:v>-5.7499999999999999E-3</c:v>
                </c:pt>
                <c:pt idx="2331" formatCode="0.00E+00">
                  <c:v>-3.5699999999999998E-3</c:v>
                </c:pt>
                <c:pt idx="2332" formatCode="0.00E+00">
                  <c:v>-1.4400000000000001E-3</c:v>
                </c:pt>
                <c:pt idx="2333" formatCode="0.00E+00">
                  <c:v>-2.98E-3</c:v>
                </c:pt>
                <c:pt idx="2334" formatCode="0.00E+00">
                  <c:v>-3.8999999999999998E-3</c:v>
                </c:pt>
                <c:pt idx="2335">
                  <c:v>4.9279900000000004E-4</c:v>
                </c:pt>
                <c:pt idx="2336">
                  <c:v>-7.6125599999999998E-4</c:v>
                </c:pt>
                <c:pt idx="2337">
                  <c:v>2.6199999999999999E-3</c:v>
                </c:pt>
                <c:pt idx="2338" formatCode="0.00E+00">
                  <c:v>-2.2200000000000002E-3</c:v>
                </c:pt>
                <c:pt idx="2339">
                  <c:v>7.077E-2</c:v>
                </c:pt>
                <c:pt idx="2340">
                  <c:v>0.24618000000000001</c:v>
                </c:pt>
                <c:pt idx="2341">
                  <c:v>0.51046000000000002</c:v>
                </c:pt>
                <c:pt idx="2342">
                  <c:v>0.84470000000000001</c:v>
                </c:pt>
                <c:pt idx="2343">
                  <c:v>1.13249</c:v>
                </c:pt>
                <c:pt idx="2344">
                  <c:v>1.2838400000000001</c:v>
                </c:pt>
                <c:pt idx="2345">
                  <c:v>1.26617</c:v>
                </c:pt>
                <c:pt idx="2346">
                  <c:v>1.0914999999999999</c:v>
                </c:pt>
                <c:pt idx="2347">
                  <c:v>0.83074000000000003</c:v>
                </c:pt>
                <c:pt idx="2348">
                  <c:v>0.57147999999999999</c:v>
                </c:pt>
                <c:pt idx="2349" formatCode="0.00E+00">
                  <c:v>0.37267</c:v>
                </c:pt>
                <c:pt idx="2350">
                  <c:v>0.2419</c:v>
                </c:pt>
                <c:pt idx="2351">
                  <c:v>0.14430999999999999</c:v>
                </c:pt>
                <c:pt idx="2352">
                  <c:v>8.9980000000000004E-2</c:v>
                </c:pt>
                <c:pt idx="2353">
                  <c:v>6.0720000000000003E-2</c:v>
                </c:pt>
                <c:pt idx="2354">
                  <c:v>3.8390000000000001E-2</c:v>
                </c:pt>
                <c:pt idx="2355">
                  <c:v>3.39E-2</c:v>
                </c:pt>
                <c:pt idx="2356" formatCode="0.00E+00">
                  <c:v>2.019E-2</c:v>
                </c:pt>
                <c:pt idx="2357">
                  <c:v>1.005E-2</c:v>
                </c:pt>
                <c:pt idx="2358">
                  <c:v>1.3169999999999999E-2</c:v>
                </c:pt>
                <c:pt idx="2359">
                  <c:v>-2.3800000000000002E-3</c:v>
                </c:pt>
                <c:pt idx="2360">
                  <c:v>-4.9100000000000003E-3</c:v>
                </c:pt>
                <c:pt idx="2361" formatCode="0.00E+00">
                  <c:v>-2.2100000000000002E-3</c:v>
                </c:pt>
                <c:pt idx="2362">
                  <c:v>-8.6300000000000005E-3</c:v>
                </c:pt>
                <c:pt idx="2363">
                  <c:v>-5.3635900000000003E-4</c:v>
                </c:pt>
                <c:pt idx="2364">
                  <c:v>-5.3699999999999998E-3</c:v>
                </c:pt>
                <c:pt idx="2365">
                  <c:v>-3.46E-3</c:v>
                </c:pt>
                <c:pt idx="2366">
                  <c:v>7.1799999999999998E-3</c:v>
                </c:pt>
                <c:pt idx="2367" formatCode="0.00E+00">
                  <c:v>-7.5170800000000002E-5</c:v>
                </c:pt>
                <c:pt idx="2368" formatCode="0.00E+00">
                  <c:v>1.4499999999999999E-3</c:v>
                </c:pt>
                <c:pt idx="2369" formatCode="0.00E+00">
                  <c:v>5.5290299999999999E-4</c:v>
                </c:pt>
                <c:pt idx="2370">
                  <c:v>-1.34E-2</c:v>
                </c:pt>
                <c:pt idx="2371">
                  <c:v>-1.099E-2</c:v>
                </c:pt>
                <c:pt idx="2372" formatCode="0.00E+00">
                  <c:v>-1.4149999999999999E-2</c:v>
                </c:pt>
                <c:pt idx="2373">
                  <c:v>-1.5259999999999999E-2</c:v>
                </c:pt>
                <c:pt idx="2374">
                  <c:v>-9.6799999999999994E-3</c:v>
                </c:pt>
                <c:pt idx="2375">
                  <c:v>-1.325E-2</c:v>
                </c:pt>
                <c:pt idx="2376">
                  <c:v>-6.7000000000000002E-3</c:v>
                </c:pt>
                <c:pt idx="2377">
                  <c:v>-7.3499999999999998E-3</c:v>
                </c:pt>
                <c:pt idx="2378">
                  <c:v>-1.0970000000000001E-2</c:v>
                </c:pt>
                <c:pt idx="2379">
                  <c:v>-1.9784699999999999E-4</c:v>
                </c:pt>
                <c:pt idx="2380">
                  <c:v>-1.89E-3</c:v>
                </c:pt>
                <c:pt idx="2381">
                  <c:v>-4.0657300000000003E-4</c:v>
                </c:pt>
                <c:pt idx="2382">
                  <c:v>4.8399999999999997E-3</c:v>
                </c:pt>
                <c:pt idx="2383">
                  <c:v>9.3278100000000004E-4</c:v>
                </c:pt>
                <c:pt idx="2384" formatCode="0.00E+00">
                  <c:v>8.8599999999999998E-3</c:v>
                </c:pt>
                <c:pt idx="2385" formatCode="0.00E+00">
                  <c:v>3.6900000000000001E-3</c:v>
                </c:pt>
                <c:pt idx="2386" formatCode="0.00E+00">
                  <c:v>2.01292E-4</c:v>
                </c:pt>
                <c:pt idx="2387">
                  <c:v>9.6399999999999993E-3</c:v>
                </c:pt>
                <c:pt idx="2388" formatCode="0.00E+00">
                  <c:v>2.2499999999999998E-3</c:v>
                </c:pt>
                <c:pt idx="2389" formatCode="0.00E+00">
                  <c:v>2.8999999999999998E-3</c:v>
                </c:pt>
                <c:pt idx="2390" formatCode="0.00E+00">
                  <c:v>1.0030000000000001E-2</c:v>
                </c:pt>
                <c:pt idx="2391" formatCode="0.00E+00">
                  <c:v>3.9899999999999996E-3</c:v>
                </c:pt>
                <c:pt idx="2392">
                  <c:v>5.7299999999999999E-3</c:v>
                </c:pt>
                <c:pt idx="2393" formatCode="0.00E+00">
                  <c:v>-2.1199999999999999E-3</c:v>
                </c:pt>
                <c:pt idx="2394" formatCode="0.00E+00">
                  <c:v>-7.45E-3</c:v>
                </c:pt>
                <c:pt idx="2395" formatCode="0.00E+00">
                  <c:v>-4.6699999999999997E-3</c:v>
                </c:pt>
                <c:pt idx="2396" formatCode="0.00E+00">
                  <c:v>-1.457E-2</c:v>
                </c:pt>
                <c:pt idx="2397" formatCode="0.00E+00">
                  <c:v>-7.0099999999999997E-3</c:v>
                </c:pt>
                <c:pt idx="2398" formatCode="0.00E+00">
                  <c:v>-2.56104E-4</c:v>
                </c:pt>
                <c:pt idx="2399" formatCode="0.00E+00">
                  <c:v>-1.49E-3</c:v>
                </c:pt>
                <c:pt idx="2400" formatCode="0.00E+00">
                  <c:v>1.255E-2</c:v>
                </c:pt>
                <c:pt idx="2401" formatCode="0.00E+00">
                  <c:v>1.106E-2</c:v>
                </c:pt>
                <c:pt idx="2402">
                  <c:v>8.1499999999999993E-3</c:v>
                </c:pt>
                <c:pt idx="2403" formatCode="0.00E+00">
                  <c:v>1.299E-2</c:v>
                </c:pt>
                <c:pt idx="2404">
                  <c:v>4.2199999999999998E-3</c:v>
                </c:pt>
                <c:pt idx="2405">
                  <c:v>7.4200000000000004E-3</c:v>
                </c:pt>
                <c:pt idx="2406">
                  <c:v>3.5999999999999999E-3</c:v>
                </c:pt>
                <c:pt idx="2407">
                  <c:v>-2.7899999999999999E-3</c:v>
                </c:pt>
                <c:pt idx="2408">
                  <c:v>3.7200000000000002E-3</c:v>
                </c:pt>
                <c:pt idx="2409">
                  <c:v>-4.0000000000000001E-3</c:v>
                </c:pt>
                <c:pt idx="2410" formatCode="0.00E+00">
                  <c:v>-9.2899999999999996E-3</c:v>
                </c:pt>
                <c:pt idx="2411" formatCode="0.00E+00">
                  <c:v>-1.4E-3</c:v>
                </c:pt>
                <c:pt idx="2412" formatCode="0.00E+00">
                  <c:v>-8.3700000000000007E-3</c:v>
                </c:pt>
                <c:pt idx="2413" formatCode="0.00E+00">
                  <c:v>-1.82E-3</c:v>
                </c:pt>
                <c:pt idx="2414" formatCode="0.00E+00">
                  <c:v>-2.1800000000000001E-3</c:v>
                </c:pt>
                <c:pt idx="2415" formatCode="0.00E+00">
                  <c:v>-1.6100000000000001E-3</c:v>
                </c:pt>
                <c:pt idx="2416">
                  <c:v>1.213E-2</c:v>
                </c:pt>
                <c:pt idx="2417">
                  <c:v>1.086E-2</c:v>
                </c:pt>
                <c:pt idx="2418">
                  <c:v>1.176E-2</c:v>
                </c:pt>
                <c:pt idx="2419">
                  <c:v>1.533E-2</c:v>
                </c:pt>
                <c:pt idx="2420">
                  <c:v>1.0710000000000001E-2</c:v>
                </c:pt>
                <c:pt idx="2421">
                  <c:v>1.1990000000000001E-2</c:v>
                </c:pt>
                <c:pt idx="2422">
                  <c:v>2.8900000000000002E-3</c:v>
                </c:pt>
                <c:pt idx="2423">
                  <c:v>-6.8949899999999999E-4</c:v>
                </c:pt>
                <c:pt idx="2424">
                  <c:v>8.6199999999999992E-3</c:v>
                </c:pt>
                <c:pt idx="2425">
                  <c:v>-2.2000000000000001E-3</c:v>
                </c:pt>
                <c:pt idx="2426">
                  <c:v>-1.23948E-4</c:v>
                </c:pt>
                <c:pt idx="2427">
                  <c:v>2.7399999999999998E-3</c:v>
                </c:pt>
                <c:pt idx="2428">
                  <c:v>-6.0699999999999999E-3</c:v>
                </c:pt>
                <c:pt idx="2429" formatCode="0.00E+00">
                  <c:v>-2.1299999999999999E-3</c:v>
                </c:pt>
                <c:pt idx="2430" formatCode="0.00E+00">
                  <c:v>-7.1500000000000001E-3</c:v>
                </c:pt>
                <c:pt idx="2431" formatCode="0.00E+00">
                  <c:v>-9.1599999999999997E-3</c:v>
                </c:pt>
                <c:pt idx="2432">
                  <c:v>2.0500000000000002E-3</c:v>
                </c:pt>
                <c:pt idx="2433">
                  <c:v>-3.3032999999999999E-4</c:v>
                </c:pt>
                <c:pt idx="2434" formatCode="0.00E+00">
                  <c:v>1.0670000000000001E-2</c:v>
                </c:pt>
                <c:pt idx="2435" formatCode="0.00E+00">
                  <c:v>1.44E-2</c:v>
                </c:pt>
                <c:pt idx="2436">
                  <c:v>1.214E-2</c:v>
                </c:pt>
                <c:pt idx="2437">
                  <c:v>1.281E-2</c:v>
                </c:pt>
                <c:pt idx="2438">
                  <c:v>-1.4499999999999999E-3</c:v>
                </c:pt>
                <c:pt idx="2439">
                  <c:v>-1.413E-2</c:v>
                </c:pt>
                <c:pt idx="2440">
                  <c:v>-9.6100000000000005E-3</c:v>
                </c:pt>
                <c:pt idx="2441">
                  <c:v>-1.7850000000000001E-2</c:v>
                </c:pt>
                <c:pt idx="2442" formatCode="0.00E+00">
                  <c:v>-8.0599999999999995E-3</c:v>
                </c:pt>
                <c:pt idx="2443">
                  <c:v>-6.9310900000000002E-4</c:v>
                </c:pt>
                <c:pt idx="2444">
                  <c:v>3.7000000000000002E-3</c:v>
                </c:pt>
                <c:pt idx="2445">
                  <c:v>9.7699999999999992E-3</c:v>
                </c:pt>
                <c:pt idx="2446" formatCode="0.00E+00">
                  <c:v>1.65E-3</c:v>
                </c:pt>
                <c:pt idx="2447" formatCode="0.00E+00">
                  <c:v>-3.1103700000000001E-4</c:v>
                </c:pt>
                <c:pt idx="2448">
                  <c:v>2.2799999999999999E-3</c:v>
                </c:pt>
                <c:pt idx="2449">
                  <c:v>-7.4200000000000004E-3</c:v>
                </c:pt>
                <c:pt idx="2450" formatCode="0.00E+00">
                  <c:v>-2.6900000000000001E-3</c:v>
                </c:pt>
                <c:pt idx="2451" formatCode="0.00E+00">
                  <c:v>-4.5300000000000002E-3</c:v>
                </c:pt>
                <c:pt idx="2452" formatCode="0.00E+00">
                  <c:v>-4.3600000000000002E-3</c:v>
                </c:pt>
                <c:pt idx="2453" formatCode="0.00E+00">
                  <c:v>8.6099999999999996E-3</c:v>
                </c:pt>
                <c:pt idx="2454" formatCode="0.00E+00">
                  <c:v>2.2100000000000002E-3</c:v>
                </c:pt>
                <c:pt idx="2455" formatCode="0.00E+00">
                  <c:v>5.8100000000000001E-3</c:v>
                </c:pt>
                <c:pt idx="2456" formatCode="0.00E+00">
                  <c:v>6.2300000000000003E-3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BC-4318-92F7-8A2A60622E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55205599300086"/>
          <c:y val="7.8427053199882427E-2"/>
          <c:w val="0.77590712345167367"/>
          <c:h val="0.7052543972278514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'45C'!$A$3:$A$22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'45C'!$D$3:$D$22</c:f>
              <c:numCache>
                <c:formatCode>General</c:formatCode>
                <c:ptCount val="20"/>
                <c:pt idx="1">
                  <c:v>-156.89899194</c:v>
                </c:pt>
                <c:pt idx="2">
                  <c:v>-155.68854724000002</c:v>
                </c:pt>
                <c:pt idx="3">
                  <c:v>-154.71865082000002</c:v>
                </c:pt>
                <c:pt idx="4">
                  <c:v>-154.46252425</c:v>
                </c:pt>
                <c:pt idx="5">
                  <c:v>-151.31123079</c:v>
                </c:pt>
                <c:pt idx="6">
                  <c:v>-145.68032621999998</c:v>
                </c:pt>
                <c:pt idx="7">
                  <c:v>-139.25261583</c:v>
                </c:pt>
                <c:pt idx="8">
                  <c:v>-130.30856926000001</c:v>
                </c:pt>
                <c:pt idx="9">
                  <c:v>-119.92999751000001</c:v>
                </c:pt>
                <c:pt idx="10">
                  <c:v>-102.27643041</c:v>
                </c:pt>
                <c:pt idx="11">
                  <c:v>-69.798022320000001</c:v>
                </c:pt>
                <c:pt idx="12">
                  <c:v>-30.791008650000002</c:v>
                </c:pt>
                <c:pt idx="13">
                  <c:v>-14.08259526</c:v>
                </c:pt>
                <c:pt idx="14">
                  <c:v>-7.7510126499999998</c:v>
                </c:pt>
                <c:pt idx="15">
                  <c:v>-4.4808282400000001</c:v>
                </c:pt>
                <c:pt idx="16">
                  <c:v>-4.5620048899999999</c:v>
                </c:pt>
                <c:pt idx="17">
                  <c:v>-2.8484647000000001</c:v>
                </c:pt>
                <c:pt idx="18">
                  <c:v>-2.0251613900000001</c:v>
                </c:pt>
                <c:pt idx="19">
                  <c:v>-1.1205292600000001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5A6-4BA5-919A-600B856E8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'45C'!$A$3:$A$22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'45C'!$F$3:$F$22</c:f>
              <c:numCache>
                <c:formatCode>General</c:formatCode>
                <c:ptCount val="20"/>
                <c:pt idx="0">
                  <c:v>-153.53456851999999</c:v>
                </c:pt>
                <c:pt idx="1">
                  <c:v>-153.31606488</c:v>
                </c:pt>
                <c:pt idx="2">
                  <c:v>-152.86991451999998</c:v>
                </c:pt>
                <c:pt idx="3">
                  <c:v>-152.24363146000002</c:v>
                </c:pt>
                <c:pt idx="4">
                  <c:v>-151.34142650000001</c:v>
                </c:pt>
                <c:pt idx="5">
                  <c:v>-149.98900716</c:v>
                </c:pt>
                <c:pt idx="6">
                  <c:v>-147.84677661000001</c:v>
                </c:pt>
                <c:pt idx="7">
                  <c:v>-144.20107632</c:v>
                </c:pt>
                <c:pt idx="8">
                  <c:v>-137.44826800999999</c:v>
                </c:pt>
                <c:pt idx="9">
                  <c:v>-124.03005615000001</c:v>
                </c:pt>
                <c:pt idx="10">
                  <c:v>-98.534180200000009</c:v>
                </c:pt>
                <c:pt idx="11">
                  <c:v>-63.31038229</c:v>
                </c:pt>
                <c:pt idx="12">
                  <c:v>-34.596271370000004</c:v>
                </c:pt>
                <c:pt idx="13">
                  <c:v>-18.871514739999999</c:v>
                </c:pt>
                <c:pt idx="14">
                  <c:v>-11.130268749999999</c:v>
                </c:pt>
                <c:pt idx="15">
                  <c:v>-7.1170029299999999</c:v>
                </c:pt>
                <c:pt idx="16">
                  <c:v>-4.8533253000000007</c:v>
                </c:pt>
                <c:pt idx="17">
                  <c:v>-3.4740835300000001</c:v>
                </c:pt>
                <c:pt idx="18">
                  <c:v>-2.5783870000000002</c:v>
                </c:pt>
                <c:pt idx="19">
                  <c:v>-2.6085173899999998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5A6-4BA5-919A-600B856E82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7366579177602798E-3"/>
              <c:y val="0.16698729947558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685614956025233"/>
          <c:y val="7.0568507030923683E-2"/>
          <c:w val="0.78760302988442232"/>
          <c:h val="0.71311294339681019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'50C'!$A$3:$A$22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'50C'!$D$3:$D$22</c:f>
              <c:numCache>
                <c:formatCode>General</c:formatCode>
                <c:ptCount val="20"/>
                <c:pt idx="4">
                  <c:v>-252.46225281000002</c:v>
                </c:pt>
                <c:pt idx="5">
                  <c:v>-252.4104437</c:v>
                </c:pt>
                <c:pt idx="6">
                  <c:v>-235.46647461000001</c:v>
                </c:pt>
                <c:pt idx="7">
                  <c:v>-207.53377598</c:v>
                </c:pt>
                <c:pt idx="8">
                  <c:v>-183.20093971</c:v>
                </c:pt>
                <c:pt idx="9">
                  <c:v>-145.73063780000001</c:v>
                </c:pt>
                <c:pt idx="10">
                  <c:v>-91.911906500000001</c:v>
                </c:pt>
                <c:pt idx="11">
                  <c:v>-44.503127310000004</c:v>
                </c:pt>
                <c:pt idx="12">
                  <c:v>-21.874405240000002</c:v>
                </c:pt>
                <c:pt idx="13">
                  <c:v>-12.415457829999999</c:v>
                </c:pt>
                <c:pt idx="14">
                  <c:v>-8.6730658800000011</c:v>
                </c:pt>
                <c:pt idx="15">
                  <c:v>-3.7433049299999999</c:v>
                </c:pt>
                <c:pt idx="16">
                  <c:v>-2.7462142199999997</c:v>
                </c:pt>
                <c:pt idx="17">
                  <c:v>-3.74317549</c:v>
                </c:pt>
                <c:pt idx="18">
                  <c:v>-1.23523038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FD-49E5-A8D8-1975CCC62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'50C'!$A$3:$A$22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'50C'!$F$3:$F$22</c:f>
              <c:numCache>
                <c:formatCode>General</c:formatCode>
                <c:ptCount val="20"/>
                <c:pt idx="0">
                  <c:v>-256.51298677</c:v>
                </c:pt>
                <c:pt idx="1">
                  <c:v>-255.85723691000001</c:v>
                </c:pt>
                <c:pt idx="2">
                  <c:v>-254.48128568000001</c:v>
                </c:pt>
                <c:pt idx="3">
                  <c:v>-252.46009087000002</c:v>
                </c:pt>
                <c:pt idx="4">
                  <c:v>-249.36279402</c:v>
                </c:pt>
                <c:pt idx="5">
                  <c:v>-244.34141161000002</c:v>
                </c:pt>
                <c:pt idx="6">
                  <c:v>-235.62171179999999</c:v>
                </c:pt>
                <c:pt idx="7">
                  <c:v>-219.41462811</c:v>
                </c:pt>
                <c:pt idx="8">
                  <c:v>-188.80420319000001</c:v>
                </c:pt>
                <c:pt idx="9">
                  <c:v>-139.28085068000001</c:v>
                </c:pt>
                <c:pt idx="10">
                  <c:v>-85.356925600000011</c:v>
                </c:pt>
                <c:pt idx="11">
                  <c:v>-48.010056710000001</c:v>
                </c:pt>
                <c:pt idx="12">
                  <c:v>-27.884628280000001</c:v>
                </c:pt>
                <c:pt idx="13">
                  <c:v>-17.396645410000001</c:v>
                </c:pt>
                <c:pt idx="14">
                  <c:v>-11.60931042</c:v>
                </c:pt>
                <c:pt idx="15">
                  <c:v>-8.1766089900000001</c:v>
                </c:pt>
                <c:pt idx="16">
                  <c:v>-6.0036761299999997</c:v>
                </c:pt>
                <c:pt idx="17">
                  <c:v>-4.5512300300000001</c:v>
                </c:pt>
                <c:pt idx="18">
                  <c:v>-3.5356525700000003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9FD-49E5-A8D8-1975CCC621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89643082935801"/>
          <c:y val="0.19282963282870738"/>
          <c:w val="0.79053554802000114"/>
          <c:h val="0.71308999205657564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'50C'!$H$3:$H$493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'50C'!$J$3:$J$493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3.3790000000000001E-2</c:v>
                      </c:pt>
                      <c:pt idx="1">
                        <c:v>2.6440000000000002E-2</c:v>
                      </c:pt>
                      <c:pt idx="2" formatCode="0.00E+00">
                        <c:v>4.2865900000000002E-4</c:v>
                      </c:pt>
                      <c:pt idx="3">
                        <c:v>1.7680000000000001E-2</c:v>
                      </c:pt>
                      <c:pt idx="4">
                        <c:v>1.346E-2</c:v>
                      </c:pt>
                      <c:pt idx="5">
                        <c:v>1.8499999999999999E-2</c:v>
                      </c:pt>
                      <c:pt idx="6">
                        <c:v>4.8259999999999997E-2</c:v>
                      </c:pt>
                      <c:pt idx="7">
                        <c:v>4.6510000000000003E-2</c:v>
                      </c:pt>
                      <c:pt idx="8">
                        <c:v>4.9029999999999997E-2</c:v>
                      </c:pt>
                      <c:pt idx="9">
                        <c:v>6.4439999999999997E-2</c:v>
                      </c:pt>
                      <c:pt idx="10">
                        <c:v>3.0519999999999999E-2</c:v>
                      </c:pt>
                      <c:pt idx="11">
                        <c:v>2.777E-2</c:v>
                      </c:pt>
                      <c:pt idx="12">
                        <c:v>2.163E-2</c:v>
                      </c:pt>
                      <c:pt idx="13">
                        <c:v>4.7800000000000004E-3</c:v>
                      </c:pt>
                      <c:pt idx="14">
                        <c:v>3.057E-2</c:v>
                      </c:pt>
                      <c:pt idx="15">
                        <c:v>3.5889999999999998E-2</c:v>
                      </c:pt>
                      <c:pt idx="16" formatCode="0.00E+00">
                        <c:v>1.8329999999999999E-2</c:v>
                      </c:pt>
                      <c:pt idx="17">
                        <c:v>4.1180000000000001E-2</c:v>
                      </c:pt>
                      <c:pt idx="18" formatCode="0.00E+00">
                        <c:v>3.2239999999999998E-2</c:v>
                      </c:pt>
                      <c:pt idx="19">
                        <c:v>2.0660000000000001E-2</c:v>
                      </c:pt>
                      <c:pt idx="20">
                        <c:v>3.8039999999999997E-2</c:v>
                      </c:pt>
                      <c:pt idx="21">
                        <c:v>2.2110000000000001E-2</c:v>
                      </c:pt>
                      <c:pt idx="22">
                        <c:v>2.2200000000000001E-2</c:v>
                      </c:pt>
                      <c:pt idx="23">
                        <c:v>3.2759999999999997E-2</c:v>
                      </c:pt>
                      <c:pt idx="24" formatCode="0.00E+00">
                        <c:v>4.9100000000000003E-3</c:v>
                      </c:pt>
                      <c:pt idx="25" formatCode="0.00E+00">
                        <c:v>1.349E-2</c:v>
                      </c:pt>
                      <c:pt idx="26" formatCode="0.00E+00">
                        <c:v>1.8780000000000002E-2</c:v>
                      </c:pt>
                      <c:pt idx="27">
                        <c:v>-8.6199999999999992E-3</c:v>
                      </c:pt>
                      <c:pt idx="28">
                        <c:v>7.2815900000000003E-4</c:v>
                      </c:pt>
                      <c:pt idx="29" formatCode="0.00E+00">
                        <c:v>-4.4400000000000004E-3</c:v>
                      </c:pt>
                      <c:pt idx="30" formatCode="0.00E+00">
                        <c:v>-2.1690000000000001E-2</c:v>
                      </c:pt>
                      <c:pt idx="31" formatCode="0.00E+00">
                        <c:v>-5.1799999999999997E-3</c:v>
                      </c:pt>
                      <c:pt idx="32">
                        <c:v>-1.6330000000000001E-2</c:v>
                      </c:pt>
                      <c:pt idx="33" formatCode="0.00E+00">
                        <c:v>-2.0070000000000001E-2</c:v>
                      </c:pt>
                      <c:pt idx="34">
                        <c:v>4.3499999999999997E-3</c:v>
                      </c:pt>
                      <c:pt idx="35">
                        <c:v>-1.584E-2</c:v>
                      </c:pt>
                      <c:pt idx="36">
                        <c:v>-9.58E-3</c:v>
                      </c:pt>
                      <c:pt idx="37">
                        <c:v>5.5100000000000001E-3</c:v>
                      </c:pt>
                      <c:pt idx="38">
                        <c:v>-1.7229999999999999E-2</c:v>
                      </c:pt>
                      <c:pt idx="39">
                        <c:v>-9.4199999999999996E-3</c:v>
                      </c:pt>
                      <c:pt idx="40">
                        <c:v>-4.8799999999999998E-3</c:v>
                      </c:pt>
                      <c:pt idx="41">
                        <c:v>-2.452E-2</c:v>
                      </c:pt>
                      <c:pt idx="42">
                        <c:v>-1.014E-2</c:v>
                      </c:pt>
                      <c:pt idx="43">
                        <c:v>-1.0370000000000001E-2</c:v>
                      </c:pt>
                      <c:pt idx="44" formatCode="0.00E+00">
                        <c:v>-2.2939999999999999E-2</c:v>
                      </c:pt>
                      <c:pt idx="45" formatCode="0.00E+00">
                        <c:v>-1.9499999999999999E-3</c:v>
                      </c:pt>
                      <c:pt idx="46">
                        <c:v>-1.485E-2</c:v>
                      </c:pt>
                      <c:pt idx="47">
                        <c:v>-1.9220000000000001E-2</c:v>
                      </c:pt>
                      <c:pt idx="48">
                        <c:v>-5.1799999999999997E-3</c:v>
                      </c:pt>
                      <c:pt idx="49">
                        <c:v>-2.2519999999999998E-2</c:v>
                      </c:pt>
                      <c:pt idx="50">
                        <c:v>-1.4760000000000001E-2</c:v>
                      </c:pt>
                      <c:pt idx="51">
                        <c:v>-3.4399999999999999E-3</c:v>
                      </c:pt>
                      <c:pt idx="52">
                        <c:v>-1.9140000000000001E-2</c:v>
                      </c:pt>
                      <c:pt idx="53">
                        <c:v>-4.3499999999999997E-3</c:v>
                      </c:pt>
                      <c:pt idx="54">
                        <c:v>-1.7700000000000001E-3</c:v>
                      </c:pt>
                      <c:pt idx="55" formatCode="0.00E+00">
                        <c:v>-2.886E-2</c:v>
                      </c:pt>
                      <c:pt idx="56" formatCode="0.00E+00">
                        <c:v>-6.9199999999999999E-3</c:v>
                      </c:pt>
                      <c:pt idx="57" formatCode="0.00E+00">
                        <c:v>-0.11038000000000001</c:v>
                      </c:pt>
                      <c:pt idx="58">
                        <c:v>-0.7016</c:v>
                      </c:pt>
                      <c:pt idx="59">
                        <c:v>-1.306</c:v>
                      </c:pt>
                      <c:pt idx="60">
                        <c:v>-1.8358099999999999</c:v>
                      </c:pt>
                      <c:pt idx="61">
                        <c:v>-2.2184599999999999</c:v>
                      </c:pt>
                      <c:pt idx="62">
                        <c:v>-2.3521200000000002</c:v>
                      </c:pt>
                      <c:pt idx="63">
                        <c:v>-1.94835</c:v>
                      </c:pt>
                      <c:pt idx="64">
                        <c:v>-1.4373400000000001</c:v>
                      </c:pt>
                      <c:pt idx="65">
                        <c:v>-1.0132300000000001</c:v>
                      </c:pt>
                      <c:pt idx="66">
                        <c:v>-0.75799000000000005</c:v>
                      </c:pt>
                      <c:pt idx="67">
                        <c:v>-0.59872999999999998</c:v>
                      </c:pt>
                      <c:pt idx="68">
                        <c:v>-0.54259999999999997</c:v>
                      </c:pt>
                      <c:pt idx="69">
                        <c:v>-0.5333</c:v>
                      </c:pt>
                      <c:pt idx="70">
                        <c:v>-0.49176999999999998</c:v>
                      </c:pt>
                      <c:pt idx="71">
                        <c:v>-0.47770000000000001</c:v>
                      </c:pt>
                      <c:pt idx="72">
                        <c:v>-0.45095000000000002</c:v>
                      </c:pt>
                      <c:pt idx="73">
                        <c:v>-0.38972000000000001</c:v>
                      </c:pt>
                      <c:pt idx="74">
                        <c:v>-0.36614000000000002</c:v>
                      </c:pt>
                      <c:pt idx="75">
                        <c:v>-0.32729999999999998</c:v>
                      </c:pt>
                      <c:pt idx="76">
                        <c:v>-0.27565000000000001</c:v>
                      </c:pt>
                      <c:pt idx="77">
                        <c:v>-0.26601000000000002</c:v>
                      </c:pt>
                      <c:pt idx="78">
                        <c:v>-0.23072000000000001</c:v>
                      </c:pt>
                      <c:pt idx="79">
                        <c:v>-0.20004</c:v>
                      </c:pt>
                      <c:pt idx="80">
                        <c:v>-0.2019</c:v>
                      </c:pt>
                      <c:pt idx="81">
                        <c:v>-0.16950000000000001</c:v>
                      </c:pt>
                      <c:pt idx="82">
                        <c:v>-0.16116</c:v>
                      </c:pt>
                      <c:pt idx="83">
                        <c:v>-0.16794000000000001</c:v>
                      </c:pt>
                      <c:pt idx="84" formatCode="0.00E+00">
                        <c:v>-0.13697999999999999</c:v>
                      </c:pt>
                      <c:pt idx="85" formatCode="0.00E+00">
                        <c:v>-0.13753000000000001</c:v>
                      </c:pt>
                      <c:pt idx="86" formatCode="0.00E+00">
                        <c:v>-0.13457</c:v>
                      </c:pt>
                      <c:pt idx="87" formatCode="0.00E+00">
                        <c:v>-0.10360999999999999</c:v>
                      </c:pt>
                      <c:pt idx="88" formatCode="0.00E+00">
                        <c:v>-0.10889</c:v>
                      </c:pt>
                      <c:pt idx="89" formatCode="0.00E+00">
                        <c:v>-9.9099999999999994E-2</c:v>
                      </c:pt>
                      <c:pt idx="90" formatCode="0.00E+00">
                        <c:v>-7.6100000000000001E-2</c:v>
                      </c:pt>
                      <c:pt idx="91">
                        <c:v>-9.1579999999999995E-2</c:v>
                      </c:pt>
                      <c:pt idx="92">
                        <c:v>-7.4060000000000001E-2</c:v>
                      </c:pt>
                      <c:pt idx="93">
                        <c:v>-6.3390000000000002E-2</c:v>
                      </c:pt>
                      <c:pt idx="94">
                        <c:v>-7.9630000000000006E-2</c:v>
                      </c:pt>
                      <c:pt idx="95">
                        <c:v>-5.4280000000000002E-2</c:v>
                      </c:pt>
                      <c:pt idx="96">
                        <c:v>-4.6460000000000001E-2</c:v>
                      </c:pt>
                      <c:pt idx="97" formatCode="0.00E+00">
                        <c:v>-5.8479999999999997E-2</c:v>
                      </c:pt>
                      <c:pt idx="98" formatCode="0.00E+00">
                        <c:v>-3.4209999999999997E-2</c:v>
                      </c:pt>
                      <c:pt idx="99" formatCode="0.00E+00">
                        <c:v>-4.1959999999999997E-2</c:v>
                      </c:pt>
                      <c:pt idx="100" formatCode="0.00E+00">
                        <c:v>-5.1709999999999999E-2</c:v>
                      </c:pt>
                      <c:pt idx="101" formatCode="0.00E+00">
                        <c:v>-3.6240000000000001E-2</c:v>
                      </c:pt>
                      <c:pt idx="102" formatCode="0.00E+00">
                        <c:v>-4.9050000000000003E-2</c:v>
                      </c:pt>
                      <c:pt idx="103" formatCode="0.00E+00">
                        <c:v>-4.265E-2</c:v>
                      </c:pt>
                      <c:pt idx="104" formatCode="0.00E+00">
                        <c:v>-2.4660000000000001E-2</c:v>
                      </c:pt>
                      <c:pt idx="105" formatCode="0.00E+00">
                        <c:v>-3.977E-2</c:v>
                      </c:pt>
                      <c:pt idx="106" formatCode="0.00E+00">
                        <c:v>-2.8979999999999999E-2</c:v>
                      </c:pt>
                      <c:pt idx="107" formatCode="0.00E+00">
                        <c:v>-2.393E-2</c:v>
                      </c:pt>
                      <c:pt idx="108" formatCode="0.00E+00">
                        <c:v>-4.1799999999999997E-2</c:v>
                      </c:pt>
                      <c:pt idx="109" formatCode="0.00E+00">
                        <c:v>-2.017E-2</c:v>
                      </c:pt>
                      <c:pt idx="110" formatCode="0.00E+00">
                        <c:v>-2.375E-2</c:v>
                      </c:pt>
                      <c:pt idx="111" formatCode="0.00E+00">
                        <c:v>-3.3090000000000001E-2</c:v>
                      </c:pt>
                      <c:pt idx="112" formatCode="0.00E+00">
                        <c:v>-1.0370000000000001E-2</c:v>
                      </c:pt>
                      <c:pt idx="113" formatCode="0.00E+00">
                        <c:v>-2.1010000000000001E-2</c:v>
                      </c:pt>
                      <c:pt idx="114" formatCode="0.00E+00">
                        <c:v>-2.503E-2</c:v>
                      </c:pt>
                      <c:pt idx="115" formatCode="0.00E+00">
                        <c:v>-3.0699999999999998E-3</c:v>
                      </c:pt>
                      <c:pt idx="116" formatCode="0.00E+00">
                        <c:v>-1.9439999999999999E-2</c:v>
                      </c:pt>
                      <c:pt idx="117" formatCode="0.00E+00">
                        <c:v>-1.677E-2</c:v>
                      </c:pt>
                      <c:pt idx="118">
                        <c:v>-2.5100000000000001E-3</c:v>
                      </c:pt>
                      <c:pt idx="119">
                        <c:v>-2.6069999999999999E-2</c:v>
                      </c:pt>
                      <c:pt idx="120" formatCode="0.00E+00">
                        <c:v>-1.1809999999999999E-2</c:v>
                      </c:pt>
                      <c:pt idx="121" formatCode="0.00E+00">
                        <c:v>-4.7000000000000002E-3</c:v>
                      </c:pt>
                      <c:pt idx="122" formatCode="0.00E+00">
                        <c:v>-1.6879999999999999E-2</c:v>
                      </c:pt>
                      <c:pt idx="123">
                        <c:v>-2.6674099999999999E-5</c:v>
                      </c:pt>
                      <c:pt idx="124" formatCode="0.00E+00">
                        <c:v>-4.5900000000000003E-3</c:v>
                      </c:pt>
                      <c:pt idx="125">
                        <c:v>-2.0500000000000001E-2</c:v>
                      </c:pt>
                      <c:pt idx="126" formatCode="0.00E+00">
                        <c:v>-4.7299999999999998E-3</c:v>
                      </c:pt>
                      <c:pt idx="127" formatCode="0.00E+00">
                        <c:v>-1.9300000000000001E-2</c:v>
                      </c:pt>
                      <c:pt idx="128" formatCode="0.00E+00">
                        <c:v>-1.617E-2</c:v>
                      </c:pt>
                      <c:pt idx="129" formatCode="0.00E+00">
                        <c:v>4.45E-3</c:v>
                      </c:pt>
                      <c:pt idx="130" formatCode="0.00E+00">
                        <c:v>-1.2999999999999999E-2</c:v>
                      </c:pt>
                      <c:pt idx="131" formatCode="0.00E+00">
                        <c:v>-5.5599999999999998E-3</c:v>
                      </c:pt>
                      <c:pt idx="132" formatCode="0.00E+00">
                        <c:v>-3.47E-3</c:v>
                      </c:pt>
                      <c:pt idx="133" formatCode="0.00E+00">
                        <c:v>-2.733E-2</c:v>
                      </c:pt>
                      <c:pt idx="134" formatCode="0.00E+00">
                        <c:v>-1.34E-2</c:v>
                      </c:pt>
                      <c:pt idx="135" formatCode="0.00E+00">
                        <c:v>-8.1799999999999998E-3</c:v>
                      </c:pt>
                      <c:pt idx="136" formatCode="0.00E+00">
                        <c:v>-2.0150000000000001E-2</c:v>
                      </c:pt>
                      <c:pt idx="137">
                        <c:v>6.1199999999999996E-3</c:v>
                      </c:pt>
                      <c:pt idx="138">
                        <c:v>2.4099999999999998E-3</c:v>
                      </c:pt>
                      <c:pt idx="139">
                        <c:v>-4.7200000000000002E-3</c:v>
                      </c:pt>
                      <c:pt idx="140">
                        <c:v>1.4540000000000001E-2</c:v>
                      </c:pt>
                      <c:pt idx="141">
                        <c:v>-5.4799999999999996E-3</c:v>
                      </c:pt>
                      <c:pt idx="142">
                        <c:v>-7.43E-3</c:v>
                      </c:pt>
                      <c:pt idx="143" formatCode="0.00E+00">
                        <c:v>2.2499999999999998E-3</c:v>
                      </c:pt>
                      <c:pt idx="144" formatCode="0.00E+00">
                        <c:v>-1.434E-2</c:v>
                      </c:pt>
                      <c:pt idx="145" formatCode="0.00E+00">
                        <c:v>-4.4900000000000001E-3</c:v>
                      </c:pt>
                      <c:pt idx="146" formatCode="0.00E+00">
                        <c:v>5.0299999999999997E-3</c:v>
                      </c:pt>
                      <c:pt idx="147">
                        <c:v>-1.763E-2</c:v>
                      </c:pt>
                      <c:pt idx="148">
                        <c:v>8.3960499999999997E-5</c:v>
                      </c:pt>
                      <c:pt idx="149">
                        <c:v>-8.3099999999999997E-3</c:v>
                      </c:pt>
                      <c:pt idx="150">
                        <c:v>-2.8119999999999999E-2</c:v>
                      </c:pt>
                      <c:pt idx="151">
                        <c:v>-6.0099999999999997E-3</c:v>
                      </c:pt>
                      <c:pt idx="152">
                        <c:v>-9.8799999999999999E-3</c:v>
                      </c:pt>
                      <c:pt idx="153">
                        <c:v>-1.66E-2</c:v>
                      </c:pt>
                      <c:pt idx="154">
                        <c:v>2.1199999999999999E-3</c:v>
                      </c:pt>
                      <c:pt idx="155">
                        <c:v>-1.694E-2</c:v>
                      </c:pt>
                      <c:pt idx="156" formatCode="0.00E+00">
                        <c:v>-1.6420000000000001E-2</c:v>
                      </c:pt>
                      <c:pt idx="157" formatCode="0.00E+00">
                        <c:v>-1.1299999999999999E-3</c:v>
                      </c:pt>
                      <c:pt idx="158" formatCode="0.00E+00">
                        <c:v>-1.9859999999999999E-2</c:v>
                      </c:pt>
                      <c:pt idx="159" formatCode="0.00E+00">
                        <c:v>-7.3699999999999998E-3</c:v>
                      </c:pt>
                      <c:pt idx="160">
                        <c:v>-4.0499999999999998E-3</c:v>
                      </c:pt>
                      <c:pt idx="161">
                        <c:v>-2.462E-2</c:v>
                      </c:pt>
                      <c:pt idx="162">
                        <c:v>-1.196E-2</c:v>
                      </c:pt>
                      <c:pt idx="163">
                        <c:v>-1.7219999999999999E-2</c:v>
                      </c:pt>
                      <c:pt idx="164">
                        <c:v>-3.347E-2</c:v>
                      </c:pt>
                      <c:pt idx="165">
                        <c:v>-1.2290000000000001E-2</c:v>
                      </c:pt>
                      <c:pt idx="166" formatCode="0.00E+00">
                        <c:v>-2.681E-2</c:v>
                      </c:pt>
                      <c:pt idx="167">
                        <c:v>-2.894E-2</c:v>
                      </c:pt>
                      <c:pt idx="168">
                        <c:v>-9.9900000000000006E-3</c:v>
                      </c:pt>
                      <c:pt idx="169">
                        <c:v>-2.7140000000000001E-2</c:v>
                      </c:pt>
                      <c:pt idx="170" formatCode="0.00E+00">
                        <c:v>-2.145E-2</c:v>
                      </c:pt>
                      <c:pt idx="171">
                        <c:v>-8.0999999999999996E-3</c:v>
                      </c:pt>
                      <c:pt idx="172">
                        <c:v>-3.2039999999999999E-2</c:v>
                      </c:pt>
                      <c:pt idx="173">
                        <c:v>-2.2329999999999999E-2</c:v>
                      </c:pt>
                      <c:pt idx="174">
                        <c:v>-2.044E-2</c:v>
                      </c:pt>
                      <c:pt idx="175" formatCode="0.00E+00">
                        <c:v>-3.3410000000000002E-2</c:v>
                      </c:pt>
                      <c:pt idx="176" formatCode="0.00E+00">
                        <c:v>-1.048E-2</c:v>
                      </c:pt>
                      <c:pt idx="177" formatCode="0.00E+00">
                        <c:v>-0.21127000000000001</c:v>
                      </c:pt>
                      <c:pt idx="178">
                        <c:v>-1.1842600000000001</c:v>
                      </c:pt>
                      <c:pt idx="179">
                        <c:v>-2.9214199999999999</c:v>
                      </c:pt>
                      <c:pt idx="180">
                        <c:v>-5.3685499999999999</c:v>
                      </c:pt>
                      <c:pt idx="181">
                        <c:v>-8.1501599999999996</c:v>
                      </c:pt>
                      <c:pt idx="182">
                        <c:v>-10.27801</c:v>
                      </c:pt>
                      <c:pt idx="183">
                        <c:v>-10.942729999999999</c:v>
                      </c:pt>
                      <c:pt idx="184">
                        <c:v>-10.11852</c:v>
                      </c:pt>
                      <c:pt idx="185">
                        <c:v>-8.0745900000000006</c:v>
                      </c:pt>
                      <c:pt idx="186">
                        <c:v>-5.34457</c:v>
                      </c:pt>
                      <c:pt idx="187">
                        <c:v>-2.82246</c:v>
                      </c:pt>
                      <c:pt idx="188">
                        <c:v>-0.95379999999999998</c:v>
                      </c:pt>
                      <c:pt idx="189">
                        <c:v>0.25157000000000002</c:v>
                      </c:pt>
                      <c:pt idx="190" formatCode="0.00E+00">
                        <c:v>0.92574000000000001</c:v>
                      </c:pt>
                      <c:pt idx="191">
                        <c:v>1.1728099999999999</c:v>
                      </c:pt>
                      <c:pt idx="192">
                        <c:v>1.20122</c:v>
                      </c:pt>
                      <c:pt idx="193">
                        <c:v>1.14598</c:v>
                      </c:pt>
                      <c:pt idx="194">
                        <c:v>1.02251</c:v>
                      </c:pt>
                      <c:pt idx="195">
                        <c:v>0.92310000000000003</c:v>
                      </c:pt>
                      <c:pt idx="196">
                        <c:v>0.85633000000000004</c:v>
                      </c:pt>
                      <c:pt idx="197">
                        <c:v>0.7762</c:v>
                      </c:pt>
                      <c:pt idx="198">
                        <c:v>0.73570000000000002</c:v>
                      </c:pt>
                      <c:pt idx="199">
                        <c:v>0.69594999999999996</c:v>
                      </c:pt>
                      <c:pt idx="200">
                        <c:v>0.63658000000000003</c:v>
                      </c:pt>
                      <c:pt idx="201">
                        <c:v>0.61636999999999997</c:v>
                      </c:pt>
                      <c:pt idx="202">
                        <c:v>0.57562000000000002</c:v>
                      </c:pt>
                      <c:pt idx="203" formatCode="0.00E+00">
                        <c:v>0.52671000000000001</c:v>
                      </c:pt>
                      <c:pt idx="204">
                        <c:v>0.51917999999999997</c:v>
                      </c:pt>
                      <c:pt idx="205">
                        <c:v>0.47935</c:v>
                      </c:pt>
                      <c:pt idx="206">
                        <c:v>0.44479000000000002</c:v>
                      </c:pt>
                      <c:pt idx="207">
                        <c:v>0.43654999999999999</c:v>
                      </c:pt>
                      <c:pt idx="208">
                        <c:v>0.39645999999999998</c:v>
                      </c:pt>
                      <c:pt idx="209">
                        <c:v>0.37663000000000002</c:v>
                      </c:pt>
                      <c:pt idx="210">
                        <c:v>0.37006</c:v>
                      </c:pt>
                      <c:pt idx="211">
                        <c:v>0.33252999999999999</c:v>
                      </c:pt>
                      <c:pt idx="212">
                        <c:v>0.32872000000000001</c:v>
                      </c:pt>
                      <c:pt idx="213" formatCode="0.00E+00">
                        <c:v>0.31328</c:v>
                      </c:pt>
                      <c:pt idx="214" formatCode="0.00E+00">
                        <c:v>0.27374999999999999</c:v>
                      </c:pt>
                      <c:pt idx="215" formatCode="0.00E+00">
                        <c:v>0.27901999999999999</c:v>
                      </c:pt>
                      <c:pt idx="216" formatCode="0.00E+00">
                        <c:v>0.25951999999999997</c:v>
                      </c:pt>
                      <c:pt idx="217" formatCode="0.00E+00">
                        <c:v>0.22914000000000001</c:v>
                      </c:pt>
                      <c:pt idx="218">
                        <c:v>0.23993999999999999</c:v>
                      </c:pt>
                      <c:pt idx="219">
                        <c:v>0.21357999999999999</c:v>
                      </c:pt>
                      <c:pt idx="220">
                        <c:v>0.19037000000000001</c:v>
                      </c:pt>
                      <c:pt idx="221" formatCode="0.00E+00">
                        <c:v>0.19284000000000001</c:v>
                      </c:pt>
                      <c:pt idx="222">
                        <c:v>0.16100999999999999</c:v>
                      </c:pt>
                      <c:pt idx="223">
                        <c:v>0.15081</c:v>
                      </c:pt>
                      <c:pt idx="224">
                        <c:v>0.15492</c:v>
                      </c:pt>
                      <c:pt idx="225" formatCode="0.00E+00">
                        <c:v>0.12409000000000001</c:v>
                      </c:pt>
                      <c:pt idx="226" formatCode="0.00E+00">
                        <c:v>0.12723999999999999</c:v>
                      </c:pt>
                      <c:pt idx="227">
                        <c:v>0.12051000000000001</c:v>
                      </c:pt>
                      <c:pt idx="228">
                        <c:v>9.3740000000000004E-2</c:v>
                      </c:pt>
                      <c:pt idx="229">
                        <c:v>9.9650000000000002E-2</c:v>
                      </c:pt>
                      <c:pt idx="230">
                        <c:v>8.5139999999999993E-2</c:v>
                      </c:pt>
                      <c:pt idx="231" formatCode="0.00E+00">
                        <c:v>6.4860000000000001E-2</c:v>
                      </c:pt>
                      <c:pt idx="232" formatCode="0.00E+00">
                        <c:v>8.1479999999999997E-2</c:v>
                      </c:pt>
                      <c:pt idx="233" formatCode="0.00E+00">
                        <c:v>5.9979999999999999E-2</c:v>
                      </c:pt>
                      <c:pt idx="234" formatCode="0.00E+00">
                        <c:v>5.4460000000000001E-2</c:v>
                      </c:pt>
                      <c:pt idx="235" formatCode="0.00E+00">
                        <c:v>6.9120000000000001E-2</c:v>
                      </c:pt>
                      <c:pt idx="236" formatCode="0.00E+00">
                        <c:v>4.9000000000000002E-2</c:v>
                      </c:pt>
                      <c:pt idx="237" formatCode="0.00E+00">
                        <c:v>4.8759999999999998E-2</c:v>
                      </c:pt>
                      <c:pt idx="238" formatCode="0.00E+00">
                        <c:v>5.525E-2</c:v>
                      </c:pt>
                      <c:pt idx="239" formatCode="0.00E+00">
                        <c:v>2.861E-2</c:v>
                      </c:pt>
                      <c:pt idx="240" formatCode="0.00E+00">
                        <c:v>4.7449999999999999E-2</c:v>
                      </c:pt>
                      <c:pt idx="241" formatCode="0.00E+00">
                        <c:v>5.2389999999999999E-2</c:v>
                      </c:pt>
                      <c:pt idx="242" formatCode="0.00E+00">
                        <c:v>3.805E-2</c:v>
                      </c:pt>
                      <c:pt idx="243" formatCode="0.00E+00">
                        <c:v>5.8599999999999999E-2</c:v>
                      </c:pt>
                      <c:pt idx="244" formatCode="0.00E+00">
                        <c:v>4.6890000000000001E-2</c:v>
                      </c:pt>
                      <c:pt idx="245" formatCode="0.00E+00">
                        <c:v>1.619E-2</c:v>
                      </c:pt>
                      <c:pt idx="246" formatCode="0.00E+00">
                        <c:v>2.1430000000000001E-2</c:v>
                      </c:pt>
                      <c:pt idx="247" formatCode="0.00E+00">
                        <c:v>-5.13E-3</c:v>
                      </c:pt>
                      <c:pt idx="248" formatCode="0.00E+00">
                        <c:v>-1.576E-2</c:v>
                      </c:pt>
                      <c:pt idx="249" formatCode="0.00E+00">
                        <c:v>2.4299999999999999E-3</c:v>
                      </c:pt>
                      <c:pt idx="250" formatCode="0.00E+00">
                        <c:v>-1.393E-2</c:v>
                      </c:pt>
                      <c:pt idx="251" formatCode="0.00E+00">
                        <c:v>-6.3600000000000002E-3</c:v>
                      </c:pt>
                      <c:pt idx="252">
                        <c:v>7.4200899999999996E-4</c:v>
                      </c:pt>
                      <c:pt idx="253">
                        <c:v>-2.1690000000000001E-2</c:v>
                      </c:pt>
                      <c:pt idx="254">
                        <c:v>-9.1900000000000003E-3</c:v>
                      </c:pt>
                      <c:pt idx="255" formatCode="0.00E+00">
                        <c:v>-9.0699999999999999E-3</c:v>
                      </c:pt>
                      <c:pt idx="256" formatCode="0.00E+00">
                        <c:v>-2.4889999999999999E-2</c:v>
                      </c:pt>
                      <c:pt idx="257">
                        <c:v>-2.9299999999999999E-3</c:v>
                      </c:pt>
                      <c:pt idx="258">
                        <c:v>-7.4999999999999997E-3</c:v>
                      </c:pt>
                      <c:pt idx="259">
                        <c:v>-1.6709999999999999E-2</c:v>
                      </c:pt>
                      <c:pt idx="260" formatCode="0.00E+00">
                        <c:v>1.8600000000000001E-3</c:v>
                      </c:pt>
                      <c:pt idx="261">
                        <c:v>-1.2789999999999999E-2</c:v>
                      </c:pt>
                      <c:pt idx="262" formatCode="0.00E+00">
                        <c:v>-6.94E-3</c:v>
                      </c:pt>
                      <c:pt idx="263" formatCode="0.00E+00">
                        <c:v>4.5999999999999999E-3</c:v>
                      </c:pt>
                      <c:pt idx="264">
                        <c:v>-1.8329999999999999E-2</c:v>
                      </c:pt>
                      <c:pt idx="265">
                        <c:v>-9.7999999999999997E-3</c:v>
                      </c:pt>
                      <c:pt idx="266">
                        <c:v>-4.4099999999999999E-3</c:v>
                      </c:pt>
                      <c:pt idx="267" formatCode="0.00E+00">
                        <c:v>-2.8930000000000001E-2</c:v>
                      </c:pt>
                      <c:pt idx="268">
                        <c:v>-1.4970000000000001E-2</c:v>
                      </c:pt>
                      <c:pt idx="269">
                        <c:v>-2.0080000000000001E-2</c:v>
                      </c:pt>
                      <c:pt idx="270">
                        <c:v>-3.4939999999999999E-2</c:v>
                      </c:pt>
                      <c:pt idx="271">
                        <c:v>-1.754E-2</c:v>
                      </c:pt>
                      <c:pt idx="272">
                        <c:v>-3.0179999999999998E-2</c:v>
                      </c:pt>
                      <c:pt idx="273">
                        <c:v>-3.4909999999999997E-2</c:v>
                      </c:pt>
                      <c:pt idx="274" formatCode="0.00E+00">
                        <c:v>-1.2829999999999999E-2</c:v>
                      </c:pt>
                      <c:pt idx="275" formatCode="0.00E+00">
                        <c:v>-2.9139999999999999E-2</c:v>
                      </c:pt>
                      <c:pt idx="276" formatCode="0.00E+00">
                        <c:v>-2.4199999999999999E-2</c:v>
                      </c:pt>
                      <c:pt idx="277" formatCode="0.00E+00">
                        <c:v>-1.7129999999999999E-2</c:v>
                      </c:pt>
                      <c:pt idx="278" formatCode="0.00E+00">
                        <c:v>-4.1599999999999998E-2</c:v>
                      </c:pt>
                      <c:pt idx="279" formatCode="0.00E+00">
                        <c:v>-3.2059999999999998E-2</c:v>
                      </c:pt>
                      <c:pt idx="280" formatCode="0.00E+00">
                        <c:v>-3.3779999999999998E-2</c:v>
                      </c:pt>
                      <c:pt idx="281" formatCode="0.00E+00">
                        <c:v>-5.185E-2</c:v>
                      </c:pt>
                      <c:pt idx="282" formatCode="0.00E+00">
                        <c:v>-3.0259999999999999E-2</c:v>
                      </c:pt>
                      <c:pt idx="283">
                        <c:v>-3.2230000000000002E-2</c:v>
                      </c:pt>
                      <c:pt idx="284">
                        <c:v>-4.582E-2</c:v>
                      </c:pt>
                      <c:pt idx="285" formatCode="0.00E+00">
                        <c:v>-2.4230000000000002E-2</c:v>
                      </c:pt>
                      <c:pt idx="286" formatCode="0.00E+00">
                        <c:v>-3.7490000000000002E-2</c:v>
                      </c:pt>
                      <c:pt idx="287" formatCode="0.00E+00">
                        <c:v>-3.0380000000000001E-2</c:v>
                      </c:pt>
                      <c:pt idx="288" formatCode="0.00E+00">
                        <c:v>-1.4019999999999999E-2</c:v>
                      </c:pt>
                      <c:pt idx="289" formatCode="0.00E+00">
                        <c:v>-3.2009999999999997E-2</c:v>
                      </c:pt>
                      <c:pt idx="290" formatCode="0.00E+00">
                        <c:v>-2.674E-2</c:v>
                      </c:pt>
                      <c:pt idx="291" formatCode="0.00E+00">
                        <c:v>-2.4060000000000002E-2</c:v>
                      </c:pt>
                      <c:pt idx="292" formatCode="0.00E+00">
                        <c:v>-5.6860000000000001E-2</c:v>
                      </c:pt>
                      <c:pt idx="293" formatCode="0.00E+00">
                        <c:v>-4.5440000000000001E-2</c:v>
                      </c:pt>
                      <c:pt idx="294" formatCode="0.00E+00">
                        <c:v>-4.7190000000000003E-2</c:v>
                      </c:pt>
                      <c:pt idx="295" formatCode="0.00E+00">
                        <c:v>-5.8360000000000002E-2</c:v>
                      </c:pt>
                      <c:pt idx="296" formatCode="0.00E+00">
                        <c:v>-3.3259999999999998E-2</c:v>
                      </c:pt>
                      <c:pt idx="297" formatCode="0.00E+00">
                        <c:v>-0.21262</c:v>
                      </c:pt>
                      <c:pt idx="298" formatCode="0.00E+00">
                        <c:v>-1.14988</c:v>
                      </c:pt>
                      <c:pt idx="299">
                        <c:v>-2.8874900000000001</c:v>
                      </c:pt>
                      <c:pt idx="300">
                        <c:v>-5.3877300000000004</c:v>
                      </c:pt>
                      <c:pt idx="301">
                        <c:v>-8.3408800000000003</c:v>
                      </c:pt>
                      <c:pt idx="302">
                        <c:v>-10.87433</c:v>
                      </c:pt>
                      <c:pt idx="303">
                        <c:v>-12.097569999999999</c:v>
                      </c:pt>
                      <c:pt idx="304">
                        <c:v>-11.87961</c:v>
                      </c:pt>
                      <c:pt idx="305">
                        <c:v>-10.40766</c:v>
                      </c:pt>
                      <c:pt idx="306">
                        <c:v>-8.0712100000000007</c:v>
                      </c:pt>
                      <c:pt idx="307">
                        <c:v>-5.6419699999999997</c:v>
                      </c:pt>
                      <c:pt idx="308">
                        <c:v>-3.6373099999999998</c:v>
                      </c:pt>
                      <c:pt idx="309">
                        <c:v>-2.1284200000000002</c:v>
                      </c:pt>
                      <c:pt idx="310">
                        <c:v>-1.0733200000000001</c:v>
                      </c:pt>
                      <c:pt idx="311">
                        <c:v>-0.43825999999999998</c:v>
                      </c:pt>
                      <c:pt idx="312">
                        <c:v>-5.9459999999999999E-2</c:v>
                      </c:pt>
                      <c:pt idx="313">
                        <c:v>0.17126</c:v>
                      </c:pt>
                      <c:pt idx="314" formatCode="0.00E+00">
                        <c:v>0.28897</c:v>
                      </c:pt>
                      <c:pt idx="315">
                        <c:v>0.39648</c:v>
                      </c:pt>
                      <c:pt idx="316">
                        <c:v>0.49598999999999999</c:v>
                      </c:pt>
                      <c:pt idx="317" formatCode="0.00E+00">
                        <c:v>0.55466000000000004</c:v>
                      </c:pt>
                      <c:pt idx="318">
                        <c:v>0.64300999999999997</c:v>
                      </c:pt>
                      <c:pt idx="319">
                        <c:v>0.70428000000000002</c:v>
                      </c:pt>
                      <c:pt idx="320" formatCode="0.00E+00">
                        <c:v>0.73157000000000005</c:v>
                      </c:pt>
                      <c:pt idx="321" formatCode="0.00E+00">
                        <c:v>0.78627999999999998</c:v>
                      </c:pt>
                      <c:pt idx="322" formatCode="0.00E+00">
                        <c:v>0.80013999999999996</c:v>
                      </c:pt>
                      <c:pt idx="323">
                        <c:v>0.80054000000000003</c:v>
                      </c:pt>
                      <c:pt idx="324">
                        <c:v>0.83155999999999997</c:v>
                      </c:pt>
                      <c:pt idx="325">
                        <c:v>0.82032000000000005</c:v>
                      </c:pt>
                      <c:pt idx="326">
                        <c:v>0.81045999999999996</c:v>
                      </c:pt>
                      <c:pt idx="327">
                        <c:v>0.81818000000000002</c:v>
                      </c:pt>
                      <c:pt idx="328">
                        <c:v>0.77941000000000005</c:v>
                      </c:pt>
                      <c:pt idx="329">
                        <c:v>0.75553000000000003</c:v>
                      </c:pt>
                      <c:pt idx="330">
                        <c:v>0.73892000000000002</c:v>
                      </c:pt>
                      <c:pt idx="331" formatCode="0.00E+00">
                        <c:v>0.69171000000000005</c:v>
                      </c:pt>
                      <c:pt idx="332">
                        <c:v>0.67545999999999995</c:v>
                      </c:pt>
                      <c:pt idx="333">
                        <c:v>0.64966999999999997</c:v>
                      </c:pt>
                      <c:pt idx="334">
                        <c:v>0.60936000000000001</c:v>
                      </c:pt>
                      <c:pt idx="335">
                        <c:v>0.60419999999999996</c:v>
                      </c:pt>
                      <c:pt idx="336" formatCode="0.00E+00">
                        <c:v>0.56552000000000002</c:v>
                      </c:pt>
                      <c:pt idx="337">
                        <c:v>0.52244999999999997</c:v>
                      </c:pt>
                      <c:pt idx="338">
                        <c:v>0.51900000000000002</c:v>
                      </c:pt>
                      <c:pt idx="339">
                        <c:v>0.47789999999999999</c:v>
                      </c:pt>
                      <c:pt idx="340">
                        <c:v>0.44006000000000001</c:v>
                      </c:pt>
                      <c:pt idx="341">
                        <c:v>0.42887999999999998</c:v>
                      </c:pt>
                      <c:pt idx="342" formatCode="0.00E+00">
                        <c:v>0.38780999999999999</c:v>
                      </c:pt>
                      <c:pt idx="343" formatCode="0.00E+00">
                        <c:v>0.36458000000000002</c:v>
                      </c:pt>
                      <c:pt idx="344" formatCode="0.00E+00">
                        <c:v>0.34498000000000001</c:v>
                      </c:pt>
                      <c:pt idx="345">
                        <c:v>0.31036000000000002</c:v>
                      </c:pt>
                      <c:pt idx="346" formatCode="0.00E+00">
                        <c:v>0.30307000000000001</c:v>
                      </c:pt>
                      <c:pt idx="347" formatCode="0.00E+00">
                        <c:v>0.2792</c:v>
                      </c:pt>
                      <c:pt idx="348">
                        <c:v>0.24709</c:v>
                      </c:pt>
                      <c:pt idx="349">
                        <c:v>0.25163999999999997</c:v>
                      </c:pt>
                      <c:pt idx="350" formatCode="0.00E+00">
                        <c:v>0.22153999999999999</c:v>
                      </c:pt>
                      <c:pt idx="351" formatCode="0.00E+00">
                        <c:v>0.19758999999999999</c:v>
                      </c:pt>
                      <c:pt idx="352" formatCode="0.00E+00">
                        <c:v>0.20322000000000001</c:v>
                      </c:pt>
                      <c:pt idx="353" formatCode="0.00E+00">
                        <c:v>0.17241000000000001</c:v>
                      </c:pt>
                      <c:pt idx="354">
                        <c:v>0.16077</c:v>
                      </c:pt>
                      <c:pt idx="355">
                        <c:v>0.16422</c:v>
                      </c:pt>
                      <c:pt idx="356">
                        <c:v>0.13818</c:v>
                      </c:pt>
                      <c:pt idx="357">
                        <c:v>0.14469000000000001</c:v>
                      </c:pt>
                      <c:pt idx="358" formatCode="0.00E+00">
                        <c:v>0.14077000000000001</c:v>
                      </c:pt>
                      <c:pt idx="359" formatCode="0.00E+00">
                        <c:v>0.11189</c:v>
                      </c:pt>
                      <c:pt idx="360" formatCode="0.00E+00">
                        <c:v>0.12074</c:v>
                      </c:pt>
                      <c:pt idx="361" formatCode="0.00E+00">
                        <c:v>0.10629</c:v>
                      </c:pt>
                      <c:pt idx="362">
                        <c:v>7.9039999999999999E-2</c:v>
                      </c:pt>
                      <c:pt idx="363">
                        <c:v>8.9149999999999993E-2</c:v>
                      </c:pt>
                      <c:pt idx="364">
                        <c:v>7.0519999999999999E-2</c:v>
                      </c:pt>
                      <c:pt idx="365">
                        <c:v>5.8029999999999998E-2</c:v>
                      </c:pt>
                      <c:pt idx="366">
                        <c:v>6.7059999999999995E-2</c:v>
                      </c:pt>
                      <c:pt idx="367" formatCode="0.00E+00">
                        <c:v>4.6370000000000001E-2</c:v>
                      </c:pt>
                      <c:pt idx="368">
                        <c:v>4.5940000000000002E-2</c:v>
                      </c:pt>
                      <c:pt idx="369">
                        <c:v>4.6469999999999997E-2</c:v>
                      </c:pt>
                      <c:pt idx="370">
                        <c:v>2.3439999999999999E-2</c:v>
                      </c:pt>
                      <c:pt idx="371" formatCode="0.00E+00">
                        <c:v>3.4680000000000002E-2</c:v>
                      </c:pt>
                      <c:pt idx="372">
                        <c:v>3.065E-2</c:v>
                      </c:pt>
                      <c:pt idx="373">
                        <c:v>1.3899999999999999E-2</c:v>
                      </c:pt>
                      <c:pt idx="374" formatCode="0.00E+00">
                        <c:v>3.3000000000000002E-2</c:v>
                      </c:pt>
                      <c:pt idx="375" formatCode="0.00E+00">
                        <c:v>2.1569999999999999E-2</c:v>
                      </c:pt>
                      <c:pt idx="376" formatCode="0.00E+00">
                        <c:v>8.6700000000000006E-3</c:v>
                      </c:pt>
                      <c:pt idx="377" formatCode="0.00E+00">
                        <c:v>2.3E-2</c:v>
                      </c:pt>
                      <c:pt idx="378" formatCode="0.00E+00">
                        <c:v>8.26E-3</c:v>
                      </c:pt>
                      <c:pt idx="379" formatCode="0.00E+00">
                        <c:v>8.1600000000000006E-3</c:v>
                      </c:pt>
                      <c:pt idx="380" formatCode="0.00E+00">
                        <c:v>1.9820000000000001E-2</c:v>
                      </c:pt>
                      <c:pt idx="381" formatCode="0.00E+00">
                        <c:v>-3.2100000000000002E-3</c:v>
                      </c:pt>
                      <c:pt idx="382" formatCode="0.00E+00">
                        <c:v>5.8599999999999998E-3</c:v>
                      </c:pt>
                      <c:pt idx="383" formatCode="0.00E+00">
                        <c:v>2.4499999999999999E-3</c:v>
                      </c:pt>
                      <c:pt idx="384" formatCode="0.00E+00">
                        <c:v>-1.7940000000000001E-2</c:v>
                      </c:pt>
                      <c:pt idx="385" formatCode="0.00E+00">
                        <c:v>-6.3200000000000001E-3</c:v>
                      </c:pt>
                      <c:pt idx="386">
                        <c:v>-1.1390000000000001E-2</c:v>
                      </c:pt>
                      <c:pt idx="387" formatCode="0.00E+00">
                        <c:v>-2.6120000000000001E-2</c:v>
                      </c:pt>
                      <c:pt idx="388">
                        <c:v>-7.2500000000000004E-3</c:v>
                      </c:pt>
                      <c:pt idx="389">
                        <c:v>-2.3529999999999999E-2</c:v>
                      </c:pt>
                      <c:pt idx="390">
                        <c:v>-2.9389999999999999E-2</c:v>
                      </c:pt>
                      <c:pt idx="391">
                        <c:v>-1.8259999999999998E-2</c:v>
                      </c:pt>
                      <c:pt idx="392" formatCode="0.00E+00">
                        <c:v>-3.7510000000000002E-2</c:v>
                      </c:pt>
                      <c:pt idx="393">
                        <c:v>-3.5470000000000002E-2</c:v>
                      </c:pt>
                      <c:pt idx="394">
                        <c:v>-2.9149999999999999E-2</c:v>
                      </c:pt>
                      <c:pt idx="395">
                        <c:v>-4.5929999999999999E-2</c:v>
                      </c:pt>
                      <c:pt idx="396">
                        <c:v>-2.64E-2</c:v>
                      </c:pt>
                      <c:pt idx="397">
                        <c:v>-2.7609999999999999E-2</c:v>
                      </c:pt>
                      <c:pt idx="398">
                        <c:v>-4.0250000000000001E-2</c:v>
                      </c:pt>
                      <c:pt idx="399">
                        <c:v>-1.933E-2</c:v>
                      </c:pt>
                      <c:pt idx="400">
                        <c:v>-2.8250000000000001E-2</c:v>
                      </c:pt>
                      <c:pt idx="401">
                        <c:v>-3.6540000000000003E-2</c:v>
                      </c:pt>
                      <c:pt idx="402" formatCode="0.00E+00">
                        <c:v>-2.1690000000000001E-2</c:v>
                      </c:pt>
                      <c:pt idx="403" formatCode="0.00E+00">
                        <c:v>-3.696E-2</c:v>
                      </c:pt>
                      <c:pt idx="404">
                        <c:v>-3.6290000000000003E-2</c:v>
                      </c:pt>
                      <c:pt idx="405" formatCode="0.00E+00">
                        <c:v>-2.6550000000000001E-2</c:v>
                      </c:pt>
                      <c:pt idx="406" formatCode="0.00E+00">
                        <c:v>-4.555E-2</c:v>
                      </c:pt>
                      <c:pt idx="407" formatCode="0.00E+00">
                        <c:v>-2.3369999999999998E-2</c:v>
                      </c:pt>
                      <c:pt idx="408" formatCode="0.00E+00">
                        <c:v>-2.129E-2</c:v>
                      </c:pt>
                      <c:pt idx="409" formatCode="0.00E+00">
                        <c:v>-3.61E-2</c:v>
                      </c:pt>
                      <c:pt idx="410" formatCode="0.00E+00">
                        <c:v>-2.359E-2</c:v>
                      </c:pt>
                      <c:pt idx="411">
                        <c:v>-3.7490000000000002E-2</c:v>
                      </c:pt>
                      <c:pt idx="412">
                        <c:v>-6.3469999999999999E-2</c:v>
                      </c:pt>
                      <c:pt idx="413">
                        <c:v>-4.8919999999999998E-2</c:v>
                      </c:pt>
                      <c:pt idx="414">
                        <c:v>-6.6650000000000001E-2</c:v>
                      </c:pt>
                      <c:pt idx="415">
                        <c:v>-6.2670000000000003E-2</c:v>
                      </c:pt>
                      <c:pt idx="416" formatCode="0.00E+00">
                        <c:v>-4.2110000000000002E-2</c:v>
                      </c:pt>
                      <c:pt idx="417">
                        <c:v>-0.15737999999999999</c:v>
                      </c:pt>
                      <c:pt idx="418">
                        <c:v>-0.90261999999999998</c:v>
                      </c:pt>
                      <c:pt idx="419" formatCode="0.00E+00">
                        <c:v>-2.4602300000000001</c:v>
                      </c:pt>
                      <c:pt idx="420">
                        <c:v>-4.8473699999999997</c:v>
                      </c:pt>
                      <c:pt idx="421">
                        <c:v>-7.8309300000000004</c:v>
                      </c:pt>
                      <c:pt idx="422">
                        <c:v>-10.7752</c:v>
                      </c:pt>
                      <c:pt idx="423">
                        <c:v>-12.76247</c:v>
                      </c:pt>
                      <c:pt idx="424">
                        <c:v>-13.502610000000001</c:v>
                      </c:pt>
                      <c:pt idx="425">
                        <c:v>-13.01136</c:v>
                      </c:pt>
                      <c:pt idx="426">
                        <c:v>-11.48063</c:v>
                      </c:pt>
                      <c:pt idx="427">
                        <c:v>-9.5441900000000004</c:v>
                      </c:pt>
                      <c:pt idx="428">
                        <c:v>-7.6771099999999999</c:v>
                      </c:pt>
                      <c:pt idx="429">
                        <c:v>-6.0027100000000004</c:v>
                      </c:pt>
                      <c:pt idx="430">
                        <c:v>-4.6390099999999999</c:v>
                      </c:pt>
                      <c:pt idx="431">
                        <c:v>-3.59823</c:v>
                      </c:pt>
                      <c:pt idx="432">
                        <c:v>-2.7921399999999998</c:v>
                      </c:pt>
                      <c:pt idx="433">
                        <c:v>-2.2126000000000001</c:v>
                      </c:pt>
                      <c:pt idx="434">
                        <c:v>-1.78813</c:v>
                      </c:pt>
                      <c:pt idx="435" formatCode="0.00E+00">
                        <c:v>-1.4350799999999999</c:v>
                      </c:pt>
                      <c:pt idx="436">
                        <c:v>-1.17533</c:v>
                      </c:pt>
                      <c:pt idx="437" formatCode="0.00E+00">
                        <c:v>-0.95235000000000003</c:v>
                      </c:pt>
                      <c:pt idx="438" formatCode="0.00E+00">
                        <c:v>-0.73531999999999997</c:v>
                      </c:pt>
                      <c:pt idx="439" formatCode="0.00E+00">
                        <c:v>-0.57674000000000003</c:v>
                      </c:pt>
                      <c:pt idx="440" formatCode="0.00E+00">
                        <c:v>-0.41982000000000003</c:v>
                      </c:pt>
                      <c:pt idx="441">
                        <c:v>-0.27445000000000003</c:v>
                      </c:pt>
                      <c:pt idx="442" formatCode="0.00E+00">
                        <c:v>-0.18182999999999999</c:v>
                      </c:pt>
                      <c:pt idx="443">
                        <c:v>-8.0930000000000002E-2</c:v>
                      </c:pt>
                      <c:pt idx="444">
                        <c:v>5.7154899999999997E-5</c:v>
                      </c:pt>
                      <c:pt idx="445">
                        <c:v>4.2970000000000001E-2</c:v>
                      </c:pt>
                      <c:pt idx="446">
                        <c:v>0.10650999999999999</c:v>
                      </c:pt>
                      <c:pt idx="447">
                        <c:v>0.13958000000000001</c:v>
                      </c:pt>
                      <c:pt idx="448">
                        <c:v>0.15731000000000001</c:v>
                      </c:pt>
                      <c:pt idx="449">
                        <c:v>0.19972000000000001</c:v>
                      </c:pt>
                      <c:pt idx="450">
                        <c:v>0.20652000000000001</c:v>
                      </c:pt>
                      <c:pt idx="451">
                        <c:v>0.21939</c:v>
                      </c:pt>
                      <c:pt idx="452" formatCode="0.00E+00">
                        <c:v>0.24736</c:v>
                      </c:pt>
                      <c:pt idx="453" formatCode="0.00E+00">
                        <c:v>0.23513000000000001</c:v>
                      </c:pt>
                      <c:pt idx="454">
                        <c:v>0.24113999999999999</c:v>
                      </c:pt>
                      <c:pt idx="455">
                        <c:v>0.24831</c:v>
                      </c:pt>
                      <c:pt idx="456">
                        <c:v>0.22549</c:v>
                      </c:pt>
                      <c:pt idx="457">
                        <c:v>0.23355000000000001</c:v>
                      </c:pt>
                      <c:pt idx="458" formatCode="0.00E+00">
                        <c:v>0.22620999999999999</c:v>
                      </c:pt>
                      <c:pt idx="459" formatCode="0.00E+00">
                        <c:v>0.20452000000000001</c:v>
                      </c:pt>
                      <c:pt idx="460">
                        <c:v>0.21643000000000001</c:v>
                      </c:pt>
                      <c:pt idx="461">
                        <c:v>0.19686999999999999</c:v>
                      </c:pt>
                      <c:pt idx="462" formatCode="0.00E+00">
                        <c:v>0.17677000000000001</c:v>
                      </c:pt>
                      <c:pt idx="463" formatCode="0.00E+00">
                        <c:v>0.18415999999999999</c:v>
                      </c:pt>
                      <c:pt idx="464" formatCode="0.00E+00">
                        <c:v>0.15415000000000001</c:v>
                      </c:pt>
                      <c:pt idx="465" formatCode="0.00E+00">
                        <c:v>0.14102999999999999</c:v>
                      </c:pt>
                      <c:pt idx="466" formatCode="0.00E+00">
                        <c:v>0.14657999999999999</c:v>
                      </c:pt>
                      <c:pt idx="467" formatCode="0.00E+00">
                        <c:v>0.12163</c:v>
                      </c:pt>
                      <c:pt idx="468" formatCode="0.00E+00">
                        <c:v>0.12665999999999999</c:v>
                      </c:pt>
                      <c:pt idx="469" formatCode="0.00E+00">
                        <c:v>0.12391000000000001</c:v>
                      </c:pt>
                      <c:pt idx="470" formatCode="0.00E+00">
                        <c:v>0.10158</c:v>
                      </c:pt>
                      <c:pt idx="471">
                        <c:v>0.10988000000000001</c:v>
                      </c:pt>
                      <c:pt idx="472">
                        <c:v>9.4539999999999999E-2</c:v>
                      </c:pt>
                      <c:pt idx="473">
                        <c:v>7.4800000000000005E-2</c:v>
                      </c:pt>
                      <c:pt idx="474" formatCode="0.00E+00">
                        <c:v>8.8160000000000002E-2</c:v>
                      </c:pt>
                      <c:pt idx="475" formatCode="0.00E+00">
                        <c:v>6.905E-2</c:v>
                      </c:pt>
                      <c:pt idx="476">
                        <c:v>6.166E-2</c:v>
                      </c:pt>
                      <c:pt idx="477" formatCode="0.00E+00">
                        <c:v>7.3550000000000004E-2</c:v>
                      </c:pt>
                      <c:pt idx="478">
                        <c:v>5.135E-2</c:v>
                      </c:pt>
                      <c:pt idx="479">
                        <c:v>5.2909999999999999E-2</c:v>
                      </c:pt>
                      <c:pt idx="480">
                        <c:v>5.7599999999999998E-2</c:v>
                      </c:pt>
                      <c:pt idx="481">
                        <c:v>3.5860000000000003E-2</c:v>
                      </c:pt>
                      <c:pt idx="482">
                        <c:v>4.725E-2</c:v>
                      </c:pt>
                      <c:pt idx="483">
                        <c:v>4.0570000000000002E-2</c:v>
                      </c:pt>
                      <c:pt idx="484">
                        <c:v>2.385E-2</c:v>
                      </c:pt>
                      <c:pt idx="485" formatCode="0.00E+00">
                        <c:v>3.5319999999999997E-2</c:v>
                      </c:pt>
                      <c:pt idx="486">
                        <c:v>2.1440000000000001E-2</c:v>
                      </c:pt>
                      <c:pt idx="487" formatCode="0.00E+00">
                        <c:v>1.363E-2</c:v>
                      </c:pt>
                      <c:pt idx="488">
                        <c:v>2.741E-2</c:v>
                      </c:pt>
                      <c:pt idx="489" formatCode="0.00E+00">
                        <c:v>8.5500000000000003E-3</c:v>
                      </c:pt>
                      <c:pt idx="490">
                        <c:v>1.5089999999999999E-2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2C70-453F-A4D9-4246708C3063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'50C'!$I$3:$I$2459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'50C'!$J$3:$J$2459</c:f>
              <c:numCache>
                <c:formatCode>General</c:formatCode>
                <c:ptCount val="2457"/>
                <c:pt idx="0">
                  <c:v>3.3790000000000001E-2</c:v>
                </c:pt>
                <c:pt idx="1">
                  <c:v>2.6440000000000002E-2</c:v>
                </c:pt>
                <c:pt idx="2" formatCode="0.00E+00">
                  <c:v>4.2865900000000002E-4</c:v>
                </c:pt>
                <c:pt idx="3">
                  <c:v>1.7680000000000001E-2</c:v>
                </c:pt>
                <c:pt idx="4">
                  <c:v>1.346E-2</c:v>
                </c:pt>
                <c:pt idx="5">
                  <c:v>1.8499999999999999E-2</c:v>
                </c:pt>
                <c:pt idx="6">
                  <c:v>4.8259999999999997E-2</c:v>
                </c:pt>
                <c:pt idx="7">
                  <c:v>4.6510000000000003E-2</c:v>
                </c:pt>
                <c:pt idx="8">
                  <c:v>4.9029999999999997E-2</c:v>
                </c:pt>
                <c:pt idx="9">
                  <c:v>6.4439999999999997E-2</c:v>
                </c:pt>
                <c:pt idx="10">
                  <c:v>3.0519999999999999E-2</c:v>
                </c:pt>
                <c:pt idx="11">
                  <c:v>2.777E-2</c:v>
                </c:pt>
                <c:pt idx="12">
                  <c:v>2.163E-2</c:v>
                </c:pt>
                <c:pt idx="13">
                  <c:v>4.7800000000000004E-3</c:v>
                </c:pt>
                <c:pt idx="14">
                  <c:v>3.057E-2</c:v>
                </c:pt>
                <c:pt idx="15">
                  <c:v>3.5889999999999998E-2</c:v>
                </c:pt>
                <c:pt idx="16" formatCode="0.00E+00">
                  <c:v>1.8329999999999999E-2</c:v>
                </c:pt>
                <c:pt idx="17">
                  <c:v>4.1180000000000001E-2</c:v>
                </c:pt>
                <c:pt idx="18" formatCode="0.00E+00">
                  <c:v>3.2239999999999998E-2</c:v>
                </c:pt>
                <c:pt idx="19">
                  <c:v>2.0660000000000001E-2</c:v>
                </c:pt>
                <c:pt idx="20">
                  <c:v>3.8039999999999997E-2</c:v>
                </c:pt>
                <c:pt idx="21">
                  <c:v>2.2110000000000001E-2</c:v>
                </c:pt>
                <c:pt idx="22">
                  <c:v>2.2200000000000001E-2</c:v>
                </c:pt>
                <c:pt idx="23">
                  <c:v>3.2759999999999997E-2</c:v>
                </c:pt>
                <c:pt idx="24" formatCode="0.00E+00">
                  <c:v>4.9100000000000003E-3</c:v>
                </c:pt>
                <c:pt idx="25" formatCode="0.00E+00">
                  <c:v>1.349E-2</c:v>
                </c:pt>
                <c:pt idx="26" formatCode="0.00E+00">
                  <c:v>1.8780000000000002E-2</c:v>
                </c:pt>
                <c:pt idx="27">
                  <c:v>-8.6199999999999992E-3</c:v>
                </c:pt>
                <c:pt idx="28">
                  <c:v>7.2815900000000003E-4</c:v>
                </c:pt>
                <c:pt idx="29" formatCode="0.00E+00">
                  <c:v>-4.4400000000000004E-3</c:v>
                </c:pt>
                <c:pt idx="30" formatCode="0.00E+00">
                  <c:v>-2.1690000000000001E-2</c:v>
                </c:pt>
                <c:pt idx="31" formatCode="0.00E+00">
                  <c:v>-5.1799999999999997E-3</c:v>
                </c:pt>
                <c:pt idx="32">
                  <c:v>-1.6330000000000001E-2</c:v>
                </c:pt>
                <c:pt idx="33" formatCode="0.00E+00">
                  <c:v>-2.0070000000000001E-2</c:v>
                </c:pt>
                <c:pt idx="34">
                  <c:v>4.3499999999999997E-3</c:v>
                </c:pt>
                <c:pt idx="35">
                  <c:v>-1.584E-2</c:v>
                </c:pt>
                <c:pt idx="36">
                  <c:v>-9.58E-3</c:v>
                </c:pt>
                <c:pt idx="37">
                  <c:v>5.5100000000000001E-3</c:v>
                </c:pt>
                <c:pt idx="38">
                  <c:v>-1.7229999999999999E-2</c:v>
                </c:pt>
                <c:pt idx="39">
                  <c:v>-9.4199999999999996E-3</c:v>
                </c:pt>
                <c:pt idx="40">
                  <c:v>-4.8799999999999998E-3</c:v>
                </c:pt>
                <c:pt idx="41">
                  <c:v>-2.452E-2</c:v>
                </c:pt>
                <c:pt idx="42">
                  <c:v>-1.014E-2</c:v>
                </c:pt>
                <c:pt idx="43">
                  <c:v>-1.0370000000000001E-2</c:v>
                </c:pt>
                <c:pt idx="44" formatCode="0.00E+00">
                  <c:v>-2.2939999999999999E-2</c:v>
                </c:pt>
                <c:pt idx="45" formatCode="0.00E+00">
                  <c:v>-1.9499999999999999E-3</c:v>
                </c:pt>
                <c:pt idx="46">
                  <c:v>-1.485E-2</c:v>
                </c:pt>
                <c:pt idx="47">
                  <c:v>-1.9220000000000001E-2</c:v>
                </c:pt>
                <c:pt idx="48">
                  <c:v>-5.1799999999999997E-3</c:v>
                </c:pt>
                <c:pt idx="49">
                  <c:v>-2.2519999999999998E-2</c:v>
                </c:pt>
                <c:pt idx="50">
                  <c:v>-1.4760000000000001E-2</c:v>
                </c:pt>
                <c:pt idx="51">
                  <c:v>-3.4399999999999999E-3</c:v>
                </c:pt>
                <c:pt idx="52">
                  <c:v>-1.9140000000000001E-2</c:v>
                </c:pt>
                <c:pt idx="53">
                  <c:v>-4.3499999999999997E-3</c:v>
                </c:pt>
                <c:pt idx="54">
                  <c:v>-1.7700000000000001E-3</c:v>
                </c:pt>
                <c:pt idx="55" formatCode="0.00E+00">
                  <c:v>-2.886E-2</c:v>
                </c:pt>
                <c:pt idx="56" formatCode="0.00E+00">
                  <c:v>-6.9199999999999999E-3</c:v>
                </c:pt>
                <c:pt idx="57" formatCode="0.00E+00">
                  <c:v>-0.11038000000000001</c:v>
                </c:pt>
                <c:pt idx="58">
                  <c:v>-0.7016</c:v>
                </c:pt>
                <c:pt idx="59">
                  <c:v>-1.306</c:v>
                </c:pt>
                <c:pt idx="60">
                  <c:v>-1.8358099999999999</c:v>
                </c:pt>
                <c:pt idx="61">
                  <c:v>-2.2184599999999999</c:v>
                </c:pt>
                <c:pt idx="62">
                  <c:v>-2.3521200000000002</c:v>
                </c:pt>
                <c:pt idx="63">
                  <c:v>-1.94835</c:v>
                </c:pt>
                <c:pt idx="64">
                  <c:v>-1.4373400000000001</c:v>
                </c:pt>
                <c:pt idx="65">
                  <c:v>-1.0132300000000001</c:v>
                </c:pt>
                <c:pt idx="66">
                  <c:v>-0.75799000000000005</c:v>
                </c:pt>
                <c:pt idx="67">
                  <c:v>-0.59872999999999998</c:v>
                </c:pt>
                <c:pt idx="68">
                  <c:v>-0.54259999999999997</c:v>
                </c:pt>
                <c:pt idx="69">
                  <c:v>-0.5333</c:v>
                </c:pt>
                <c:pt idx="70">
                  <c:v>-0.49176999999999998</c:v>
                </c:pt>
                <c:pt idx="71">
                  <c:v>-0.47770000000000001</c:v>
                </c:pt>
                <c:pt idx="72">
                  <c:v>-0.45095000000000002</c:v>
                </c:pt>
                <c:pt idx="73">
                  <c:v>-0.38972000000000001</c:v>
                </c:pt>
                <c:pt idx="74">
                  <c:v>-0.36614000000000002</c:v>
                </c:pt>
                <c:pt idx="75">
                  <c:v>-0.32729999999999998</c:v>
                </c:pt>
                <c:pt idx="76">
                  <c:v>-0.27565000000000001</c:v>
                </c:pt>
                <c:pt idx="77">
                  <c:v>-0.26601000000000002</c:v>
                </c:pt>
                <c:pt idx="78">
                  <c:v>-0.23072000000000001</c:v>
                </c:pt>
                <c:pt idx="79">
                  <c:v>-0.20004</c:v>
                </c:pt>
                <c:pt idx="80">
                  <c:v>-0.2019</c:v>
                </c:pt>
                <c:pt idx="81">
                  <c:v>-0.16950000000000001</c:v>
                </c:pt>
                <c:pt idx="82">
                  <c:v>-0.16116</c:v>
                </c:pt>
                <c:pt idx="83">
                  <c:v>-0.16794000000000001</c:v>
                </c:pt>
                <c:pt idx="84" formatCode="0.00E+00">
                  <c:v>-0.13697999999999999</c:v>
                </c:pt>
                <c:pt idx="85" formatCode="0.00E+00">
                  <c:v>-0.13753000000000001</c:v>
                </c:pt>
                <c:pt idx="86" formatCode="0.00E+00">
                  <c:v>-0.13457</c:v>
                </c:pt>
                <c:pt idx="87" formatCode="0.00E+00">
                  <c:v>-0.10360999999999999</c:v>
                </c:pt>
                <c:pt idx="88" formatCode="0.00E+00">
                  <c:v>-0.10889</c:v>
                </c:pt>
                <c:pt idx="89" formatCode="0.00E+00">
                  <c:v>-9.9099999999999994E-2</c:v>
                </c:pt>
                <c:pt idx="90" formatCode="0.00E+00">
                  <c:v>-7.6100000000000001E-2</c:v>
                </c:pt>
                <c:pt idx="91">
                  <c:v>-9.1579999999999995E-2</c:v>
                </c:pt>
                <c:pt idx="92">
                  <c:v>-7.4060000000000001E-2</c:v>
                </c:pt>
                <c:pt idx="93">
                  <c:v>-6.3390000000000002E-2</c:v>
                </c:pt>
                <c:pt idx="94">
                  <c:v>-7.9630000000000006E-2</c:v>
                </c:pt>
                <c:pt idx="95">
                  <c:v>-5.4280000000000002E-2</c:v>
                </c:pt>
                <c:pt idx="96">
                  <c:v>-4.6460000000000001E-2</c:v>
                </c:pt>
                <c:pt idx="97" formatCode="0.00E+00">
                  <c:v>-5.8479999999999997E-2</c:v>
                </c:pt>
                <c:pt idx="98" formatCode="0.00E+00">
                  <c:v>-3.4209999999999997E-2</c:v>
                </c:pt>
                <c:pt idx="99" formatCode="0.00E+00">
                  <c:v>-4.1959999999999997E-2</c:v>
                </c:pt>
                <c:pt idx="100" formatCode="0.00E+00">
                  <c:v>-5.1709999999999999E-2</c:v>
                </c:pt>
                <c:pt idx="101" formatCode="0.00E+00">
                  <c:v>-3.6240000000000001E-2</c:v>
                </c:pt>
                <c:pt idx="102" formatCode="0.00E+00">
                  <c:v>-4.9050000000000003E-2</c:v>
                </c:pt>
                <c:pt idx="103" formatCode="0.00E+00">
                  <c:v>-4.265E-2</c:v>
                </c:pt>
                <c:pt idx="104" formatCode="0.00E+00">
                  <c:v>-2.4660000000000001E-2</c:v>
                </c:pt>
                <c:pt idx="105" formatCode="0.00E+00">
                  <c:v>-3.977E-2</c:v>
                </c:pt>
                <c:pt idx="106" formatCode="0.00E+00">
                  <c:v>-2.8979999999999999E-2</c:v>
                </c:pt>
                <c:pt idx="107" formatCode="0.00E+00">
                  <c:v>-2.393E-2</c:v>
                </c:pt>
                <c:pt idx="108" formatCode="0.00E+00">
                  <c:v>-4.1799999999999997E-2</c:v>
                </c:pt>
                <c:pt idx="109" formatCode="0.00E+00">
                  <c:v>-2.017E-2</c:v>
                </c:pt>
                <c:pt idx="110" formatCode="0.00E+00">
                  <c:v>-2.375E-2</c:v>
                </c:pt>
                <c:pt idx="111" formatCode="0.00E+00">
                  <c:v>-3.3090000000000001E-2</c:v>
                </c:pt>
                <c:pt idx="112" formatCode="0.00E+00">
                  <c:v>-1.0370000000000001E-2</c:v>
                </c:pt>
                <c:pt idx="113" formatCode="0.00E+00">
                  <c:v>-2.1010000000000001E-2</c:v>
                </c:pt>
                <c:pt idx="114" formatCode="0.00E+00">
                  <c:v>-2.503E-2</c:v>
                </c:pt>
                <c:pt idx="115" formatCode="0.00E+00">
                  <c:v>-3.0699999999999998E-3</c:v>
                </c:pt>
                <c:pt idx="116" formatCode="0.00E+00">
                  <c:v>-1.9439999999999999E-2</c:v>
                </c:pt>
                <c:pt idx="117" formatCode="0.00E+00">
                  <c:v>-1.677E-2</c:v>
                </c:pt>
                <c:pt idx="118">
                  <c:v>-2.5100000000000001E-3</c:v>
                </c:pt>
                <c:pt idx="119">
                  <c:v>-2.6069999999999999E-2</c:v>
                </c:pt>
                <c:pt idx="120" formatCode="0.00E+00">
                  <c:v>-1.1809999999999999E-2</c:v>
                </c:pt>
                <c:pt idx="121" formatCode="0.00E+00">
                  <c:v>-4.7000000000000002E-3</c:v>
                </c:pt>
                <c:pt idx="122" formatCode="0.00E+00">
                  <c:v>-1.6879999999999999E-2</c:v>
                </c:pt>
                <c:pt idx="123">
                  <c:v>-2.6674099999999999E-5</c:v>
                </c:pt>
                <c:pt idx="124" formatCode="0.00E+00">
                  <c:v>-4.5900000000000003E-3</c:v>
                </c:pt>
                <c:pt idx="125">
                  <c:v>-2.0500000000000001E-2</c:v>
                </c:pt>
                <c:pt idx="126" formatCode="0.00E+00">
                  <c:v>-4.7299999999999998E-3</c:v>
                </c:pt>
                <c:pt idx="127" formatCode="0.00E+00">
                  <c:v>-1.9300000000000001E-2</c:v>
                </c:pt>
                <c:pt idx="128" formatCode="0.00E+00">
                  <c:v>-1.617E-2</c:v>
                </c:pt>
                <c:pt idx="129" formatCode="0.00E+00">
                  <c:v>4.45E-3</c:v>
                </c:pt>
                <c:pt idx="130" formatCode="0.00E+00">
                  <c:v>-1.2999999999999999E-2</c:v>
                </c:pt>
                <c:pt idx="131" formatCode="0.00E+00">
                  <c:v>-5.5599999999999998E-3</c:v>
                </c:pt>
                <c:pt idx="132" formatCode="0.00E+00">
                  <c:v>-3.47E-3</c:v>
                </c:pt>
                <c:pt idx="133" formatCode="0.00E+00">
                  <c:v>-2.733E-2</c:v>
                </c:pt>
                <c:pt idx="134" formatCode="0.00E+00">
                  <c:v>-1.34E-2</c:v>
                </c:pt>
                <c:pt idx="135" formatCode="0.00E+00">
                  <c:v>-8.1799999999999998E-3</c:v>
                </c:pt>
                <c:pt idx="136" formatCode="0.00E+00">
                  <c:v>-2.0150000000000001E-2</c:v>
                </c:pt>
                <c:pt idx="137">
                  <c:v>6.1199999999999996E-3</c:v>
                </c:pt>
                <c:pt idx="138">
                  <c:v>2.4099999999999998E-3</c:v>
                </c:pt>
                <c:pt idx="139">
                  <c:v>-4.7200000000000002E-3</c:v>
                </c:pt>
                <c:pt idx="140">
                  <c:v>1.4540000000000001E-2</c:v>
                </c:pt>
                <c:pt idx="141">
                  <c:v>-5.4799999999999996E-3</c:v>
                </c:pt>
                <c:pt idx="142">
                  <c:v>-7.43E-3</c:v>
                </c:pt>
                <c:pt idx="143" formatCode="0.00E+00">
                  <c:v>2.2499999999999998E-3</c:v>
                </c:pt>
                <c:pt idx="144" formatCode="0.00E+00">
                  <c:v>-1.434E-2</c:v>
                </c:pt>
                <c:pt idx="145" formatCode="0.00E+00">
                  <c:v>-4.4900000000000001E-3</c:v>
                </c:pt>
                <c:pt idx="146" formatCode="0.00E+00">
                  <c:v>5.0299999999999997E-3</c:v>
                </c:pt>
                <c:pt idx="147">
                  <c:v>-1.763E-2</c:v>
                </c:pt>
                <c:pt idx="148">
                  <c:v>8.3960499999999997E-5</c:v>
                </c:pt>
                <c:pt idx="149">
                  <c:v>-8.3099999999999997E-3</c:v>
                </c:pt>
                <c:pt idx="150">
                  <c:v>-2.8119999999999999E-2</c:v>
                </c:pt>
                <c:pt idx="151">
                  <c:v>-6.0099999999999997E-3</c:v>
                </c:pt>
                <c:pt idx="152">
                  <c:v>-9.8799999999999999E-3</c:v>
                </c:pt>
                <c:pt idx="153">
                  <c:v>-1.66E-2</c:v>
                </c:pt>
                <c:pt idx="154">
                  <c:v>2.1199999999999999E-3</c:v>
                </c:pt>
                <c:pt idx="155">
                  <c:v>-1.694E-2</c:v>
                </c:pt>
                <c:pt idx="156" formatCode="0.00E+00">
                  <c:v>-1.6420000000000001E-2</c:v>
                </c:pt>
                <c:pt idx="157" formatCode="0.00E+00">
                  <c:v>-1.1299999999999999E-3</c:v>
                </c:pt>
                <c:pt idx="158" formatCode="0.00E+00">
                  <c:v>-1.9859999999999999E-2</c:v>
                </c:pt>
                <c:pt idx="159" formatCode="0.00E+00">
                  <c:v>-7.3699999999999998E-3</c:v>
                </c:pt>
                <c:pt idx="160">
                  <c:v>-4.0499999999999998E-3</c:v>
                </c:pt>
                <c:pt idx="161">
                  <c:v>-2.462E-2</c:v>
                </c:pt>
                <c:pt idx="162">
                  <c:v>-1.196E-2</c:v>
                </c:pt>
                <c:pt idx="163">
                  <c:v>-1.7219999999999999E-2</c:v>
                </c:pt>
                <c:pt idx="164">
                  <c:v>-3.347E-2</c:v>
                </c:pt>
                <c:pt idx="165">
                  <c:v>-1.2290000000000001E-2</c:v>
                </c:pt>
                <c:pt idx="166" formatCode="0.00E+00">
                  <c:v>-2.681E-2</c:v>
                </c:pt>
                <c:pt idx="167">
                  <c:v>-2.894E-2</c:v>
                </c:pt>
                <c:pt idx="168">
                  <c:v>-9.9900000000000006E-3</c:v>
                </c:pt>
                <c:pt idx="169">
                  <c:v>-2.7140000000000001E-2</c:v>
                </c:pt>
                <c:pt idx="170" formatCode="0.00E+00">
                  <c:v>-2.145E-2</c:v>
                </c:pt>
                <c:pt idx="171">
                  <c:v>-8.0999999999999996E-3</c:v>
                </c:pt>
                <c:pt idx="172">
                  <c:v>-3.2039999999999999E-2</c:v>
                </c:pt>
                <c:pt idx="173">
                  <c:v>-2.2329999999999999E-2</c:v>
                </c:pt>
                <c:pt idx="174">
                  <c:v>-2.044E-2</c:v>
                </c:pt>
                <c:pt idx="175" formatCode="0.00E+00">
                  <c:v>-3.3410000000000002E-2</c:v>
                </c:pt>
                <c:pt idx="176" formatCode="0.00E+00">
                  <c:v>-1.048E-2</c:v>
                </c:pt>
                <c:pt idx="177" formatCode="0.00E+00">
                  <c:v>-0.21127000000000001</c:v>
                </c:pt>
                <c:pt idx="178">
                  <c:v>-1.1842600000000001</c:v>
                </c:pt>
                <c:pt idx="179">
                  <c:v>-2.9214199999999999</c:v>
                </c:pt>
                <c:pt idx="180">
                  <c:v>-5.3685499999999999</c:v>
                </c:pt>
                <c:pt idx="181">
                  <c:v>-8.1501599999999996</c:v>
                </c:pt>
                <c:pt idx="182">
                  <c:v>-10.27801</c:v>
                </c:pt>
                <c:pt idx="183">
                  <c:v>-10.942729999999999</c:v>
                </c:pt>
                <c:pt idx="184">
                  <c:v>-10.11852</c:v>
                </c:pt>
                <c:pt idx="185">
                  <c:v>-8.0745900000000006</c:v>
                </c:pt>
                <c:pt idx="186">
                  <c:v>-5.34457</c:v>
                </c:pt>
                <c:pt idx="187">
                  <c:v>-2.82246</c:v>
                </c:pt>
                <c:pt idx="188">
                  <c:v>-0.95379999999999998</c:v>
                </c:pt>
                <c:pt idx="189">
                  <c:v>0.25157000000000002</c:v>
                </c:pt>
                <c:pt idx="190" formatCode="0.00E+00">
                  <c:v>0.92574000000000001</c:v>
                </c:pt>
                <c:pt idx="191">
                  <c:v>1.1728099999999999</c:v>
                </c:pt>
                <c:pt idx="192">
                  <c:v>1.20122</c:v>
                </c:pt>
                <c:pt idx="193">
                  <c:v>1.14598</c:v>
                </c:pt>
                <c:pt idx="194">
                  <c:v>1.02251</c:v>
                </c:pt>
                <c:pt idx="195">
                  <c:v>0.92310000000000003</c:v>
                </c:pt>
                <c:pt idx="196">
                  <c:v>0.85633000000000004</c:v>
                </c:pt>
                <c:pt idx="197">
                  <c:v>0.7762</c:v>
                </c:pt>
                <c:pt idx="198">
                  <c:v>0.73570000000000002</c:v>
                </c:pt>
                <c:pt idx="199">
                  <c:v>0.69594999999999996</c:v>
                </c:pt>
                <c:pt idx="200">
                  <c:v>0.63658000000000003</c:v>
                </c:pt>
                <c:pt idx="201">
                  <c:v>0.61636999999999997</c:v>
                </c:pt>
                <c:pt idx="202">
                  <c:v>0.57562000000000002</c:v>
                </c:pt>
                <c:pt idx="203" formatCode="0.00E+00">
                  <c:v>0.52671000000000001</c:v>
                </c:pt>
                <c:pt idx="204">
                  <c:v>0.51917999999999997</c:v>
                </c:pt>
                <c:pt idx="205">
                  <c:v>0.47935</c:v>
                </c:pt>
                <c:pt idx="206">
                  <c:v>0.44479000000000002</c:v>
                </c:pt>
                <c:pt idx="207">
                  <c:v>0.43654999999999999</c:v>
                </c:pt>
                <c:pt idx="208">
                  <c:v>0.39645999999999998</c:v>
                </c:pt>
                <c:pt idx="209">
                  <c:v>0.37663000000000002</c:v>
                </c:pt>
                <c:pt idx="210">
                  <c:v>0.37006</c:v>
                </c:pt>
                <c:pt idx="211">
                  <c:v>0.33252999999999999</c:v>
                </c:pt>
                <c:pt idx="212">
                  <c:v>0.32872000000000001</c:v>
                </c:pt>
                <c:pt idx="213" formatCode="0.00E+00">
                  <c:v>0.31328</c:v>
                </c:pt>
                <c:pt idx="214" formatCode="0.00E+00">
                  <c:v>0.27374999999999999</c:v>
                </c:pt>
                <c:pt idx="215" formatCode="0.00E+00">
                  <c:v>0.27901999999999999</c:v>
                </c:pt>
                <c:pt idx="216" formatCode="0.00E+00">
                  <c:v>0.25951999999999997</c:v>
                </c:pt>
                <c:pt idx="217" formatCode="0.00E+00">
                  <c:v>0.22914000000000001</c:v>
                </c:pt>
                <c:pt idx="218">
                  <c:v>0.23993999999999999</c:v>
                </c:pt>
                <c:pt idx="219">
                  <c:v>0.21357999999999999</c:v>
                </c:pt>
                <c:pt idx="220">
                  <c:v>0.19037000000000001</c:v>
                </c:pt>
                <c:pt idx="221" formatCode="0.00E+00">
                  <c:v>0.19284000000000001</c:v>
                </c:pt>
                <c:pt idx="222">
                  <c:v>0.16100999999999999</c:v>
                </c:pt>
                <c:pt idx="223">
                  <c:v>0.15081</c:v>
                </c:pt>
                <c:pt idx="224">
                  <c:v>0.15492</c:v>
                </c:pt>
                <c:pt idx="225" formatCode="0.00E+00">
                  <c:v>0.12409000000000001</c:v>
                </c:pt>
                <c:pt idx="226" formatCode="0.00E+00">
                  <c:v>0.12723999999999999</c:v>
                </c:pt>
                <c:pt idx="227">
                  <c:v>0.12051000000000001</c:v>
                </c:pt>
                <c:pt idx="228">
                  <c:v>9.3740000000000004E-2</c:v>
                </c:pt>
                <c:pt idx="229">
                  <c:v>9.9650000000000002E-2</c:v>
                </c:pt>
                <c:pt idx="230">
                  <c:v>8.5139999999999993E-2</c:v>
                </c:pt>
                <c:pt idx="231" formatCode="0.00E+00">
                  <c:v>6.4860000000000001E-2</c:v>
                </c:pt>
                <c:pt idx="232" formatCode="0.00E+00">
                  <c:v>8.1479999999999997E-2</c:v>
                </c:pt>
                <c:pt idx="233" formatCode="0.00E+00">
                  <c:v>5.9979999999999999E-2</c:v>
                </c:pt>
                <c:pt idx="234" formatCode="0.00E+00">
                  <c:v>5.4460000000000001E-2</c:v>
                </c:pt>
                <c:pt idx="235" formatCode="0.00E+00">
                  <c:v>6.9120000000000001E-2</c:v>
                </c:pt>
                <c:pt idx="236" formatCode="0.00E+00">
                  <c:v>4.9000000000000002E-2</c:v>
                </c:pt>
                <c:pt idx="237" formatCode="0.00E+00">
                  <c:v>4.8759999999999998E-2</c:v>
                </c:pt>
                <c:pt idx="238" formatCode="0.00E+00">
                  <c:v>5.525E-2</c:v>
                </c:pt>
                <c:pt idx="239" formatCode="0.00E+00">
                  <c:v>2.861E-2</c:v>
                </c:pt>
                <c:pt idx="240" formatCode="0.00E+00">
                  <c:v>4.7449999999999999E-2</c:v>
                </c:pt>
                <c:pt idx="241" formatCode="0.00E+00">
                  <c:v>5.2389999999999999E-2</c:v>
                </c:pt>
                <c:pt idx="242" formatCode="0.00E+00">
                  <c:v>3.805E-2</c:v>
                </c:pt>
                <c:pt idx="243" formatCode="0.00E+00">
                  <c:v>5.8599999999999999E-2</c:v>
                </c:pt>
                <c:pt idx="244" formatCode="0.00E+00">
                  <c:v>4.6890000000000001E-2</c:v>
                </c:pt>
                <c:pt idx="245" formatCode="0.00E+00">
                  <c:v>1.619E-2</c:v>
                </c:pt>
                <c:pt idx="246" formatCode="0.00E+00">
                  <c:v>2.1430000000000001E-2</c:v>
                </c:pt>
                <c:pt idx="247" formatCode="0.00E+00">
                  <c:v>-5.13E-3</c:v>
                </c:pt>
                <c:pt idx="248" formatCode="0.00E+00">
                  <c:v>-1.576E-2</c:v>
                </c:pt>
                <c:pt idx="249" formatCode="0.00E+00">
                  <c:v>2.4299999999999999E-3</c:v>
                </c:pt>
                <c:pt idx="250" formatCode="0.00E+00">
                  <c:v>-1.393E-2</c:v>
                </c:pt>
                <c:pt idx="251" formatCode="0.00E+00">
                  <c:v>-6.3600000000000002E-3</c:v>
                </c:pt>
                <c:pt idx="252">
                  <c:v>7.4200899999999996E-4</c:v>
                </c:pt>
                <c:pt idx="253">
                  <c:v>-2.1690000000000001E-2</c:v>
                </c:pt>
                <c:pt idx="254">
                  <c:v>-9.1900000000000003E-3</c:v>
                </c:pt>
                <c:pt idx="255" formatCode="0.00E+00">
                  <c:v>-9.0699999999999999E-3</c:v>
                </c:pt>
                <c:pt idx="256" formatCode="0.00E+00">
                  <c:v>-2.4889999999999999E-2</c:v>
                </c:pt>
                <c:pt idx="257">
                  <c:v>-2.9299999999999999E-3</c:v>
                </c:pt>
                <c:pt idx="258">
                  <c:v>-7.4999999999999997E-3</c:v>
                </c:pt>
                <c:pt idx="259">
                  <c:v>-1.6709999999999999E-2</c:v>
                </c:pt>
                <c:pt idx="260" formatCode="0.00E+00">
                  <c:v>1.8600000000000001E-3</c:v>
                </c:pt>
                <c:pt idx="261">
                  <c:v>-1.2789999999999999E-2</c:v>
                </c:pt>
                <c:pt idx="262" formatCode="0.00E+00">
                  <c:v>-6.94E-3</c:v>
                </c:pt>
                <c:pt idx="263" formatCode="0.00E+00">
                  <c:v>4.5999999999999999E-3</c:v>
                </c:pt>
                <c:pt idx="264">
                  <c:v>-1.8329999999999999E-2</c:v>
                </c:pt>
                <c:pt idx="265">
                  <c:v>-9.7999999999999997E-3</c:v>
                </c:pt>
                <c:pt idx="266">
                  <c:v>-4.4099999999999999E-3</c:v>
                </c:pt>
                <c:pt idx="267" formatCode="0.00E+00">
                  <c:v>-2.8930000000000001E-2</c:v>
                </c:pt>
                <c:pt idx="268">
                  <c:v>-1.4970000000000001E-2</c:v>
                </c:pt>
                <c:pt idx="269">
                  <c:v>-2.0080000000000001E-2</c:v>
                </c:pt>
                <c:pt idx="270">
                  <c:v>-3.4939999999999999E-2</c:v>
                </c:pt>
                <c:pt idx="271">
                  <c:v>-1.754E-2</c:v>
                </c:pt>
                <c:pt idx="272">
                  <c:v>-3.0179999999999998E-2</c:v>
                </c:pt>
                <c:pt idx="273">
                  <c:v>-3.4909999999999997E-2</c:v>
                </c:pt>
                <c:pt idx="274" formatCode="0.00E+00">
                  <c:v>-1.2829999999999999E-2</c:v>
                </c:pt>
                <c:pt idx="275" formatCode="0.00E+00">
                  <c:v>-2.9139999999999999E-2</c:v>
                </c:pt>
                <c:pt idx="276" formatCode="0.00E+00">
                  <c:v>-2.4199999999999999E-2</c:v>
                </c:pt>
                <c:pt idx="277" formatCode="0.00E+00">
                  <c:v>-1.7129999999999999E-2</c:v>
                </c:pt>
                <c:pt idx="278" formatCode="0.00E+00">
                  <c:v>-4.1599999999999998E-2</c:v>
                </c:pt>
                <c:pt idx="279" formatCode="0.00E+00">
                  <c:v>-3.2059999999999998E-2</c:v>
                </c:pt>
                <c:pt idx="280" formatCode="0.00E+00">
                  <c:v>-3.3779999999999998E-2</c:v>
                </c:pt>
                <c:pt idx="281" formatCode="0.00E+00">
                  <c:v>-5.185E-2</c:v>
                </c:pt>
                <c:pt idx="282" formatCode="0.00E+00">
                  <c:v>-3.0259999999999999E-2</c:v>
                </c:pt>
                <c:pt idx="283">
                  <c:v>-3.2230000000000002E-2</c:v>
                </c:pt>
                <c:pt idx="284">
                  <c:v>-4.582E-2</c:v>
                </c:pt>
                <c:pt idx="285" formatCode="0.00E+00">
                  <c:v>-2.4230000000000002E-2</c:v>
                </c:pt>
                <c:pt idx="286" formatCode="0.00E+00">
                  <c:v>-3.7490000000000002E-2</c:v>
                </c:pt>
                <c:pt idx="287" formatCode="0.00E+00">
                  <c:v>-3.0380000000000001E-2</c:v>
                </c:pt>
                <c:pt idx="288" formatCode="0.00E+00">
                  <c:v>-1.4019999999999999E-2</c:v>
                </c:pt>
                <c:pt idx="289" formatCode="0.00E+00">
                  <c:v>-3.2009999999999997E-2</c:v>
                </c:pt>
                <c:pt idx="290" formatCode="0.00E+00">
                  <c:v>-2.674E-2</c:v>
                </c:pt>
                <c:pt idx="291" formatCode="0.00E+00">
                  <c:v>-2.4060000000000002E-2</c:v>
                </c:pt>
                <c:pt idx="292" formatCode="0.00E+00">
                  <c:v>-5.6860000000000001E-2</c:v>
                </c:pt>
                <c:pt idx="293" formatCode="0.00E+00">
                  <c:v>-4.5440000000000001E-2</c:v>
                </c:pt>
                <c:pt idx="294" formatCode="0.00E+00">
                  <c:v>-4.7190000000000003E-2</c:v>
                </c:pt>
                <c:pt idx="295" formatCode="0.00E+00">
                  <c:v>-5.8360000000000002E-2</c:v>
                </c:pt>
                <c:pt idx="296" formatCode="0.00E+00">
                  <c:v>-3.3259999999999998E-2</c:v>
                </c:pt>
                <c:pt idx="297" formatCode="0.00E+00">
                  <c:v>-0.21262</c:v>
                </c:pt>
                <c:pt idx="298" formatCode="0.00E+00">
                  <c:v>-1.14988</c:v>
                </c:pt>
                <c:pt idx="299">
                  <c:v>-2.8874900000000001</c:v>
                </c:pt>
                <c:pt idx="300">
                  <c:v>-5.3877300000000004</c:v>
                </c:pt>
                <c:pt idx="301">
                  <c:v>-8.3408800000000003</c:v>
                </c:pt>
                <c:pt idx="302">
                  <c:v>-10.87433</c:v>
                </c:pt>
                <c:pt idx="303">
                  <c:v>-12.097569999999999</c:v>
                </c:pt>
                <c:pt idx="304">
                  <c:v>-11.87961</c:v>
                </c:pt>
                <c:pt idx="305">
                  <c:v>-10.40766</c:v>
                </c:pt>
                <c:pt idx="306">
                  <c:v>-8.0712100000000007</c:v>
                </c:pt>
                <c:pt idx="307">
                  <c:v>-5.6419699999999997</c:v>
                </c:pt>
                <c:pt idx="308">
                  <c:v>-3.6373099999999998</c:v>
                </c:pt>
                <c:pt idx="309">
                  <c:v>-2.1284200000000002</c:v>
                </c:pt>
                <c:pt idx="310">
                  <c:v>-1.0733200000000001</c:v>
                </c:pt>
                <c:pt idx="311">
                  <c:v>-0.43825999999999998</c:v>
                </c:pt>
                <c:pt idx="312">
                  <c:v>-5.9459999999999999E-2</c:v>
                </c:pt>
                <c:pt idx="313">
                  <c:v>0.17126</c:v>
                </c:pt>
                <c:pt idx="314" formatCode="0.00E+00">
                  <c:v>0.28897</c:v>
                </c:pt>
                <c:pt idx="315">
                  <c:v>0.39648</c:v>
                </c:pt>
                <c:pt idx="316">
                  <c:v>0.49598999999999999</c:v>
                </c:pt>
                <c:pt idx="317" formatCode="0.00E+00">
                  <c:v>0.55466000000000004</c:v>
                </c:pt>
                <c:pt idx="318">
                  <c:v>0.64300999999999997</c:v>
                </c:pt>
                <c:pt idx="319">
                  <c:v>0.70428000000000002</c:v>
                </c:pt>
                <c:pt idx="320" formatCode="0.00E+00">
                  <c:v>0.73157000000000005</c:v>
                </c:pt>
                <c:pt idx="321" formatCode="0.00E+00">
                  <c:v>0.78627999999999998</c:v>
                </c:pt>
                <c:pt idx="322" formatCode="0.00E+00">
                  <c:v>0.80013999999999996</c:v>
                </c:pt>
                <c:pt idx="323">
                  <c:v>0.80054000000000003</c:v>
                </c:pt>
                <c:pt idx="324">
                  <c:v>0.83155999999999997</c:v>
                </c:pt>
                <c:pt idx="325">
                  <c:v>0.82032000000000005</c:v>
                </c:pt>
                <c:pt idx="326">
                  <c:v>0.81045999999999996</c:v>
                </c:pt>
                <c:pt idx="327">
                  <c:v>0.81818000000000002</c:v>
                </c:pt>
                <c:pt idx="328">
                  <c:v>0.77941000000000005</c:v>
                </c:pt>
                <c:pt idx="329">
                  <c:v>0.75553000000000003</c:v>
                </c:pt>
                <c:pt idx="330">
                  <c:v>0.73892000000000002</c:v>
                </c:pt>
                <c:pt idx="331" formatCode="0.00E+00">
                  <c:v>0.69171000000000005</c:v>
                </c:pt>
                <c:pt idx="332">
                  <c:v>0.67545999999999995</c:v>
                </c:pt>
                <c:pt idx="333">
                  <c:v>0.64966999999999997</c:v>
                </c:pt>
                <c:pt idx="334">
                  <c:v>0.60936000000000001</c:v>
                </c:pt>
                <c:pt idx="335">
                  <c:v>0.60419999999999996</c:v>
                </c:pt>
                <c:pt idx="336" formatCode="0.00E+00">
                  <c:v>0.56552000000000002</c:v>
                </c:pt>
                <c:pt idx="337">
                  <c:v>0.52244999999999997</c:v>
                </c:pt>
                <c:pt idx="338">
                  <c:v>0.51900000000000002</c:v>
                </c:pt>
                <c:pt idx="339">
                  <c:v>0.47789999999999999</c:v>
                </c:pt>
                <c:pt idx="340">
                  <c:v>0.44006000000000001</c:v>
                </c:pt>
                <c:pt idx="341">
                  <c:v>0.42887999999999998</c:v>
                </c:pt>
                <c:pt idx="342" formatCode="0.00E+00">
                  <c:v>0.38780999999999999</c:v>
                </c:pt>
                <c:pt idx="343" formatCode="0.00E+00">
                  <c:v>0.36458000000000002</c:v>
                </c:pt>
                <c:pt idx="344" formatCode="0.00E+00">
                  <c:v>0.34498000000000001</c:v>
                </c:pt>
                <c:pt idx="345">
                  <c:v>0.31036000000000002</c:v>
                </c:pt>
                <c:pt idx="346" formatCode="0.00E+00">
                  <c:v>0.30307000000000001</c:v>
                </c:pt>
                <c:pt idx="347" formatCode="0.00E+00">
                  <c:v>0.2792</c:v>
                </c:pt>
                <c:pt idx="348">
                  <c:v>0.24709</c:v>
                </c:pt>
                <c:pt idx="349">
                  <c:v>0.25163999999999997</c:v>
                </c:pt>
                <c:pt idx="350" formatCode="0.00E+00">
                  <c:v>0.22153999999999999</c:v>
                </c:pt>
                <c:pt idx="351" formatCode="0.00E+00">
                  <c:v>0.19758999999999999</c:v>
                </c:pt>
                <c:pt idx="352" formatCode="0.00E+00">
                  <c:v>0.20322000000000001</c:v>
                </c:pt>
                <c:pt idx="353" formatCode="0.00E+00">
                  <c:v>0.17241000000000001</c:v>
                </c:pt>
                <c:pt idx="354">
                  <c:v>0.16077</c:v>
                </c:pt>
                <c:pt idx="355">
                  <c:v>0.16422</c:v>
                </c:pt>
                <c:pt idx="356">
                  <c:v>0.13818</c:v>
                </c:pt>
                <c:pt idx="357">
                  <c:v>0.14469000000000001</c:v>
                </c:pt>
                <c:pt idx="358" formatCode="0.00E+00">
                  <c:v>0.14077000000000001</c:v>
                </c:pt>
                <c:pt idx="359" formatCode="0.00E+00">
                  <c:v>0.11189</c:v>
                </c:pt>
                <c:pt idx="360" formatCode="0.00E+00">
                  <c:v>0.12074</c:v>
                </c:pt>
                <c:pt idx="361" formatCode="0.00E+00">
                  <c:v>0.10629</c:v>
                </c:pt>
                <c:pt idx="362">
                  <c:v>7.9039999999999999E-2</c:v>
                </c:pt>
                <c:pt idx="363">
                  <c:v>8.9149999999999993E-2</c:v>
                </c:pt>
                <c:pt idx="364">
                  <c:v>7.0519999999999999E-2</c:v>
                </c:pt>
                <c:pt idx="365">
                  <c:v>5.8029999999999998E-2</c:v>
                </c:pt>
                <c:pt idx="366">
                  <c:v>6.7059999999999995E-2</c:v>
                </c:pt>
                <c:pt idx="367" formatCode="0.00E+00">
                  <c:v>4.6370000000000001E-2</c:v>
                </c:pt>
                <c:pt idx="368">
                  <c:v>4.5940000000000002E-2</c:v>
                </c:pt>
                <c:pt idx="369">
                  <c:v>4.6469999999999997E-2</c:v>
                </c:pt>
                <c:pt idx="370">
                  <c:v>2.3439999999999999E-2</c:v>
                </c:pt>
                <c:pt idx="371" formatCode="0.00E+00">
                  <c:v>3.4680000000000002E-2</c:v>
                </c:pt>
                <c:pt idx="372">
                  <c:v>3.065E-2</c:v>
                </c:pt>
                <c:pt idx="373">
                  <c:v>1.3899999999999999E-2</c:v>
                </c:pt>
                <c:pt idx="374" formatCode="0.00E+00">
                  <c:v>3.3000000000000002E-2</c:v>
                </c:pt>
                <c:pt idx="375" formatCode="0.00E+00">
                  <c:v>2.1569999999999999E-2</c:v>
                </c:pt>
                <c:pt idx="376" formatCode="0.00E+00">
                  <c:v>8.6700000000000006E-3</c:v>
                </c:pt>
                <c:pt idx="377" formatCode="0.00E+00">
                  <c:v>2.3E-2</c:v>
                </c:pt>
                <c:pt idx="378" formatCode="0.00E+00">
                  <c:v>8.26E-3</c:v>
                </c:pt>
                <c:pt idx="379" formatCode="0.00E+00">
                  <c:v>8.1600000000000006E-3</c:v>
                </c:pt>
                <c:pt idx="380" formatCode="0.00E+00">
                  <c:v>1.9820000000000001E-2</c:v>
                </c:pt>
                <c:pt idx="381" formatCode="0.00E+00">
                  <c:v>-3.2100000000000002E-3</c:v>
                </c:pt>
                <c:pt idx="382" formatCode="0.00E+00">
                  <c:v>5.8599999999999998E-3</c:v>
                </c:pt>
                <c:pt idx="383" formatCode="0.00E+00">
                  <c:v>2.4499999999999999E-3</c:v>
                </c:pt>
                <c:pt idx="384" formatCode="0.00E+00">
                  <c:v>-1.7940000000000001E-2</c:v>
                </c:pt>
                <c:pt idx="385" formatCode="0.00E+00">
                  <c:v>-6.3200000000000001E-3</c:v>
                </c:pt>
                <c:pt idx="386">
                  <c:v>-1.1390000000000001E-2</c:v>
                </c:pt>
                <c:pt idx="387" formatCode="0.00E+00">
                  <c:v>-2.6120000000000001E-2</c:v>
                </c:pt>
                <c:pt idx="388">
                  <c:v>-7.2500000000000004E-3</c:v>
                </c:pt>
                <c:pt idx="389">
                  <c:v>-2.3529999999999999E-2</c:v>
                </c:pt>
                <c:pt idx="390">
                  <c:v>-2.9389999999999999E-2</c:v>
                </c:pt>
                <c:pt idx="391">
                  <c:v>-1.8259999999999998E-2</c:v>
                </c:pt>
                <c:pt idx="392" formatCode="0.00E+00">
                  <c:v>-3.7510000000000002E-2</c:v>
                </c:pt>
                <c:pt idx="393">
                  <c:v>-3.5470000000000002E-2</c:v>
                </c:pt>
                <c:pt idx="394">
                  <c:v>-2.9149999999999999E-2</c:v>
                </c:pt>
                <c:pt idx="395">
                  <c:v>-4.5929999999999999E-2</c:v>
                </c:pt>
                <c:pt idx="396">
                  <c:v>-2.64E-2</c:v>
                </c:pt>
                <c:pt idx="397">
                  <c:v>-2.7609999999999999E-2</c:v>
                </c:pt>
                <c:pt idx="398">
                  <c:v>-4.0250000000000001E-2</c:v>
                </c:pt>
                <c:pt idx="399">
                  <c:v>-1.933E-2</c:v>
                </c:pt>
                <c:pt idx="400">
                  <c:v>-2.8250000000000001E-2</c:v>
                </c:pt>
                <c:pt idx="401">
                  <c:v>-3.6540000000000003E-2</c:v>
                </c:pt>
                <c:pt idx="402" formatCode="0.00E+00">
                  <c:v>-2.1690000000000001E-2</c:v>
                </c:pt>
                <c:pt idx="403" formatCode="0.00E+00">
                  <c:v>-3.696E-2</c:v>
                </c:pt>
                <c:pt idx="404">
                  <c:v>-3.6290000000000003E-2</c:v>
                </c:pt>
                <c:pt idx="405" formatCode="0.00E+00">
                  <c:v>-2.6550000000000001E-2</c:v>
                </c:pt>
                <c:pt idx="406" formatCode="0.00E+00">
                  <c:v>-4.555E-2</c:v>
                </c:pt>
                <c:pt idx="407" formatCode="0.00E+00">
                  <c:v>-2.3369999999999998E-2</c:v>
                </c:pt>
                <c:pt idx="408" formatCode="0.00E+00">
                  <c:v>-2.129E-2</c:v>
                </c:pt>
                <c:pt idx="409" formatCode="0.00E+00">
                  <c:v>-3.61E-2</c:v>
                </c:pt>
                <c:pt idx="410" formatCode="0.00E+00">
                  <c:v>-2.359E-2</c:v>
                </c:pt>
                <c:pt idx="411">
                  <c:v>-3.7490000000000002E-2</c:v>
                </c:pt>
                <c:pt idx="412">
                  <c:v>-6.3469999999999999E-2</c:v>
                </c:pt>
                <c:pt idx="413">
                  <c:v>-4.8919999999999998E-2</c:v>
                </c:pt>
                <c:pt idx="414">
                  <c:v>-6.6650000000000001E-2</c:v>
                </c:pt>
                <c:pt idx="415">
                  <c:v>-6.2670000000000003E-2</c:v>
                </c:pt>
                <c:pt idx="416" formatCode="0.00E+00">
                  <c:v>-4.2110000000000002E-2</c:v>
                </c:pt>
                <c:pt idx="417">
                  <c:v>-0.15737999999999999</c:v>
                </c:pt>
                <c:pt idx="418">
                  <c:v>-0.90261999999999998</c:v>
                </c:pt>
                <c:pt idx="419" formatCode="0.00E+00">
                  <c:v>-2.4602300000000001</c:v>
                </c:pt>
                <c:pt idx="420">
                  <c:v>-4.8473699999999997</c:v>
                </c:pt>
                <c:pt idx="421">
                  <c:v>-7.8309300000000004</c:v>
                </c:pt>
                <c:pt idx="422">
                  <c:v>-10.7752</c:v>
                </c:pt>
                <c:pt idx="423">
                  <c:v>-12.76247</c:v>
                </c:pt>
                <c:pt idx="424">
                  <c:v>-13.502610000000001</c:v>
                </c:pt>
                <c:pt idx="425">
                  <c:v>-13.01136</c:v>
                </c:pt>
                <c:pt idx="426">
                  <c:v>-11.48063</c:v>
                </c:pt>
                <c:pt idx="427">
                  <c:v>-9.5441900000000004</c:v>
                </c:pt>
                <c:pt idx="428">
                  <c:v>-7.6771099999999999</c:v>
                </c:pt>
                <c:pt idx="429">
                  <c:v>-6.0027100000000004</c:v>
                </c:pt>
                <c:pt idx="430">
                  <c:v>-4.6390099999999999</c:v>
                </c:pt>
                <c:pt idx="431">
                  <c:v>-3.59823</c:v>
                </c:pt>
                <c:pt idx="432">
                  <c:v>-2.7921399999999998</c:v>
                </c:pt>
                <c:pt idx="433">
                  <c:v>-2.2126000000000001</c:v>
                </c:pt>
                <c:pt idx="434">
                  <c:v>-1.78813</c:v>
                </c:pt>
                <c:pt idx="435" formatCode="0.00E+00">
                  <c:v>-1.4350799999999999</c:v>
                </c:pt>
                <c:pt idx="436">
                  <c:v>-1.17533</c:v>
                </c:pt>
                <c:pt idx="437" formatCode="0.00E+00">
                  <c:v>-0.95235000000000003</c:v>
                </c:pt>
                <c:pt idx="438" formatCode="0.00E+00">
                  <c:v>-0.73531999999999997</c:v>
                </c:pt>
                <c:pt idx="439" formatCode="0.00E+00">
                  <c:v>-0.57674000000000003</c:v>
                </c:pt>
                <c:pt idx="440" formatCode="0.00E+00">
                  <c:v>-0.41982000000000003</c:v>
                </c:pt>
                <c:pt idx="441">
                  <c:v>-0.27445000000000003</c:v>
                </c:pt>
                <c:pt idx="442" formatCode="0.00E+00">
                  <c:v>-0.18182999999999999</c:v>
                </c:pt>
                <c:pt idx="443">
                  <c:v>-8.0930000000000002E-2</c:v>
                </c:pt>
                <c:pt idx="444">
                  <c:v>5.7154899999999997E-5</c:v>
                </c:pt>
                <c:pt idx="445">
                  <c:v>4.2970000000000001E-2</c:v>
                </c:pt>
                <c:pt idx="446">
                  <c:v>0.10650999999999999</c:v>
                </c:pt>
                <c:pt idx="447">
                  <c:v>0.13958000000000001</c:v>
                </c:pt>
                <c:pt idx="448">
                  <c:v>0.15731000000000001</c:v>
                </c:pt>
                <c:pt idx="449">
                  <c:v>0.19972000000000001</c:v>
                </c:pt>
                <c:pt idx="450">
                  <c:v>0.20652000000000001</c:v>
                </c:pt>
                <c:pt idx="451">
                  <c:v>0.21939</c:v>
                </c:pt>
                <c:pt idx="452" formatCode="0.00E+00">
                  <c:v>0.24736</c:v>
                </c:pt>
                <c:pt idx="453" formatCode="0.00E+00">
                  <c:v>0.23513000000000001</c:v>
                </c:pt>
                <c:pt idx="454">
                  <c:v>0.24113999999999999</c:v>
                </c:pt>
                <c:pt idx="455">
                  <c:v>0.24831</c:v>
                </c:pt>
                <c:pt idx="456">
                  <c:v>0.22549</c:v>
                </c:pt>
                <c:pt idx="457">
                  <c:v>0.23355000000000001</c:v>
                </c:pt>
                <c:pt idx="458" formatCode="0.00E+00">
                  <c:v>0.22620999999999999</c:v>
                </c:pt>
                <c:pt idx="459" formatCode="0.00E+00">
                  <c:v>0.20452000000000001</c:v>
                </c:pt>
                <c:pt idx="460">
                  <c:v>0.21643000000000001</c:v>
                </c:pt>
                <c:pt idx="461">
                  <c:v>0.19686999999999999</c:v>
                </c:pt>
                <c:pt idx="462" formatCode="0.00E+00">
                  <c:v>0.17677000000000001</c:v>
                </c:pt>
                <c:pt idx="463" formatCode="0.00E+00">
                  <c:v>0.18415999999999999</c:v>
                </c:pt>
                <c:pt idx="464" formatCode="0.00E+00">
                  <c:v>0.15415000000000001</c:v>
                </c:pt>
                <c:pt idx="465" formatCode="0.00E+00">
                  <c:v>0.14102999999999999</c:v>
                </c:pt>
                <c:pt idx="466" formatCode="0.00E+00">
                  <c:v>0.14657999999999999</c:v>
                </c:pt>
                <c:pt idx="467" formatCode="0.00E+00">
                  <c:v>0.12163</c:v>
                </c:pt>
                <c:pt idx="468" formatCode="0.00E+00">
                  <c:v>0.12665999999999999</c:v>
                </c:pt>
                <c:pt idx="469" formatCode="0.00E+00">
                  <c:v>0.12391000000000001</c:v>
                </c:pt>
                <c:pt idx="470" formatCode="0.00E+00">
                  <c:v>0.10158</c:v>
                </c:pt>
                <c:pt idx="471">
                  <c:v>0.10988000000000001</c:v>
                </c:pt>
                <c:pt idx="472">
                  <c:v>9.4539999999999999E-2</c:v>
                </c:pt>
                <c:pt idx="473">
                  <c:v>7.4800000000000005E-2</c:v>
                </c:pt>
                <c:pt idx="474" formatCode="0.00E+00">
                  <c:v>8.8160000000000002E-2</c:v>
                </c:pt>
                <c:pt idx="475" formatCode="0.00E+00">
                  <c:v>6.905E-2</c:v>
                </c:pt>
                <c:pt idx="476">
                  <c:v>6.166E-2</c:v>
                </c:pt>
                <c:pt idx="477" formatCode="0.00E+00">
                  <c:v>7.3550000000000004E-2</c:v>
                </c:pt>
                <c:pt idx="478">
                  <c:v>5.135E-2</c:v>
                </c:pt>
                <c:pt idx="479">
                  <c:v>5.2909999999999999E-2</c:v>
                </c:pt>
                <c:pt idx="480">
                  <c:v>5.7599999999999998E-2</c:v>
                </c:pt>
                <c:pt idx="481">
                  <c:v>3.5860000000000003E-2</c:v>
                </c:pt>
                <c:pt idx="482">
                  <c:v>4.725E-2</c:v>
                </c:pt>
                <c:pt idx="483">
                  <c:v>4.0570000000000002E-2</c:v>
                </c:pt>
                <c:pt idx="484">
                  <c:v>2.385E-2</c:v>
                </c:pt>
                <c:pt idx="485" formatCode="0.00E+00">
                  <c:v>3.5319999999999997E-2</c:v>
                </c:pt>
                <c:pt idx="486">
                  <c:v>2.1440000000000001E-2</c:v>
                </c:pt>
                <c:pt idx="487" formatCode="0.00E+00">
                  <c:v>1.363E-2</c:v>
                </c:pt>
                <c:pt idx="488">
                  <c:v>2.741E-2</c:v>
                </c:pt>
                <c:pt idx="489" formatCode="0.00E+00">
                  <c:v>8.5500000000000003E-3</c:v>
                </c:pt>
                <c:pt idx="490">
                  <c:v>1.5089999999999999E-2</c:v>
                </c:pt>
                <c:pt idx="491">
                  <c:v>2.2550000000000001E-2</c:v>
                </c:pt>
                <c:pt idx="492">
                  <c:v>9.3033600000000003E-4</c:v>
                </c:pt>
                <c:pt idx="493">
                  <c:v>1.1440000000000001E-2</c:v>
                </c:pt>
                <c:pt idx="494">
                  <c:v>1.187E-2</c:v>
                </c:pt>
                <c:pt idx="495" formatCode="0.00E+00">
                  <c:v>-4.6699999999999997E-3</c:v>
                </c:pt>
                <c:pt idx="496">
                  <c:v>1.2359999999999999E-2</c:v>
                </c:pt>
                <c:pt idx="497">
                  <c:v>7.8010500000000001E-4</c:v>
                </c:pt>
                <c:pt idx="498">
                  <c:v>-6.8700000000000002E-3</c:v>
                </c:pt>
                <c:pt idx="499">
                  <c:v>8.2799999999999992E-3</c:v>
                </c:pt>
                <c:pt idx="500">
                  <c:v>-8.4100000000000008E-3</c:v>
                </c:pt>
                <c:pt idx="501">
                  <c:v>-6.1399999999999996E-3</c:v>
                </c:pt>
                <c:pt idx="502" formatCode="0.00E+00">
                  <c:v>8.8900000000000003E-3</c:v>
                </c:pt>
                <c:pt idx="503" formatCode="0.00E+00">
                  <c:v>-7.3000000000000001E-3</c:v>
                </c:pt>
                <c:pt idx="504">
                  <c:v>5.0899999999999999E-3</c:v>
                </c:pt>
                <c:pt idx="505" formatCode="0.00E+00">
                  <c:v>4.2199999999999998E-3</c:v>
                </c:pt>
                <c:pt idx="506" formatCode="0.00E+00">
                  <c:v>-1.5480000000000001E-2</c:v>
                </c:pt>
                <c:pt idx="507">
                  <c:v>8.7878000000000001E-5</c:v>
                </c:pt>
                <c:pt idx="508">
                  <c:v>-3.0400000000000002E-3</c:v>
                </c:pt>
                <c:pt idx="509">
                  <c:v>-1.157E-2</c:v>
                </c:pt>
                <c:pt idx="510">
                  <c:v>1.132E-2</c:v>
                </c:pt>
                <c:pt idx="511">
                  <c:v>2.16E-3</c:v>
                </c:pt>
                <c:pt idx="512">
                  <c:v>2.3400000000000001E-3</c:v>
                </c:pt>
                <c:pt idx="513" formatCode="0.00E+00">
                  <c:v>8.6999999999999994E-3</c:v>
                </c:pt>
                <c:pt idx="514" formatCode="0.00E+00">
                  <c:v>-1.179E-2</c:v>
                </c:pt>
                <c:pt idx="515" formatCode="0.00E+00">
                  <c:v>-5.8500000000000002E-3</c:v>
                </c:pt>
                <c:pt idx="516" formatCode="0.00E+00">
                  <c:v>-5.6299999999999996E-3</c:v>
                </c:pt>
                <c:pt idx="517">
                  <c:v>-2.257E-2</c:v>
                </c:pt>
                <c:pt idx="518">
                  <c:v>-5.1599999999999997E-3</c:v>
                </c:pt>
                <c:pt idx="519" formatCode="0.00E+00">
                  <c:v>-1.201E-2</c:v>
                </c:pt>
                <c:pt idx="520" formatCode="0.00E+00">
                  <c:v>-2.1049999999999999E-2</c:v>
                </c:pt>
                <c:pt idx="521" formatCode="0.00E+00">
                  <c:v>2.9864799999999999E-4</c:v>
                </c:pt>
                <c:pt idx="522" formatCode="0.00E+00">
                  <c:v>-1.2959999999999999E-2</c:v>
                </c:pt>
                <c:pt idx="523" formatCode="0.00E+00">
                  <c:v>-1.4319999999999999E-2</c:v>
                </c:pt>
                <c:pt idx="524" formatCode="0.00E+00">
                  <c:v>6.3600000000000002E-3</c:v>
                </c:pt>
                <c:pt idx="525" formatCode="0.00E+00">
                  <c:v>-9.6500000000000006E-3</c:v>
                </c:pt>
                <c:pt idx="526" formatCode="0.00E+00">
                  <c:v>-2.1099999999999999E-3</c:v>
                </c:pt>
                <c:pt idx="527" formatCode="0.00E+00">
                  <c:v>5.9699999999999996E-3</c:v>
                </c:pt>
                <c:pt idx="528" formatCode="0.00E+00">
                  <c:v>-7.79E-3</c:v>
                </c:pt>
                <c:pt idx="529" formatCode="0.00E+00">
                  <c:v>9.6299999999999997E-3</c:v>
                </c:pt>
                <c:pt idx="530" formatCode="0.00E+00">
                  <c:v>2.2300000000000002E-3</c:v>
                </c:pt>
                <c:pt idx="531" formatCode="0.00E+00">
                  <c:v>-1.149E-2</c:v>
                </c:pt>
                <c:pt idx="532" formatCode="0.00E+00">
                  <c:v>6.6800000000000002E-3</c:v>
                </c:pt>
                <c:pt idx="533" formatCode="0.00E+00">
                  <c:v>-7.1999999999999998E-3</c:v>
                </c:pt>
                <c:pt idx="534">
                  <c:v>-1.41E-2</c:v>
                </c:pt>
                <c:pt idx="535" formatCode="0.00E+00">
                  <c:v>5.62E-3</c:v>
                </c:pt>
                <c:pt idx="536">
                  <c:v>-6.3800000000000003E-3</c:v>
                </c:pt>
                <c:pt idx="537">
                  <c:v>-3.3739999999999999E-2</c:v>
                </c:pt>
                <c:pt idx="538">
                  <c:v>-0.5343</c:v>
                </c:pt>
                <c:pt idx="539">
                  <c:v>-1.82464</c:v>
                </c:pt>
                <c:pt idx="540">
                  <c:v>-3.8870499999999999</c:v>
                </c:pt>
                <c:pt idx="541">
                  <c:v>-6.6006999999999998</c:v>
                </c:pt>
                <c:pt idx="542">
                  <c:v>-9.5165600000000001</c:v>
                </c:pt>
                <c:pt idx="543">
                  <c:v>-11.84211</c:v>
                </c:pt>
                <c:pt idx="544">
                  <c:v>-13.135870000000001</c:v>
                </c:pt>
                <c:pt idx="545">
                  <c:v>-13.27942</c:v>
                </c:pt>
                <c:pt idx="546">
                  <c:v>-12.421060000000001</c:v>
                </c:pt>
                <c:pt idx="547">
                  <c:v>-11.040330000000001</c:v>
                </c:pt>
                <c:pt idx="548">
                  <c:v>-9.4607399999999995</c:v>
                </c:pt>
                <c:pt idx="549">
                  <c:v>-7.9524400000000002</c:v>
                </c:pt>
                <c:pt idx="550">
                  <c:v>-6.6386599999999998</c:v>
                </c:pt>
                <c:pt idx="551">
                  <c:v>-5.5110299999999999</c:v>
                </c:pt>
                <c:pt idx="552">
                  <c:v>-4.6102100000000004</c:v>
                </c:pt>
                <c:pt idx="553">
                  <c:v>-3.90307</c:v>
                </c:pt>
                <c:pt idx="554">
                  <c:v>-3.3029999999999999</c:v>
                </c:pt>
                <c:pt idx="555">
                  <c:v>-2.8391999999999999</c:v>
                </c:pt>
                <c:pt idx="556">
                  <c:v>-2.4552299999999998</c:v>
                </c:pt>
                <c:pt idx="557">
                  <c:v>-2.1004700000000001</c:v>
                </c:pt>
                <c:pt idx="558">
                  <c:v>-1.8265800000000001</c:v>
                </c:pt>
                <c:pt idx="559">
                  <c:v>-1.5821499999999999</c:v>
                </c:pt>
                <c:pt idx="560">
                  <c:v>-1.3533200000000001</c:v>
                </c:pt>
                <c:pt idx="561">
                  <c:v>-1.18516</c:v>
                </c:pt>
                <c:pt idx="562">
                  <c:v>-1.02027</c:v>
                </c:pt>
                <c:pt idx="563">
                  <c:v>-0.86860000000000004</c:v>
                </c:pt>
                <c:pt idx="564">
                  <c:v>-0.76692000000000005</c:v>
                </c:pt>
                <c:pt idx="565">
                  <c:v>-0.65044000000000002</c:v>
                </c:pt>
                <c:pt idx="566">
                  <c:v>-0.55830000000000002</c:v>
                </c:pt>
                <c:pt idx="567">
                  <c:v>-0.49875999999999998</c:v>
                </c:pt>
                <c:pt idx="568">
                  <c:v>-0.41306999999999999</c:v>
                </c:pt>
                <c:pt idx="569">
                  <c:v>-0.36319000000000001</c:v>
                </c:pt>
                <c:pt idx="570">
                  <c:v>-0.32106000000000001</c:v>
                </c:pt>
                <c:pt idx="571">
                  <c:v>-0.25562000000000001</c:v>
                </c:pt>
                <c:pt idx="572">
                  <c:v>-0.22695000000000001</c:v>
                </c:pt>
                <c:pt idx="573">
                  <c:v>-0.20100999999999999</c:v>
                </c:pt>
                <c:pt idx="574">
                  <c:v>-0.15351999999999999</c:v>
                </c:pt>
                <c:pt idx="575">
                  <c:v>-0.14635999999999999</c:v>
                </c:pt>
                <c:pt idx="576">
                  <c:v>-0.12053999999999999</c:v>
                </c:pt>
                <c:pt idx="577">
                  <c:v>-9.7659999999999997E-2</c:v>
                </c:pt>
                <c:pt idx="578">
                  <c:v>-9.7229999999999997E-2</c:v>
                </c:pt>
                <c:pt idx="579">
                  <c:v>-7.1580000000000005E-2</c:v>
                </c:pt>
                <c:pt idx="580">
                  <c:v>-6.2120000000000002E-2</c:v>
                </c:pt>
                <c:pt idx="581">
                  <c:v>-6.8900000000000003E-2</c:v>
                </c:pt>
                <c:pt idx="582">
                  <c:v>-4.367E-2</c:v>
                </c:pt>
                <c:pt idx="583" formatCode="0.00E+00">
                  <c:v>-4.802E-2</c:v>
                </c:pt>
                <c:pt idx="584" formatCode="0.00E+00">
                  <c:v>-5.1360000000000003E-2</c:v>
                </c:pt>
                <c:pt idx="585" formatCode="0.00E+00">
                  <c:v>-2.341E-2</c:v>
                </c:pt>
                <c:pt idx="586" formatCode="0.00E+00">
                  <c:v>-3.3610000000000001E-2</c:v>
                </c:pt>
                <c:pt idx="587" formatCode="0.00E+00">
                  <c:v>-2.5159999999999998E-2</c:v>
                </c:pt>
                <c:pt idx="588" formatCode="0.00E+00">
                  <c:v>-2.6099999999999999E-3</c:v>
                </c:pt>
                <c:pt idx="589">
                  <c:v>-1.821E-2</c:v>
                </c:pt>
                <c:pt idx="590">
                  <c:v>-9.7099999999999999E-3</c:v>
                </c:pt>
                <c:pt idx="591">
                  <c:v>-2.64E-3</c:v>
                </c:pt>
                <c:pt idx="592">
                  <c:v>-2.418E-2</c:v>
                </c:pt>
                <c:pt idx="593" formatCode="0.00E+00">
                  <c:v>-1.4930000000000001E-2</c:v>
                </c:pt>
                <c:pt idx="594" formatCode="0.00E+00">
                  <c:v>-1.8149999999999999E-2</c:v>
                </c:pt>
                <c:pt idx="595" formatCode="0.00E+00">
                  <c:v>-3.1119999999999998E-2</c:v>
                </c:pt>
                <c:pt idx="596" formatCode="0.00E+00">
                  <c:v>-8.9800000000000001E-3</c:v>
                </c:pt>
                <c:pt idx="597" formatCode="0.00E+00">
                  <c:v>-1.6140000000000002E-2</c:v>
                </c:pt>
                <c:pt idx="598" formatCode="0.00E+00">
                  <c:v>-1.2579999999999999E-2</c:v>
                </c:pt>
                <c:pt idx="599" formatCode="0.00E+00">
                  <c:v>4.5399999999999998E-3</c:v>
                </c:pt>
                <c:pt idx="600" formatCode="0.00E+00">
                  <c:v>-1.073E-2</c:v>
                </c:pt>
                <c:pt idx="601" formatCode="0.00E+00">
                  <c:v>-5.4099999999999999E-3</c:v>
                </c:pt>
                <c:pt idx="602" formatCode="0.00E+00">
                  <c:v>3.0000000000000001E-3</c:v>
                </c:pt>
                <c:pt idx="603">
                  <c:v>-1.9970000000000002E-2</c:v>
                </c:pt>
                <c:pt idx="604">
                  <c:v>-8.1200000000000005E-3</c:v>
                </c:pt>
                <c:pt idx="605">
                  <c:v>-7.3699999999999998E-3</c:v>
                </c:pt>
                <c:pt idx="606" formatCode="0.00E+00">
                  <c:v>-2.3560000000000001E-2</c:v>
                </c:pt>
                <c:pt idx="607">
                  <c:v>-6.6100000000000004E-3</c:v>
                </c:pt>
                <c:pt idx="608">
                  <c:v>-1.3259999999999999E-2</c:v>
                </c:pt>
                <c:pt idx="609">
                  <c:v>-1.7270000000000001E-2</c:v>
                </c:pt>
                <c:pt idx="610">
                  <c:v>2.5999999999999999E-3</c:v>
                </c:pt>
                <c:pt idx="611" formatCode="0.00E+00">
                  <c:v>-1.413E-2</c:v>
                </c:pt>
                <c:pt idx="612">
                  <c:v>-1.0279999999999999E-2</c:v>
                </c:pt>
                <c:pt idx="613" formatCode="0.00E+00">
                  <c:v>2.4399999999999999E-3</c:v>
                </c:pt>
                <c:pt idx="614" formatCode="0.00E+00">
                  <c:v>-1.9099999999999999E-2</c:v>
                </c:pt>
                <c:pt idx="615">
                  <c:v>-1.1860000000000001E-2</c:v>
                </c:pt>
                <c:pt idx="616">
                  <c:v>-3.1099999999999999E-3</c:v>
                </c:pt>
                <c:pt idx="617" formatCode="0.00E+00">
                  <c:v>-1.9130000000000001E-2</c:v>
                </c:pt>
                <c:pt idx="618" formatCode="0.00E+00">
                  <c:v>1.2899999999999999E-3</c:v>
                </c:pt>
                <c:pt idx="619">
                  <c:v>3.5035800000000001E-5</c:v>
                </c:pt>
                <c:pt idx="620" formatCode="0.00E+00">
                  <c:v>-1.3690000000000001E-2</c:v>
                </c:pt>
                <c:pt idx="621">
                  <c:v>7.1015300000000004E-4</c:v>
                </c:pt>
                <c:pt idx="622">
                  <c:v>-1.255E-2</c:v>
                </c:pt>
                <c:pt idx="623" formatCode="0.00E+00">
                  <c:v>-1.907E-2</c:v>
                </c:pt>
                <c:pt idx="624">
                  <c:v>9.1067699999999995E-5</c:v>
                </c:pt>
                <c:pt idx="625">
                  <c:v>-1.426E-2</c:v>
                </c:pt>
                <c:pt idx="626">
                  <c:v>-4.3800000000000002E-3</c:v>
                </c:pt>
                <c:pt idx="627">
                  <c:v>8.3400000000000002E-3</c:v>
                </c:pt>
                <c:pt idx="628">
                  <c:v>-1.0359999999999999E-2</c:v>
                </c:pt>
                <c:pt idx="629">
                  <c:v>1.32E-3</c:v>
                </c:pt>
                <c:pt idx="630">
                  <c:v>1.4499999999999999E-3</c:v>
                </c:pt>
                <c:pt idx="631">
                  <c:v>-1.6160000000000001E-2</c:v>
                </c:pt>
                <c:pt idx="632">
                  <c:v>1.66E-3</c:v>
                </c:pt>
                <c:pt idx="633">
                  <c:v>-3.2100000000000002E-3</c:v>
                </c:pt>
                <c:pt idx="634">
                  <c:v>-1.367E-2</c:v>
                </c:pt>
                <c:pt idx="635">
                  <c:v>1.065E-2</c:v>
                </c:pt>
                <c:pt idx="636" formatCode="0.00E+00">
                  <c:v>-4.7000000000000002E-3</c:v>
                </c:pt>
                <c:pt idx="637" formatCode="0.00E+00">
                  <c:v>-5.0699999999999999E-3</c:v>
                </c:pt>
                <c:pt idx="638" formatCode="0.00E+00">
                  <c:v>8.9999999999999993E-3</c:v>
                </c:pt>
                <c:pt idx="639" formatCode="0.00E+00">
                  <c:v>-2.0799999999999998E-3</c:v>
                </c:pt>
                <c:pt idx="640" formatCode="0.00E+00">
                  <c:v>1.01E-2</c:v>
                </c:pt>
                <c:pt idx="641">
                  <c:v>1.8769999999999998E-2</c:v>
                </c:pt>
                <c:pt idx="642">
                  <c:v>1.7899999999999999E-3</c:v>
                </c:pt>
                <c:pt idx="643" formatCode="0.00E+00">
                  <c:v>1.9109999999999999E-2</c:v>
                </c:pt>
                <c:pt idx="644" formatCode="0.00E+00">
                  <c:v>1.393E-2</c:v>
                </c:pt>
                <c:pt idx="645" formatCode="0.00E+00">
                  <c:v>-3.4826100000000002E-5</c:v>
                </c:pt>
                <c:pt idx="646" formatCode="0.00E+00">
                  <c:v>2.495E-2</c:v>
                </c:pt>
                <c:pt idx="647" formatCode="0.00E+00">
                  <c:v>1.78E-2</c:v>
                </c:pt>
                <c:pt idx="648" formatCode="0.00E+00">
                  <c:v>1.542E-2</c:v>
                </c:pt>
                <c:pt idx="649" formatCode="0.00E+00">
                  <c:v>3.3459999999999997E-2</c:v>
                </c:pt>
                <c:pt idx="650" formatCode="0.00E+00">
                  <c:v>1.6740000000000001E-2</c:v>
                </c:pt>
                <c:pt idx="651" formatCode="0.00E+00">
                  <c:v>1.8079999999999999E-2</c:v>
                </c:pt>
                <c:pt idx="652">
                  <c:v>2.562E-2</c:v>
                </c:pt>
                <c:pt idx="653">
                  <c:v>5.8799999999999998E-3</c:v>
                </c:pt>
                <c:pt idx="654" formatCode="0.00E+00">
                  <c:v>2.2040000000000001E-2</c:v>
                </c:pt>
                <c:pt idx="655" formatCode="0.00E+00">
                  <c:v>2.5559999999999999E-2</c:v>
                </c:pt>
                <c:pt idx="656" formatCode="0.00E+00">
                  <c:v>1.5939999999999999E-2</c:v>
                </c:pt>
                <c:pt idx="657" formatCode="0.00E+00">
                  <c:v>5.0819099999999996E-4</c:v>
                </c:pt>
                <c:pt idx="658">
                  <c:v>-0.47771999999999998</c:v>
                </c:pt>
                <c:pt idx="659">
                  <c:v>-1.64019</c:v>
                </c:pt>
                <c:pt idx="660">
                  <c:v>-3.4662600000000001</c:v>
                </c:pt>
                <c:pt idx="661">
                  <c:v>-5.8667899999999999</c:v>
                </c:pt>
                <c:pt idx="662">
                  <c:v>-8.4534000000000002</c:v>
                </c:pt>
                <c:pt idx="663">
                  <c:v>-10.55353</c:v>
                </c:pt>
                <c:pt idx="664">
                  <c:v>-11.790330000000001</c:v>
                </c:pt>
                <c:pt idx="665">
                  <c:v>-12.06138</c:v>
                </c:pt>
                <c:pt idx="666">
                  <c:v>-11.51107</c:v>
                </c:pt>
                <c:pt idx="667">
                  <c:v>-10.454829999999999</c:v>
                </c:pt>
                <c:pt idx="668">
                  <c:v>-9.1622299999999992</c:v>
                </c:pt>
                <c:pt idx="669">
                  <c:v>-7.8951200000000004</c:v>
                </c:pt>
                <c:pt idx="670">
                  <c:v>-6.7251599999999998</c:v>
                </c:pt>
                <c:pt idx="671">
                  <c:v>-5.6818099999999996</c:v>
                </c:pt>
                <c:pt idx="672">
                  <c:v>-4.8484100000000003</c:v>
                </c:pt>
                <c:pt idx="673">
                  <c:v>-4.1591100000000001</c:v>
                </c:pt>
                <c:pt idx="674">
                  <c:v>-3.5849099999999998</c:v>
                </c:pt>
                <c:pt idx="675">
                  <c:v>-3.1391499999999999</c:v>
                </c:pt>
                <c:pt idx="676">
                  <c:v>-2.7450299999999999</c:v>
                </c:pt>
                <c:pt idx="677">
                  <c:v>-2.4023300000000001</c:v>
                </c:pt>
                <c:pt idx="678">
                  <c:v>-2.1396299999999999</c:v>
                </c:pt>
                <c:pt idx="679">
                  <c:v>-1.8781399999999999</c:v>
                </c:pt>
                <c:pt idx="680">
                  <c:v>-1.65933</c:v>
                </c:pt>
                <c:pt idx="681">
                  <c:v>-1.4852399999999999</c:v>
                </c:pt>
                <c:pt idx="682">
                  <c:v>-1.3070200000000001</c:v>
                </c:pt>
                <c:pt idx="683">
                  <c:v>-1.1672800000000001</c:v>
                </c:pt>
                <c:pt idx="684">
                  <c:v>-1.05437</c:v>
                </c:pt>
                <c:pt idx="685">
                  <c:v>-0.92539000000000005</c:v>
                </c:pt>
                <c:pt idx="686">
                  <c:v>-0.83933000000000002</c:v>
                </c:pt>
                <c:pt idx="687">
                  <c:v>-0.75026999999999999</c:v>
                </c:pt>
                <c:pt idx="688">
                  <c:v>-0.65583999999999998</c:v>
                </c:pt>
                <c:pt idx="689">
                  <c:v>-0.60418000000000005</c:v>
                </c:pt>
                <c:pt idx="690">
                  <c:v>-0.53524000000000005</c:v>
                </c:pt>
                <c:pt idx="691">
                  <c:v>-0.47647</c:v>
                </c:pt>
                <c:pt idx="692">
                  <c:v>-0.44983000000000001</c:v>
                </c:pt>
                <c:pt idx="693" formatCode="0.00E+00">
                  <c:v>-0.3962</c:v>
                </c:pt>
                <c:pt idx="694" formatCode="0.00E+00">
                  <c:v>-0.35793000000000003</c:v>
                </c:pt>
                <c:pt idx="695" formatCode="0.00E+00">
                  <c:v>-0.34200999999999998</c:v>
                </c:pt>
                <c:pt idx="696" formatCode="0.00E+00">
                  <c:v>-0.29236000000000001</c:v>
                </c:pt>
                <c:pt idx="697" formatCode="0.00E+00">
                  <c:v>-0.27445999999999998</c:v>
                </c:pt>
                <c:pt idx="698" formatCode="0.00E+00">
                  <c:v>-0.25494</c:v>
                </c:pt>
                <c:pt idx="699" formatCode="0.00E+00">
                  <c:v>-0.21273</c:v>
                </c:pt>
                <c:pt idx="700">
                  <c:v>-0.20438000000000001</c:v>
                </c:pt>
                <c:pt idx="701">
                  <c:v>-0.18665000000000001</c:v>
                </c:pt>
                <c:pt idx="702">
                  <c:v>-0.15587000000000001</c:v>
                </c:pt>
                <c:pt idx="703">
                  <c:v>-0.15890000000000001</c:v>
                </c:pt>
                <c:pt idx="704">
                  <c:v>-0.13674</c:v>
                </c:pt>
                <c:pt idx="705">
                  <c:v>-0.11942999999999999</c:v>
                </c:pt>
                <c:pt idx="706">
                  <c:v>-0.12639</c:v>
                </c:pt>
                <c:pt idx="707">
                  <c:v>-9.8489999999999994E-2</c:v>
                </c:pt>
                <c:pt idx="708" formatCode="0.00E+00">
                  <c:v>-8.9590000000000003E-2</c:v>
                </c:pt>
                <c:pt idx="709">
                  <c:v>-9.2619999999999994E-2</c:v>
                </c:pt>
                <c:pt idx="710">
                  <c:v>-6.1920000000000003E-2</c:v>
                </c:pt>
                <c:pt idx="711">
                  <c:v>-5.7329999999999999E-2</c:v>
                </c:pt>
                <c:pt idx="712">
                  <c:v>-5.3249999999999999E-2</c:v>
                </c:pt>
                <c:pt idx="713">
                  <c:v>-3.1379999999999998E-2</c:v>
                </c:pt>
                <c:pt idx="714">
                  <c:v>-4.0430000000000001E-2</c:v>
                </c:pt>
                <c:pt idx="715">
                  <c:v>-3.2770000000000001E-2</c:v>
                </c:pt>
                <c:pt idx="716">
                  <c:v>-2.1510000000000001E-2</c:v>
                </c:pt>
                <c:pt idx="717" formatCode="0.00E+00">
                  <c:v>-3.3520000000000001E-2</c:v>
                </c:pt>
                <c:pt idx="718">
                  <c:v>-1.6199999999999999E-2</c:v>
                </c:pt>
                <c:pt idx="719">
                  <c:v>-1.323E-2</c:v>
                </c:pt>
                <c:pt idx="720">
                  <c:v>-2.444E-2</c:v>
                </c:pt>
                <c:pt idx="721">
                  <c:v>-5.3600000000000002E-3</c:v>
                </c:pt>
                <c:pt idx="722">
                  <c:v>-1.3100000000000001E-2</c:v>
                </c:pt>
                <c:pt idx="723">
                  <c:v>-2.23E-2</c:v>
                </c:pt>
                <c:pt idx="724">
                  <c:v>1.6372399999999999E-4</c:v>
                </c:pt>
                <c:pt idx="725">
                  <c:v>-1.3639999999999999E-2</c:v>
                </c:pt>
                <c:pt idx="726">
                  <c:v>-7.7000000000000002E-3</c:v>
                </c:pt>
                <c:pt idx="727">
                  <c:v>6.6100000000000004E-3</c:v>
                </c:pt>
                <c:pt idx="728" formatCode="0.00E+00">
                  <c:v>-6.28E-3</c:v>
                </c:pt>
                <c:pt idx="729" formatCode="0.00E+00">
                  <c:v>1.7600000000000001E-3</c:v>
                </c:pt>
                <c:pt idx="730" formatCode="0.00E+00">
                  <c:v>7.3600000000000002E-3</c:v>
                </c:pt>
                <c:pt idx="731" formatCode="0.00E+00">
                  <c:v>-1.494E-2</c:v>
                </c:pt>
                <c:pt idx="732" formatCode="0.00E+00">
                  <c:v>4.6499999999999996E-3</c:v>
                </c:pt>
                <c:pt idx="733" formatCode="0.00E+00">
                  <c:v>3.47E-3</c:v>
                </c:pt>
                <c:pt idx="734" formatCode="0.00E+00">
                  <c:v>-3.7599999999999999E-3</c:v>
                </c:pt>
                <c:pt idx="735">
                  <c:v>1.787E-2</c:v>
                </c:pt>
                <c:pt idx="736">
                  <c:v>5.8999999999999999E-3</c:v>
                </c:pt>
                <c:pt idx="737">
                  <c:v>1.9300000000000001E-3</c:v>
                </c:pt>
                <c:pt idx="738">
                  <c:v>1.4149999999999999E-2</c:v>
                </c:pt>
                <c:pt idx="739" formatCode="0.00E+00">
                  <c:v>-5.3899999999999998E-3</c:v>
                </c:pt>
                <c:pt idx="740" formatCode="0.00E+00">
                  <c:v>-1.2899999999999999E-3</c:v>
                </c:pt>
                <c:pt idx="741">
                  <c:v>8.7899999999999992E-3</c:v>
                </c:pt>
                <c:pt idx="742">
                  <c:v>-1.2840000000000001E-2</c:v>
                </c:pt>
                <c:pt idx="743" formatCode="0.00E+00">
                  <c:v>1.1199999999999999E-3</c:v>
                </c:pt>
                <c:pt idx="744" formatCode="0.00E+00">
                  <c:v>-4.5300000000000002E-3</c:v>
                </c:pt>
                <c:pt idx="745" formatCode="0.00E+00">
                  <c:v>-1.8679999999999999E-2</c:v>
                </c:pt>
                <c:pt idx="746" formatCode="0.00E+00">
                  <c:v>-4.8730099999999999E-4</c:v>
                </c:pt>
                <c:pt idx="747" formatCode="0.00E+00">
                  <c:v>-7.4000000000000003E-3</c:v>
                </c:pt>
                <c:pt idx="748" formatCode="0.00E+00">
                  <c:v>-1.464E-2</c:v>
                </c:pt>
                <c:pt idx="749" formatCode="0.00E+00">
                  <c:v>1.008E-2</c:v>
                </c:pt>
                <c:pt idx="750" formatCode="0.00E+00">
                  <c:v>-6.7499999999999999E-3</c:v>
                </c:pt>
                <c:pt idx="751" formatCode="0.00E+00">
                  <c:v>-6.5900000000000004E-3</c:v>
                </c:pt>
                <c:pt idx="752" formatCode="0.00E+00">
                  <c:v>5.5399999999999998E-3</c:v>
                </c:pt>
                <c:pt idx="753" formatCode="0.00E+00">
                  <c:v>-1.0240000000000001E-2</c:v>
                </c:pt>
                <c:pt idx="754" formatCode="0.00E+00">
                  <c:v>1.7600000000000001E-3</c:v>
                </c:pt>
                <c:pt idx="755">
                  <c:v>8.4100000000000008E-3</c:v>
                </c:pt>
                <c:pt idx="756" formatCode="0.00E+00">
                  <c:v>-4.5199999999999997E-3</c:v>
                </c:pt>
                <c:pt idx="757">
                  <c:v>1.413E-2</c:v>
                </c:pt>
                <c:pt idx="758" formatCode="0.00E+00">
                  <c:v>4.2900000000000004E-3</c:v>
                </c:pt>
                <c:pt idx="759" formatCode="0.00E+00">
                  <c:v>-9.8600000000000007E-3</c:v>
                </c:pt>
                <c:pt idx="760" formatCode="0.00E+00">
                  <c:v>5.1599999999999997E-3</c:v>
                </c:pt>
                <c:pt idx="761" formatCode="0.00E+00">
                  <c:v>-1.0120000000000001E-2</c:v>
                </c:pt>
                <c:pt idx="762" formatCode="0.00E+00">
                  <c:v>-1.255E-2</c:v>
                </c:pt>
                <c:pt idx="763" formatCode="0.00E+00">
                  <c:v>6.3899999999999998E-3</c:v>
                </c:pt>
                <c:pt idx="764" formatCode="0.00E+00">
                  <c:v>-7.1700000000000002E-3</c:v>
                </c:pt>
                <c:pt idx="765" formatCode="0.00E+00">
                  <c:v>6.9699999999999996E-3</c:v>
                </c:pt>
                <c:pt idx="766" formatCode="0.00E+00">
                  <c:v>1.4239999999999999E-2</c:v>
                </c:pt>
                <c:pt idx="767" formatCode="0.00E+00">
                  <c:v>-7.3099999999999997E-3</c:v>
                </c:pt>
                <c:pt idx="768" formatCode="0.00E+00">
                  <c:v>8.8699999999999994E-3</c:v>
                </c:pt>
                <c:pt idx="769" formatCode="0.00E+00">
                  <c:v>4.1799999999999997E-3</c:v>
                </c:pt>
                <c:pt idx="770" formatCode="0.00E+00">
                  <c:v>-1.745E-2</c:v>
                </c:pt>
                <c:pt idx="771" formatCode="0.00E+00">
                  <c:v>4.3099999999999996E-3</c:v>
                </c:pt>
                <c:pt idx="772" formatCode="0.00E+00">
                  <c:v>1.8799999999999999E-3</c:v>
                </c:pt>
                <c:pt idx="773" formatCode="0.00E+00">
                  <c:v>-7.5700000000000003E-3</c:v>
                </c:pt>
                <c:pt idx="774">
                  <c:v>8.4200000000000004E-3</c:v>
                </c:pt>
                <c:pt idx="775" formatCode="0.00E+00">
                  <c:v>-5.77E-3</c:v>
                </c:pt>
                <c:pt idx="776">
                  <c:v>-5.3899999999999998E-3</c:v>
                </c:pt>
                <c:pt idx="777">
                  <c:v>-2.3460000000000002E-2</c:v>
                </c:pt>
                <c:pt idx="778">
                  <c:v>-0.42764000000000002</c:v>
                </c:pt>
                <c:pt idx="779">
                  <c:v>-1.3582799999999999</c:v>
                </c:pt>
                <c:pt idx="780">
                  <c:v>-2.83561</c:v>
                </c:pt>
                <c:pt idx="781">
                  <c:v>-4.7867300000000004</c:v>
                </c:pt>
                <c:pt idx="782">
                  <c:v>-6.9694000000000003</c:v>
                </c:pt>
                <c:pt idx="783">
                  <c:v>-8.8375900000000005</c:v>
                </c:pt>
                <c:pt idx="784">
                  <c:v>-10.04463</c:v>
                </c:pt>
                <c:pt idx="785">
                  <c:v>-10.51843</c:v>
                </c:pt>
                <c:pt idx="786">
                  <c:v>-10.31513</c:v>
                </c:pt>
                <c:pt idx="787">
                  <c:v>-9.5608299999999993</c:v>
                </c:pt>
                <c:pt idx="788">
                  <c:v>-8.5393500000000007</c:v>
                </c:pt>
                <c:pt idx="789">
                  <c:v>-7.4603799999999998</c:v>
                </c:pt>
                <c:pt idx="790">
                  <c:v>-6.3750499999999999</c:v>
                </c:pt>
                <c:pt idx="791">
                  <c:v>-5.4155300000000004</c:v>
                </c:pt>
                <c:pt idx="792">
                  <c:v>-4.6273</c:v>
                </c:pt>
                <c:pt idx="793">
                  <c:v>-3.9582799999999998</c:v>
                </c:pt>
                <c:pt idx="794">
                  <c:v>-3.4312200000000002</c:v>
                </c:pt>
                <c:pt idx="795">
                  <c:v>-3.0091800000000002</c:v>
                </c:pt>
                <c:pt idx="796">
                  <c:v>-2.6293500000000001</c:v>
                </c:pt>
                <c:pt idx="797">
                  <c:v>-2.33534</c:v>
                </c:pt>
                <c:pt idx="798">
                  <c:v>-2.0752000000000002</c:v>
                </c:pt>
                <c:pt idx="799">
                  <c:v>-1.83118</c:v>
                </c:pt>
                <c:pt idx="800">
                  <c:v>-1.64422</c:v>
                </c:pt>
                <c:pt idx="801">
                  <c:v>-1.4659199999999999</c:v>
                </c:pt>
                <c:pt idx="802">
                  <c:v>-1.30477</c:v>
                </c:pt>
                <c:pt idx="803">
                  <c:v>-1.194</c:v>
                </c:pt>
                <c:pt idx="804">
                  <c:v>-1.0668800000000001</c:v>
                </c:pt>
                <c:pt idx="805">
                  <c:v>-0.96070999999999995</c:v>
                </c:pt>
                <c:pt idx="806">
                  <c:v>-0.88651000000000002</c:v>
                </c:pt>
                <c:pt idx="807">
                  <c:v>-0.78661999999999999</c:v>
                </c:pt>
                <c:pt idx="808">
                  <c:v>-0.71635000000000004</c:v>
                </c:pt>
                <c:pt idx="809" formatCode="0.00E+00">
                  <c:v>-0.66457999999999995</c:v>
                </c:pt>
                <c:pt idx="810">
                  <c:v>-0.59133999999999998</c:v>
                </c:pt>
                <c:pt idx="811">
                  <c:v>-0.55739000000000005</c:v>
                </c:pt>
                <c:pt idx="812">
                  <c:v>-0.51771</c:v>
                </c:pt>
                <c:pt idx="813">
                  <c:v>-0.46376000000000001</c:v>
                </c:pt>
                <c:pt idx="814">
                  <c:v>-0.44345000000000001</c:v>
                </c:pt>
                <c:pt idx="815">
                  <c:v>-0.40212999999999999</c:v>
                </c:pt>
                <c:pt idx="816">
                  <c:v>-0.35909999999999997</c:v>
                </c:pt>
                <c:pt idx="817">
                  <c:v>-0.34653</c:v>
                </c:pt>
                <c:pt idx="818">
                  <c:v>-0.30681000000000003</c:v>
                </c:pt>
                <c:pt idx="819" formatCode="0.00E+00">
                  <c:v>-0.28210000000000002</c:v>
                </c:pt>
                <c:pt idx="820" formatCode="0.00E+00">
                  <c:v>-0.28058</c:v>
                </c:pt>
                <c:pt idx="821" formatCode="0.00E+00">
                  <c:v>-0.24224000000000001</c:v>
                </c:pt>
                <c:pt idx="822" formatCode="0.00E+00">
                  <c:v>-0.23607</c:v>
                </c:pt>
                <c:pt idx="823" formatCode="0.00E+00">
                  <c:v>-0.22622</c:v>
                </c:pt>
                <c:pt idx="824">
                  <c:v>-0.19114</c:v>
                </c:pt>
                <c:pt idx="825">
                  <c:v>-0.18748000000000001</c:v>
                </c:pt>
                <c:pt idx="826">
                  <c:v>-0.17482</c:v>
                </c:pt>
                <c:pt idx="827">
                  <c:v>-0.14785999999999999</c:v>
                </c:pt>
                <c:pt idx="828">
                  <c:v>-0.15353</c:v>
                </c:pt>
                <c:pt idx="829">
                  <c:v>-0.1336</c:v>
                </c:pt>
                <c:pt idx="830">
                  <c:v>-0.12136</c:v>
                </c:pt>
                <c:pt idx="831">
                  <c:v>-0.13394</c:v>
                </c:pt>
                <c:pt idx="832">
                  <c:v>-0.10723000000000001</c:v>
                </c:pt>
                <c:pt idx="833">
                  <c:v>-0.10863</c:v>
                </c:pt>
                <c:pt idx="834">
                  <c:v>-0.11262999999999999</c:v>
                </c:pt>
                <c:pt idx="835">
                  <c:v>-8.2820000000000005E-2</c:v>
                </c:pt>
                <c:pt idx="836">
                  <c:v>-8.5360000000000005E-2</c:v>
                </c:pt>
                <c:pt idx="837">
                  <c:v>-8.659E-2</c:v>
                </c:pt>
                <c:pt idx="838">
                  <c:v>-6.164E-2</c:v>
                </c:pt>
                <c:pt idx="839">
                  <c:v>-7.6179999999999998E-2</c:v>
                </c:pt>
                <c:pt idx="840">
                  <c:v>-7.2059999999999999E-2</c:v>
                </c:pt>
                <c:pt idx="841" formatCode="0.00E+00">
                  <c:v>-5.9409999999999998E-2</c:v>
                </c:pt>
                <c:pt idx="842" formatCode="0.00E+00">
                  <c:v>-7.596E-2</c:v>
                </c:pt>
                <c:pt idx="843" formatCode="0.00E+00">
                  <c:v>-5.5690000000000003E-2</c:v>
                </c:pt>
                <c:pt idx="844" formatCode="0.00E+00">
                  <c:v>-5.2109999999999997E-2</c:v>
                </c:pt>
                <c:pt idx="845" formatCode="0.00E+00">
                  <c:v>-6.105E-2</c:v>
                </c:pt>
                <c:pt idx="846" formatCode="0.00E+00">
                  <c:v>-3.5630000000000002E-2</c:v>
                </c:pt>
                <c:pt idx="847" formatCode="0.00E+00">
                  <c:v>-3.9050000000000001E-2</c:v>
                </c:pt>
                <c:pt idx="848" formatCode="0.00E+00">
                  <c:v>-4.8149999999999998E-2</c:v>
                </c:pt>
                <c:pt idx="849" formatCode="0.00E+00">
                  <c:v>-2.7550000000000002E-2</c:v>
                </c:pt>
                <c:pt idx="850" formatCode="0.00E+00">
                  <c:v>-4.0370000000000003E-2</c:v>
                </c:pt>
                <c:pt idx="851" formatCode="0.00E+00">
                  <c:v>-3.8640000000000001E-2</c:v>
                </c:pt>
                <c:pt idx="852" formatCode="0.00E+00">
                  <c:v>-1.908E-2</c:v>
                </c:pt>
                <c:pt idx="853">
                  <c:v>-3.669E-2</c:v>
                </c:pt>
                <c:pt idx="854">
                  <c:v>-2.5669999999999998E-2</c:v>
                </c:pt>
                <c:pt idx="855" formatCode="0.00E+00">
                  <c:v>-2.018E-2</c:v>
                </c:pt>
                <c:pt idx="856" formatCode="0.00E+00">
                  <c:v>-3.8120000000000001E-2</c:v>
                </c:pt>
                <c:pt idx="857">
                  <c:v>-2.1579999999999998E-2</c:v>
                </c:pt>
                <c:pt idx="858">
                  <c:v>-2.5669999999999998E-2</c:v>
                </c:pt>
                <c:pt idx="859">
                  <c:v>-3.465E-2</c:v>
                </c:pt>
                <c:pt idx="860">
                  <c:v>-8.7799999999999996E-3</c:v>
                </c:pt>
                <c:pt idx="861">
                  <c:v>-1.4999999999999999E-2</c:v>
                </c:pt>
                <c:pt idx="862">
                  <c:v>-1.516E-2</c:v>
                </c:pt>
                <c:pt idx="863">
                  <c:v>6.8599999999999998E-3</c:v>
                </c:pt>
                <c:pt idx="864">
                  <c:v>-1.099E-2</c:v>
                </c:pt>
                <c:pt idx="865" formatCode="0.00E+00">
                  <c:v>-8.4700000000000001E-3</c:v>
                </c:pt>
                <c:pt idx="866">
                  <c:v>-4.6899999999999997E-3</c:v>
                </c:pt>
                <c:pt idx="867">
                  <c:v>-2.7320000000000001E-2</c:v>
                </c:pt>
                <c:pt idx="868" formatCode="0.00E+00">
                  <c:v>-1.4800000000000001E-2</c:v>
                </c:pt>
                <c:pt idx="869" formatCode="0.00E+00">
                  <c:v>-1.282E-2</c:v>
                </c:pt>
                <c:pt idx="870">
                  <c:v>-2.6280000000000001E-2</c:v>
                </c:pt>
                <c:pt idx="871">
                  <c:v>1.3376800000000001E-4</c:v>
                </c:pt>
                <c:pt idx="872" formatCode="0.00E+00">
                  <c:v>-7.0899999999999999E-3</c:v>
                </c:pt>
                <c:pt idx="873" formatCode="0.00E+00">
                  <c:v>-1.0970000000000001E-2</c:v>
                </c:pt>
                <c:pt idx="874">
                  <c:v>7.9500000000000005E-3</c:v>
                </c:pt>
                <c:pt idx="875">
                  <c:v>-4.6699999999999997E-3</c:v>
                </c:pt>
                <c:pt idx="876">
                  <c:v>-2.5300000000000001E-3</c:v>
                </c:pt>
                <c:pt idx="877">
                  <c:v>1.3050000000000001E-2</c:v>
                </c:pt>
                <c:pt idx="878">
                  <c:v>-5.6800000000000002E-3</c:v>
                </c:pt>
                <c:pt idx="879">
                  <c:v>4.0800000000000003E-3</c:v>
                </c:pt>
                <c:pt idx="880" formatCode="0.00E+00">
                  <c:v>5.4900000000000001E-3</c:v>
                </c:pt>
                <c:pt idx="881" formatCode="0.00E+00">
                  <c:v>-1.562E-2</c:v>
                </c:pt>
                <c:pt idx="882">
                  <c:v>2.3500000000000001E-3</c:v>
                </c:pt>
                <c:pt idx="883">
                  <c:v>-1.57E-3</c:v>
                </c:pt>
                <c:pt idx="884">
                  <c:v>-8.0800000000000004E-3</c:v>
                </c:pt>
                <c:pt idx="885" formatCode="0.00E+00">
                  <c:v>1.324E-2</c:v>
                </c:pt>
                <c:pt idx="886" formatCode="0.00E+00">
                  <c:v>-4.2477999999999998E-4</c:v>
                </c:pt>
                <c:pt idx="887" formatCode="0.00E+00">
                  <c:v>-5.1799999999999997E-3</c:v>
                </c:pt>
                <c:pt idx="888" formatCode="0.00E+00">
                  <c:v>6.3499999999999997E-3</c:v>
                </c:pt>
                <c:pt idx="889" formatCode="0.00E+00">
                  <c:v>-1.489E-2</c:v>
                </c:pt>
                <c:pt idx="890" formatCode="0.00E+00">
                  <c:v>-9.1000000000000004E-3</c:v>
                </c:pt>
                <c:pt idx="891" formatCode="0.00E+00">
                  <c:v>4.5599999999999998E-3</c:v>
                </c:pt>
                <c:pt idx="892" formatCode="0.00E+00">
                  <c:v>-7.5100000000000002E-3</c:v>
                </c:pt>
                <c:pt idx="893">
                  <c:v>1.0829999999999999E-2</c:v>
                </c:pt>
                <c:pt idx="894" formatCode="0.00E+00">
                  <c:v>1.1560000000000001E-2</c:v>
                </c:pt>
                <c:pt idx="895">
                  <c:v>7.8651899999999996E-4</c:v>
                </c:pt>
                <c:pt idx="896">
                  <c:v>1.7999999999999999E-2</c:v>
                </c:pt>
                <c:pt idx="897" formatCode="0.00E+00">
                  <c:v>-2.0200000000000001E-3</c:v>
                </c:pt>
                <c:pt idx="898">
                  <c:v>-0.21856999999999999</c:v>
                </c:pt>
                <c:pt idx="899">
                  <c:v>-0.83284000000000002</c:v>
                </c:pt>
                <c:pt idx="900">
                  <c:v>-1.9114199999999999</c:v>
                </c:pt>
                <c:pt idx="901">
                  <c:v>-3.3835799999999998</c:v>
                </c:pt>
                <c:pt idx="902">
                  <c:v>-5.1442800000000002</c:v>
                </c:pt>
                <c:pt idx="903">
                  <c:v>-6.8269399999999996</c:v>
                </c:pt>
                <c:pt idx="904">
                  <c:v>-8.0586500000000001</c:v>
                </c:pt>
                <c:pt idx="905">
                  <c:v>-8.7715800000000002</c:v>
                </c:pt>
                <c:pt idx="906">
                  <c:v>-8.9167900000000007</c:v>
                </c:pt>
                <c:pt idx="907">
                  <c:v>-8.5307099999999991</c:v>
                </c:pt>
                <c:pt idx="908">
                  <c:v>-7.8671100000000003</c:v>
                </c:pt>
                <c:pt idx="909">
                  <c:v>-7.0258900000000004</c:v>
                </c:pt>
                <c:pt idx="910">
                  <c:v>-6.1086999999999998</c:v>
                </c:pt>
                <c:pt idx="911">
                  <c:v>-5.26736</c:v>
                </c:pt>
                <c:pt idx="912">
                  <c:v>-4.5076900000000002</c:v>
                </c:pt>
                <c:pt idx="913">
                  <c:v>-3.8550499999999999</c:v>
                </c:pt>
                <c:pt idx="914">
                  <c:v>-3.3421599999999998</c:v>
                </c:pt>
                <c:pt idx="915">
                  <c:v>-2.8959600000000001</c:v>
                </c:pt>
                <c:pt idx="916">
                  <c:v>-2.53532</c:v>
                </c:pt>
                <c:pt idx="917">
                  <c:v>-2.2517499999999999</c:v>
                </c:pt>
                <c:pt idx="918">
                  <c:v>-1.97973</c:v>
                </c:pt>
                <c:pt idx="919">
                  <c:v>-1.76796</c:v>
                </c:pt>
                <c:pt idx="920">
                  <c:v>-1.5894900000000001</c:v>
                </c:pt>
                <c:pt idx="921">
                  <c:v>-1.3954599999999999</c:v>
                </c:pt>
                <c:pt idx="922">
                  <c:v>-1.2605900000000001</c:v>
                </c:pt>
                <c:pt idx="923">
                  <c:v>-1.13676</c:v>
                </c:pt>
                <c:pt idx="924">
                  <c:v>-1.00319</c:v>
                </c:pt>
                <c:pt idx="925">
                  <c:v>-0.92032999999999998</c:v>
                </c:pt>
                <c:pt idx="926">
                  <c:v>-0.83169000000000004</c:v>
                </c:pt>
                <c:pt idx="927">
                  <c:v>-0.74087999999999998</c:v>
                </c:pt>
                <c:pt idx="928">
                  <c:v>-0.69198999999999999</c:v>
                </c:pt>
                <c:pt idx="929">
                  <c:v>-0.62100999999999995</c:v>
                </c:pt>
                <c:pt idx="930">
                  <c:v>-0.56311999999999995</c:v>
                </c:pt>
                <c:pt idx="931" formatCode="0.00E+00">
                  <c:v>-0.53273000000000004</c:v>
                </c:pt>
                <c:pt idx="932" formatCode="0.00E+00">
                  <c:v>-0.47058</c:v>
                </c:pt>
                <c:pt idx="933" formatCode="0.00E+00">
                  <c:v>-0.43841999999999998</c:v>
                </c:pt>
                <c:pt idx="934">
                  <c:v>-0.41032999999999997</c:v>
                </c:pt>
                <c:pt idx="935">
                  <c:v>-0.36048000000000002</c:v>
                </c:pt>
                <c:pt idx="936">
                  <c:v>-0.34823999999999999</c:v>
                </c:pt>
                <c:pt idx="937">
                  <c:v>-0.32651000000000002</c:v>
                </c:pt>
                <c:pt idx="938">
                  <c:v>-0.28460999999999997</c:v>
                </c:pt>
                <c:pt idx="939">
                  <c:v>-0.28086</c:v>
                </c:pt>
                <c:pt idx="940">
                  <c:v>-0.25252000000000002</c:v>
                </c:pt>
                <c:pt idx="941">
                  <c:v>-0.22328999999999999</c:v>
                </c:pt>
                <c:pt idx="942">
                  <c:v>-0.22009000000000001</c:v>
                </c:pt>
                <c:pt idx="943">
                  <c:v>-0.19012000000000001</c:v>
                </c:pt>
                <c:pt idx="944">
                  <c:v>-0.17679</c:v>
                </c:pt>
                <c:pt idx="945" formatCode="0.00E+00">
                  <c:v>-0.17271</c:v>
                </c:pt>
                <c:pt idx="946" formatCode="0.00E+00">
                  <c:v>-0.14324000000000001</c:v>
                </c:pt>
                <c:pt idx="947" formatCode="0.00E+00">
                  <c:v>-0.14585000000000001</c:v>
                </c:pt>
                <c:pt idx="948" formatCode="0.00E+00">
                  <c:v>-0.14052000000000001</c:v>
                </c:pt>
                <c:pt idx="949" formatCode="0.00E+00">
                  <c:v>-0.1177</c:v>
                </c:pt>
                <c:pt idx="950">
                  <c:v>-0.12948000000000001</c:v>
                </c:pt>
                <c:pt idx="951">
                  <c:v>-0.11108999999999999</c:v>
                </c:pt>
                <c:pt idx="952">
                  <c:v>-9.1490000000000002E-2</c:v>
                </c:pt>
                <c:pt idx="953" formatCode="0.00E+00">
                  <c:v>-0.10097</c:v>
                </c:pt>
                <c:pt idx="954">
                  <c:v>-7.7600000000000002E-2</c:v>
                </c:pt>
                <c:pt idx="955">
                  <c:v>-7.2639999999999996E-2</c:v>
                </c:pt>
                <c:pt idx="956">
                  <c:v>-8.4379999999999997E-2</c:v>
                </c:pt>
                <c:pt idx="957">
                  <c:v>-6.1850000000000002E-2</c:v>
                </c:pt>
                <c:pt idx="958" formatCode="0.00E+00">
                  <c:v>-6.8400000000000002E-2</c:v>
                </c:pt>
                <c:pt idx="959">
                  <c:v>-7.0970000000000005E-2</c:v>
                </c:pt>
                <c:pt idx="960" formatCode="0.00E+00">
                  <c:v>-4.3929999999999997E-2</c:v>
                </c:pt>
                <c:pt idx="961" formatCode="0.00E+00">
                  <c:v>-5.5789999999999999E-2</c:v>
                </c:pt>
                <c:pt idx="962" formatCode="0.00E+00">
                  <c:v>-4.9160000000000002E-2</c:v>
                </c:pt>
                <c:pt idx="963" formatCode="0.00E+00">
                  <c:v>-2.9520000000000001E-2</c:v>
                </c:pt>
                <c:pt idx="964" formatCode="0.00E+00">
                  <c:v>-4.6519999999999999E-2</c:v>
                </c:pt>
                <c:pt idx="965">
                  <c:v>-3.671E-2</c:v>
                </c:pt>
                <c:pt idx="966">
                  <c:v>-3.1759999999999997E-2</c:v>
                </c:pt>
                <c:pt idx="967">
                  <c:v>-4.2450000000000002E-2</c:v>
                </c:pt>
                <c:pt idx="968">
                  <c:v>-2.427E-2</c:v>
                </c:pt>
                <c:pt idx="969">
                  <c:v>-3.1359999999999999E-2</c:v>
                </c:pt>
                <c:pt idx="970">
                  <c:v>-3.628E-2</c:v>
                </c:pt>
                <c:pt idx="971">
                  <c:v>-1.2579999999999999E-2</c:v>
                </c:pt>
                <c:pt idx="972">
                  <c:v>-2.5489999999999999E-2</c:v>
                </c:pt>
                <c:pt idx="973">
                  <c:v>-2.2460000000000001E-2</c:v>
                </c:pt>
                <c:pt idx="974">
                  <c:v>-7.8799999999999999E-3</c:v>
                </c:pt>
                <c:pt idx="975">
                  <c:v>-2.7400000000000001E-2</c:v>
                </c:pt>
                <c:pt idx="976" formatCode="0.00E+00">
                  <c:v>-1.968E-2</c:v>
                </c:pt>
                <c:pt idx="977" formatCode="0.00E+00">
                  <c:v>-1.7399999999999999E-2</c:v>
                </c:pt>
                <c:pt idx="978">
                  <c:v>-3.5709999999999999E-2</c:v>
                </c:pt>
                <c:pt idx="979">
                  <c:v>-1.5100000000000001E-2</c:v>
                </c:pt>
                <c:pt idx="980">
                  <c:v>-1.813E-2</c:v>
                </c:pt>
                <c:pt idx="981" formatCode="0.00E+00">
                  <c:v>-2.3890000000000002E-2</c:v>
                </c:pt>
                <c:pt idx="982" formatCode="0.00E+00">
                  <c:v>-1.6100000000000001E-3</c:v>
                </c:pt>
                <c:pt idx="983" formatCode="0.00E+00">
                  <c:v>-1.3220000000000001E-2</c:v>
                </c:pt>
                <c:pt idx="984" formatCode="0.00E+00">
                  <c:v>-1.1780000000000001E-2</c:v>
                </c:pt>
                <c:pt idx="985" formatCode="0.00E+00">
                  <c:v>8.2000000000000007E-3</c:v>
                </c:pt>
                <c:pt idx="986" formatCode="0.00E+00">
                  <c:v>-1.2279999999999999E-2</c:v>
                </c:pt>
                <c:pt idx="987" formatCode="0.00E+00">
                  <c:v>-4.4000000000000003E-3</c:v>
                </c:pt>
                <c:pt idx="988" formatCode="0.00E+00">
                  <c:v>5.0400000000000002E-3</c:v>
                </c:pt>
                <c:pt idx="989" formatCode="0.00E+00">
                  <c:v>-9.1299999999999992E-3</c:v>
                </c:pt>
                <c:pt idx="990" formatCode="0.00E+00">
                  <c:v>8.7600000000000004E-3</c:v>
                </c:pt>
                <c:pt idx="991" formatCode="0.00E+00">
                  <c:v>6.2300000000000003E-3</c:v>
                </c:pt>
                <c:pt idx="992" formatCode="0.00E+00">
                  <c:v>-4.7699999999999999E-3</c:v>
                </c:pt>
                <c:pt idx="993" formatCode="0.00E+00">
                  <c:v>1.307E-2</c:v>
                </c:pt>
                <c:pt idx="994" formatCode="0.00E+00">
                  <c:v>-1.31E-3</c:v>
                </c:pt>
                <c:pt idx="995">
                  <c:v>-8.6999999999999994E-3</c:v>
                </c:pt>
                <c:pt idx="996">
                  <c:v>6.8799999999999998E-3</c:v>
                </c:pt>
                <c:pt idx="997">
                  <c:v>-1.206E-2</c:v>
                </c:pt>
                <c:pt idx="998" formatCode="0.00E+00">
                  <c:v>-2.0500000000000002E-3</c:v>
                </c:pt>
                <c:pt idx="999" formatCode="0.00E+00">
                  <c:v>6.0400000000000002E-3</c:v>
                </c:pt>
                <c:pt idx="1000">
                  <c:v>-9.6799999999999994E-3</c:v>
                </c:pt>
                <c:pt idx="1001">
                  <c:v>6.5700000000000003E-3</c:v>
                </c:pt>
                <c:pt idx="1002">
                  <c:v>9.3184400000000003E-4</c:v>
                </c:pt>
                <c:pt idx="1003">
                  <c:v>-1.495E-2</c:v>
                </c:pt>
                <c:pt idx="1004" formatCode="0.00E+00">
                  <c:v>3.8E-3</c:v>
                </c:pt>
                <c:pt idx="1005">
                  <c:v>-9.4900000000000002E-3</c:v>
                </c:pt>
                <c:pt idx="1006">
                  <c:v>-1.537E-2</c:v>
                </c:pt>
                <c:pt idx="1007">
                  <c:v>1.158E-2</c:v>
                </c:pt>
                <c:pt idx="1008">
                  <c:v>-3.5899999999999999E-3</c:v>
                </c:pt>
                <c:pt idx="1009">
                  <c:v>3.5300000000000002E-3</c:v>
                </c:pt>
                <c:pt idx="1010">
                  <c:v>1.5509999999999999E-2</c:v>
                </c:pt>
                <c:pt idx="1011" formatCode="0.00E+00">
                  <c:v>-5.8068900000000001E-4</c:v>
                </c:pt>
                <c:pt idx="1012" formatCode="0.00E+00">
                  <c:v>8.7600000000000004E-3</c:v>
                </c:pt>
                <c:pt idx="1013" formatCode="0.00E+00">
                  <c:v>4.5900000000000003E-3</c:v>
                </c:pt>
                <c:pt idx="1014" formatCode="0.00E+00">
                  <c:v>-1.523E-2</c:v>
                </c:pt>
                <c:pt idx="1015" formatCode="0.00E+00">
                  <c:v>2.2799999999999999E-3</c:v>
                </c:pt>
                <c:pt idx="1016" formatCode="0.00E+00">
                  <c:v>-1.1939999999999999E-2</c:v>
                </c:pt>
                <c:pt idx="1017">
                  <c:v>-2.4469999999999999E-2</c:v>
                </c:pt>
                <c:pt idx="1018">
                  <c:v>-0.17812</c:v>
                </c:pt>
                <c:pt idx="1019">
                  <c:v>-0.67754000000000003</c:v>
                </c:pt>
                <c:pt idx="1020">
                  <c:v>-1.5169900000000001</c:v>
                </c:pt>
                <c:pt idx="1021">
                  <c:v>-2.66438</c:v>
                </c:pt>
                <c:pt idx="1022">
                  <c:v>-4.0387599999999999</c:v>
                </c:pt>
                <c:pt idx="1023">
                  <c:v>-5.3206699999999998</c:v>
                </c:pt>
                <c:pt idx="1024">
                  <c:v>-6.3202400000000001</c:v>
                </c:pt>
                <c:pt idx="1025">
                  <c:v>-6.9130799999999999</c:v>
                </c:pt>
                <c:pt idx="1026">
                  <c:v>-7.04481</c:v>
                </c:pt>
                <c:pt idx="1027">
                  <c:v>-6.8630699999999996</c:v>
                </c:pt>
                <c:pt idx="1028">
                  <c:v>-6.4305500000000002</c:v>
                </c:pt>
                <c:pt idx="1029">
                  <c:v>-5.8148</c:v>
                </c:pt>
                <c:pt idx="1030">
                  <c:v>-5.1847899999999996</c:v>
                </c:pt>
                <c:pt idx="1031">
                  <c:v>-4.5501300000000002</c:v>
                </c:pt>
                <c:pt idx="1032">
                  <c:v>-3.96008</c:v>
                </c:pt>
                <c:pt idx="1033">
                  <c:v>-3.4825699999999999</c:v>
                </c:pt>
                <c:pt idx="1034">
                  <c:v>-3.0539399999999999</c:v>
                </c:pt>
                <c:pt idx="1035">
                  <c:v>-2.69597</c:v>
                </c:pt>
                <c:pt idx="1036">
                  <c:v>-2.4166599999999998</c:v>
                </c:pt>
                <c:pt idx="1037">
                  <c:v>-2.14622</c:v>
                </c:pt>
                <c:pt idx="1038">
                  <c:v>-1.9275800000000001</c:v>
                </c:pt>
                <c:pt idx="1039">
                  <c:v>-1.74057</c:v>
                </c:pt>
                <c:pt idx="1040">
                  <c:v>-1.5538099999999999</c:v>
                </c:pt>
                <c:pt idx="1041">
                  <c:v>-1.4150400000000001</c:v>
                </c:pt>
                <c:pt idx="1042">
                  <c:v>-1.2848900000000001</c:v>
                </c:pt>
                <c:pt idx="1043">
                  <c:v>-1.15499</c:v>
                </c:pt>
                <c:pt idx="1044">
                  <c:v>-1.0750900000000001</c:v>
                </c:pt>
                <c:pt idx="1045">
                  <c:v>-0.97662000000000004</c:v>
                </c:pt>
                <c:pt idx="1046">
                  <c:v>-0.88948000000000005</c:v>
                </c:pt>
                <c:pt idx="1047">
                  <c:v>-0.83008000000000004</c:v>
                </c:pt>
                <c:pt idx="1048">
                  <c:v>-0.746</c:v>
                </c:pt>
                <c:pt idx="1049" formatCode="0.00E+00">
                  <c:v>-0.68810000000000004</c:v>
                </c:pt>
                <c:pt idx="1050" formatCode="0.00E+00">
                  <c:v>-0.64761999999999997</c:v>
                </c:pt>
                <c:pt idx="1051" formatCode="0.00E+00">
                  <c:v>-0.58094000000000001</c:v>
                </c:pt>
                <c:pt idx="1052" formatCode="0.00E+00">
                  <c:v>-0.55442999999999998</c:v>
                </c:pt>
                <c:pt idx="1053" formatCode="0.00E+00">
                  <c:v>-0.52351999999999999</c:v>
                </c:pt>
                <c:pt idx="1054" formatCode="0.00E+00">
                  <c:v>-0.47378999999999999</c:v>
                </c:pt>
                <c:pt idx="1055">
                  <c:v>-0.45501999999999998</c:v>
                </c:pt>
                <c:pt idx="1056">
                  <c:v>-0.41181000000000001</c:v>
                </c:pt>
                <c:pt idx="1057">
                  <c:v>-0.37057000000000001</c:v>
                </c:pt>
                <c:pt idx="1058">
                  <c:v>-0.36221999999999999</c:v>
                </c:pt>
                <c:pt idx="1059">
                  <c:v>-0.31992999999999999</c:v>
                </c:pt>
                <c:pt idx="1060" formatCode="0.00E+00">
                  <c:v>-0.2979</c:v>
                </c:pt>
                <c:pt idx="1061" formatCode="0.00E+00">
                  <c:v>-0.29532000000000003</c:v>
                </c:pt>
                <c:pt idx="1062" formatCode="0.00E+00">
                  <c:v>-0.26051999999999997</c:v>
                </c:pt>
                <c:pt idx="1063">
                  <c:v>-0.25079000000000001</c:v>
                </c:pt>
                <c:pt idx="1064">
                  <c:v>-0.23813000000000001</c:v>
                </c:pt>
                <c:pt idx="1065" formatCode="0.00E+00">
                  <c:v>-0.20827000000000001</c:v>
                </c:pt>
                <c:pt idx="1066">
                  <c:v>-0.21029</c:v>
                </c:pt>
                <c:pt idx="1067">
                  <c:v>-0.18892</c:v>
                </c:pt>
                <c:pt idx="1068">
                  <c:v>-0.1658</c:v>
                </c:pt>
                <c:pt idx="1069" formatCode="0.00E+00">
                  <c:v>-0.17251</c:v>
                </c:pt>
                <c:pt idx="1070" formatCode="0.00E+00">
                  <c:v>-0.14466000000000001</c:v>
                </c:pt>
                <c:pt idx="1071" formatCode="0.00E+00">
                  <c:v>-0.13321</c:v>
                </c:pt>
                <c:pt idx="1072" formatCode="0.00E+00">
                  <c:v>-0.13904</c:v>
                </c:pt>
                <c:pt idx="1073" formatCode="0.00E+00">
                  <c:v>-0.1109</c:v>
                </c:pt>
                <c:pt idx="1074">
                  <c:v>-0.11259</c:v>
                </c:pt>
                <c:pt idx="1075" formatCode="0.00E+00">
                  <c:v>-0.10808</c:v>
                </c:pt>
                <c:pt idx="1076" formatCode="0.00E+00">
                  <c:v>-8.9810000000000001E-2</c:v>
                </c:pt>
                <c:pt idx="1077" formatCode="0.00E+00">
                  <c:v>-0.10075000000000001</c:v>
                </c:pt>
                <c:pt idx="1078">
                  <c:v>-8.9260000000000006E-2</c:v>
                </c:pt>
                <c:pt idx="1079">
                  <c:v>-7.8729999999999994E-2</c:v>
                </c:pt>
                <c:pt idx="1080">
                  <c:v>-9.715E-2</c:v>
                </c:pt>
                <c:pt idx="1081">
                  <c:v>-7.8710000000000002E-2</c:v>
                </c:pt>
                <c:pt idx="1082">
                  <c:v>-7.6090000000000005E-2</c:v>
                </c:pt>
                <c:pt idx="1083">
                  <c:v>-8.3760000000000001E-2</c:v>
                </c:pt>
                <c:pt idx="1084">
                  <c:v>-5.5750000000000001E-2</c:v>
                </c:pt>
                <c:pt idx="1085">
                  <c:v>-5.6140000000000002E-2</c:v>
                </c:pt>
                <c:pt idx="1086">
                  <c:v>-4.9959999999999997E-2</c:v>
                </c:pt>
                <c:pt idx="1087">
                  <c:v>-2.964E-2</c:v>
                </c:pt>
                <c:pt idx="1088">
                  <c:v>-4.8730000000000002E-2</c:v>
                </c:pt>
                <c:pt idx="1089">
                  <c:v>-4.4359999999999997E-2</c:v>
                </c:pt>
                <c:pt idx="1090">
                  <c:v>-3.9390000000000001E-2</c:v>
                </c:pt>
                <c:pt idx="1091">
                  <c:v>-5.8610000000000002E-2</c:v>
                </c:pt>
                <c:pt idx="1092" formatCode="0.00E+00">
                  <c:v>-3.85E-2</c:v>
                </c:pt>
                <c:pt idx="1093" formatCode="0.00E+00">
                  <c:v>-3.7929999999999998E-2</c:v>
                </c:pt>
                <c:pt idx="1094" formatCode="0.00E+00">
                  <c:v>-4.6809999999999997E-2</c:v>
                </c:pt>
                <c:pt idx="1095" formatCode="0.00E+00">
                  <c:v>-2.4150000000000001E-2</c:v>
                </c:pt>
                <c:pt idx="1096" formatCode="0.00E+00">
                  <c:v>-3.124E-2</c:v>
                </c:pt>
                <c:pt idx="1097" formatCode="0.00E+00">
                  <c:v>-3.184E-2</c:v>
                </c:pt>
                <c:pt idx="1098">
                  <c:v>-1.545E-2</c:v>
                </c:pt>
                <c:pt idx="1099" formatCode="0.00E+00">
                  <c:v>-3.1280000000000002E-2</c:v>
                </c:pt>
                <c:pt idx="1100">
                  <c:v>-2.0320000000000001E-2</c:v>
                </c:pt>
                <c:pt idx="1101">
                  <c:v>-1.213E-2</c:v>
                </c:pt>
                <c:pt idx="1102">
                  <c:v>-2.9250000000000002E-2</c:v>
                </c:pt>
                <c:pt idx="1103" formatCode="0.00E+00">
                  <c:v>-9.5099999999999994E-3</c:v>
                </c:pt>
                <c:pt idx="1104" formatCode="0.00E+00">
                  <c:v>-1.2030000000000001E-2</c:v>
                </c:pt>
                <c:pt idx="1105">
                  <c:v>-2.4170000000000001E-2</c:v>
                </c:pt>
                <c:pt idx="1106" formatCode="0.00E+00">
                  <c:v>-8.3700000000000007E-3</c:v>
                </c:pt>
                <c:pt idx="1107" formatCode="0.00E+00">
                  <c:v>-2.0889999999999999E-2</c:v>
                </c:pt>
                <c:pt idx="1108" formatCode="0.00E+00">
                  <c:v>-2.094E-2</c:v>
                </c:pt>
                <c:pt idx="1109">
                  <c:v>-6.5500000000000003E-3</c:v>
                </c:pt>
                <c:pt idx="1110">
                  <c:v>-2.2669999999999999E-2</c:v>
                </c:pt>
                <c:pt idx="1111">
                  <c:v>-1.0749999999999999E-2</c:v>
                </c:pt>
                <c:pt idx="1112">
                  <c:v>-4.8199999999999996E-3</c:v>
                </c:pt>
                <c:pt idx="1113">
                  <c:v>-1.9179999999999999E-2</c:v>
                </c:pt>
                <c:pt idx="1114">
                  <c:v>2.5699999999999998E-3</c:v>
                </c:pt>
                <c:pt idx="1115">
                  <c:v>-3.3E-3</c:v>
                </c:pt>
                <c:pt idx="1116" formatCode="0.00E+00">
                  <c:v>-9.4199999999999996E-3</c:v>
                </c:pt>
                <c:pt idx="1117" formatCode="0.00E+00">
                  <c:v>9.7800000000000005E-3</c:v>
                </c:pt>
                <c:pt idx="1118">
                  <c:v>-6.0499999999999998E-3</c:v>
                </c:pt>
                <c:pt idx="1119" formatCode="0.00E+00">
                  <c:v>-9.8200000000000006E-3</c:v>
                </c:pt>
                <c:pt idx="1120">
                  <c:v>3.0599999999999998E-3</c:v>
                </c:pt>
                <c:pt idx="1121">
                  <c:v>-1.4069999999999999E-2</c:v>
                </c:pt>
                <c:pt idx="1122">
                  <c:v>-4.0299999999999997E-3</c:v>
                </c:pt>
                <c:pt idx="1123">
                  <c:v>-1.57E-3</c:v>
                </c:pt>
                <c:pt idx="1124">
                  <c:v>-1.2630000000000001E-2</c:v>
                </c:pt>
                <c:pt idx="1125">
                  <c:v>6.6899999999999998E-3</c:v>
                </c:pt>
                <c:pt idx="1126" formatCode="0.00E+00">
                  <c:v>-1.81E-3</c:v>
                </c:pt>
                <c:pt idx="1127">
                  <c:v>-1.048E-2</c:v>
                </c:pt>
                <c:pt idx="1128" formatCode="0.00E+00">
                  <c:v>1.0959999999999999E-2</c:v>
                </c:pt>
                <c:pt idx="1129" formatCode="0.00E+00">
                  <c:v>-1.6999999999999999E-3</c:v>
                </c:pt>
                <c:pt idx="1130" formatCode="0.00E+00">
                  <c:v>1.2800000000000001E-3</c:v>
                </c:pt>
                <c:pt idx="1131" formatCode="0.00E+00">
                  <c:v>1.155E-2</c:v>
                </c:pt>
                <c:pt idx="1132" formatCode="0.00E+00">
                  <c:v>-2.3600000000000001E-3</c:v>
                </c:pt>
                <c:pt idx="1133" formatCode="0.00E+00">
                  <c:v>9.4500000000000001E-3</c:v>
                </c:pt>
                <c:pt idx="1134">
                  <c:v>8.8400000000000006E-3</c:v>
                </c:pt>
                <c:pt idx="1135" formatCode="0.00E+00">
                  <c:v>-5.4099999999999999E-3</c:v>
                </c:pt>
                <c:pt idx="1136">
                  <c:v>1.5949999999999999E-2</c:v>
                </c:pt>
                <c:pt idx="1137">
                  <c:v>5.5900000000000004E-3</c:v>
                </c:pt>
                <c:pt idx="1138">
                  <c:v>-0.10192</c:v>
                </c:pt>
                <c:pt idx="1139">
                  <c:v>-0.39299000000000001</c:v>
                </c:pt>
                <c:pt idx="1140">
                  <c:v>-0.92710000000000004</c:v>
                </c:pt>
                <c:pt idx="1141">
                  <c:v>-1.6527099999999999</c:v>
                </c:pt>
                <c:pt idx="1142">
                  <c:v>-2.5422600000000002</c:v>
                </c:pt>
                <c:pt idx="1143">
                  <c:v>-3.4436800000000001</c:v>
                </c:pt>
                <c:pt idx="1144">
                  <c:v>-4.1442699999999997</c:v>
                </c:pt>
                <c:pt idx="1145">
                  <c:v>-4.6263399999999999</c:v>
                </c:pt>
                <c:pt idx="1146">
                  <c:v>-4.84849</c:v>
                </c:pt>
                <c:pt idx="1147">
                  <c:v>-4.7822399999999998</c:v>
                </c:pt>
                <c:pt idx="1148">
                  <c:v>-4.5662000000000003</c:v>
                </c:pt>
                <c:pt idx="1149">
                  <c:v>-4.2207999999999997</c:v>
                </c:pt>
                <c:pt idx="1150">
                  <c:v>-3.8011200000000001</c:v>
                </c:pt>
                <c:pt idx="1151">
                  <c:v>-3.40848</c:v>
                </c:pt>
                <c:pt idx="1152">
                  <c:v>-3.0232399999999999</c:v>
                </c:pt>
                <c:pt idx="1153">
                  <c:v>-2.6852399999999998</c:v>
                </c:pt>
                <c:pt idx="1154">
                  <c:v>-2.41736</c:v>
                </c:pt>
                <c:pt idx="1155">
                  <c:v>-2.15611</c:v>
                </c:pt>
                <c:pt idx="1156">
                  <c:v>-1.95387</c:v>
                </c:pt>
                <c:pt idx="1157">
                  <c:v>-1.7923</c:v>
                </c:pt>
                <c:pt idx="1158">
                  <c:v>-1.6186400000000001</c:v>
                </c:pt>
                <c:pt idx="1159">
                  <c:v>-1.50122</c:v>
                </c:pt>
                <c:pt idx="1160">
                  <c:v>-1.3912</c:v>
                </c:pt>
                <c:pt idx="1161">
                  <c:v>-1.2702100000000001</c:v>
                </c:pt>
                <c:pt idx="1162">
                  <c:v>-1.19241</c:v>
                </c:pt>
                <c:pt idx="1163">
                  <c:v>-1.1051500000000001</c:v>
                </c:pt>
                <c:pt idx="1164">
                  <c:v>-1.02224</c:v>
                </c:pt>
                <c:pt idx="1165">
                  <c:v>-0.97058</c:v>
                </c:pt>
                <c:pt idx="1166">
                  <c:v>-0.89759</c:v>
                </c:pt>
                <c:pt idx="1167">
                  <c:v>-0.84638999999999998</c:v>
                </c:pt>
                <c:pt idx="1168">
                  <c:v>-0.80201999999999996</c:v>
                </c:pt>
                <c:pt idx="1169">
                  <c:v>-0.73702000000000001</c:v>
                </c:pt>
                <c:pt idx="1170" formatCode="0.00E+00">
                  <c:v>-0.70652999999999999</c:v>
                </c:pt>
                <c:pt idx="1171">
                  <c:v>-0.66513</c:v>
                </c:pt>
                <c:pt idx="1172">
                  <c:v>-0.61255999999999999</c:v>
                </c:pt>
                <c:pt idx="1173">
                  <c:v>-0.59616999999999998</c:v>
                </c:pt>
                <c:pt idx="1174">
                  <c:v>-0.55125000000000002</c:v>
                </c:pt>
                <c:pt idx="1175">
                  <c:v>-0.51248000000000005</c:v>
                </c:pt>
                <c:pt idx="1176">
                  <c:v>-0.49793999999999999</c:v>
                </c:pt>
                <c:pt idx="1177">
                  <c:v>-0.45147999999999999</c:v>
                </c:pt>
                <c:pt idx="1178">
                  <c:v>-0.43007000000000001</c:v>
                </c:pt>
                <c:pt idx="1179">
                  <c:v>-0.41691</c:v>
                </c:pt>
                <c:pt idx="1180" formatCode="0.00E+00">
                  <c:v>-0.37947999999999998</c:v>
                </c:pt>
                <c:pt idx="1181">
                  <c:v>-0.37197000000000002</c:v>
                </c:pt>
                <c:pt idx="1182">
                  <c:v>-0.35152</c:v>
                </c:pt>
                <c:pt idx="1183" formatCode="0.00E+00">
                  <c:v>-0.31798999999999999</c:v>
                </c:pt>
                <c:pt idx="1184">
                  <c:v>-0.31256</c:v>
                </c:pt>
                <c:pt idx="1185">
                  <c:v>-0.27915000000000001</c:v>
                </c:pt>
                <c:pt idx="1186">
                  <c:v>-0.26105</c:v>
                </c:pt>
                <c:pt idx="1187">
                  <c:v>-0.25806000000000001</c:v>
                </c:pt>
                <c:pt idx="1188">
                  <c:v>-0.22824</c:v>
                </c:pt>
                <c:pt idx="1189" formatCode="0.00E+00">
                  <c:v>-0.22466</c:v>
                </c:pt>
                <c:pt idx="1190" formatCode="0.00E+00">
                  <c:v>-0.22178999999999999</c:v>
                </c:pt>
                <c:pt idx="1191" formatCode="0.00E+00">
                  <c:v>-0.19081000000000001</c:v>
                </c:pt>
                <c:pt idx="1192">
                  <c:v>-0.19652</c:v>
                </c:pt>
                <c:pt idx="1193" formatCode="0.00E+00">
                  <c:v>-0.17992</c:v>
                </c:pt>
                <c:pt idx="1194" formatCode="0.00E+00">
                  <c:v>-0.15634000000000001</c:v>
                </c:pt>
                <c:pt idx="1195" formatCode="0.00E+00">
                  <c:v>-0.16264000000000001</c:v>
                </c:pt>
                <c:pt idx="1196" formatCode="0.00E+00">
                  <c:v>-0.13997999999999999</c:v>
                </c:pt>
                <c:pt idx="1197" formatCode="0.00E+00">
                  <c:v>-0.13062000000000001</c:v>
                </c:pt>
                <c:pt idx="1198" formatCode="0.00E+00">
                  <c:v>-0.13322999999999999</c:v>
                </c:pt>
                <c:pt idx="1199">
                  <c:v>-0.10919</c:v>
                </c:pt>
                <c:pt idx="1200">
                  <c:v>-0.11373</c:v>
                </c:pt>
                <c:pt idx="1201">
                  <c:v>-0.11294999999999999</c:v>
                </c:pt>
                <c:pt idx="1202">
                  <c:v>-9.5729999999999996E-2</c:v>
                </c:pt>
                <c:pt idx="1203" formatCode="0.00E+00">
                  <c:v>-0.11006000000000001</c:v>
                </c:pt>
                <c:pt idx="1204" formatCode="0.00E+00">
                  <c:v>-9.4850000000000004E-2</c:v>
                </c:pt>
                <c:pt idx="1205" formatCode="0.00E+00">
                  <c:v>-8.2729999999999998E-2</c:v>
                </c:pt>
                <c:pt idx="1206" formatCode="0.00E+00">
                  <c:v>-9.2660000000000006E-2</c:v>
                </c:pt>
                <c:pt idx="1207" formatCode="0.00E+00">
                  <c:v>-6.8040000000000003E-2</c:v>
                </c:pt>
                <c:pt idx="1208" formatCode="0.00E+00">
                  <c:v>-6.7180000000000004E-2</c:v>
                </c:pt>
                <c:pt idx="1209" formatCode="0.00E+00">
                  <c:v>-7.4389999999999998E-2</c:v>
                </c:pt>
                <c:pt idx="1210" formatCode="0.00E+00">
                  <c:v>-5.1229999999999998E-2</c:v>
                </c:pt>
                <c:pt idx="1211" formatCode="0.00E+00">
                  <c:v>-5.6099999999999997E-2</c:v>
                </c:pt>
                <c:pt idx="1212">
                  <c:v>-4.6539999999999998E-2</c:v>
                </c:pt>
                <c:pt idx="1213">
                  <c:v>-2.9569999999999999E-2</c:v>
                </c:pt>
                <c:pt idx="1214">
                  <c:v>-4.3430000000000003E-2</c:v>
                </c:pt>
                <c:pt idx="1215" formatCode="0.00E+00">
                  <c:v>-2.835E-2</c:v>
                </c:pt>
                <c:pt idx="1216" formatCode="0.00E+00">
                  <c:v>-2.5770000000000001E-2</c:v>
                </c:pt>
                <c:pt idx="1217">
                  <c:v>-4.3569999999999998E-2</c:v>
                </c:pt>
                <c:pt idx="1218" formatCode="0.00E+00">
                  <c:v>-2.4549999999999999E-2</c:v>
                </c:pt>
                <c:pt idx="1219" formatCode="0.00E+00">
                  <c:v>-3.143E-2</c:v>
                </c:pt>
                <c:pt idx="1220">
                  <c:v>-3.6760000000000001E-2</c:v>
                </c:pt>
                <c:pt idx="1221">
                  <c:v>-1.8450000000000001E-2</c:v>
                </c:pt>
                <c:pt idx="1222" formatCode="0.00E+00">
                  <c:v>-3.1519999999999999E-2</c:v>
                </c:pt>
                <c:pt idx="1223" formatCode="0.00E+00">
                  <c:v>-2.3130000000000001E-2</c:v>
                </c:pt>
                <c:pt idx="1224" formatCode="0.00E+00">
                  <c:v>-1.256E-2</c:v>
                </c:pt>
                <c:pt idx="1225" formatCode="0.00E+00">
                  <c:v>-2.6679999999999999E-2</c:v>
                </c:pt>
                <c:pt idx="1226" formatCode="0.00E+00">
                  <c:v>-1.1089999999999999E-2</c:v>
                </c:pt>
                <c:pt idx="1227" formatCode="0.00E+00">
                  <c:v>-1.1780000000000001E-2</c:v>
                </c:pt>
                <c:pt idx="1228">
                  <c:v>-2.334E-2</c:v>
                </c:pt>
                <c:pt idx="1229">
                  <c:v>-4.0699999999999998E-3</c:v>
                </c:pt>
                <c:pt idx="1230" formatCode="0.00E+00">
                  <c:v>-1.5810000000000001E-2</c:v>
                </c:pt>
                <c:pt idx="1231">
                  <c:v>-1.704E-2</c:v>
                </c:pt>
                <c:pt idx="1232" formatCode="0.00E+00">
                  <c:v>-4.2100000000000002E-3</c:v>
                </c:pt>
                <c:pt idx="1233" formatCode="0.00E+00">
                  <c:v>-1.661E-2</c:v>
                </c:pt>
                <c:pt idx="1234" formatCode="0.00E+00">
                  <c:v>-6.8799999999999998E-3</c:v>
                </c:pt>
                <c:pt idx="1235" formatCode="0.00E+00">
                  <c:v>-3.7225000000000002E-4</c:v>
                </c:pt>
                <c:pt idx="1236" formatCode="0.00E+00">
                  <c:v>-1.4030000000000001E-2</c:v>
                </c:pt>
                <c:pt idx="1237" formatCode="0.00E+00">
                  <c:v>8.0400000000000003E-3</c:v>
                </c:pt>
                <c:pt idx="1238" formatCode="0.00E+00">
                  <c:v>-6.7443600000000005E-4</c:v>
                </c:pt>
                <c:pt idx="1239" formatCode="0.00E+00">
                  <c:v>-7.43E-3</c:v>
                </c:pt>
                <c:pt idx="1240" formatCode="0.00E+00">
                  <c:v>1.1390000000000001E-2</c:v>
                </c:pt>
                <c:pt idx="1241" formatCode="0.00E+00">
                  <c:v>8.6755800000000004E-4</c:v>
                </c:pt>
                <c:pt idx="1242" formatCode="0.00E+00">
                  <c:v>2.3999999999999998E-3</c:v>
                </c:pt>
                <c:pt idx="1243" formatCode="0.00E+00">
                  <c:v>9.4999999999999998E-3</c:v>
                </c:pt>
                <c:pt idx="1244" formatCode="0.00E+00">
                  <c:v>-1.085E-2</c:v>
                </c:pt>
                <c:pt idx="1245" formatCode="0.00E+00">
                  <c:v>1.98E-3</c:v>
                </c:pt>
                <c:pt idx="1246" formatCode="0.00E+00">
                  <c:v>-3.4199799999999999E-4</c:v>
                </c:pt>
                <c:pt idx="1247" formatCode="0.00E+00">
                  <c:v>-1.555E-2</c:v>
                </c:pt>
                <c:pt idx="1248" formatCode="0.00E+00">
                  <c:v>7.8700000000000003E-3</c:v>
                </c:pt>
                <c:pt idx="1249" formatCode="0.00E+00">
                  <c:v>6.9791600000000003E-4</c:v>
                </c:pt>
                <c:pt idx="1250" formatCode="0.00E+00">
                  <c:v>-6.1509900000000003E-4</c:v>
                </c:pt>
                <c:pt idx="1251" formatCode="0.00E+00">
                  <c:v>1.8030000000000001E-2</c:v>
                </c:pt>
                <c:pt idx="1252" formatCode="0.00E+00">
                  <c:v>1.4E-3</c:v>
                </c:pt>
                <c:pt idx="1253" formatCode="0.00E+00">
                  <c:v>6.28E-3</c:v>
                </c:pt>
                <c:pt idx="1254">
                  <c:v>1.417E-2</c:v>
                </c:pt>
                <c:pt idx="1255" formatCode="0.00E+00">
                  <c:v>-5.3800000000000002E-3</c:v>
                </c:pt>
                <c:pt idx="1256" formatCode="0.00E+00">
                  <c:v>3.5100000000000001E-3</c:v>
                </c:pt>
                <c:pt idx="1257" formatCode="0.00E+00">
                  <c:v>3.5799999999999998E-3</c:v>
                </c:pt>
                <c:pt idx="1258">
                  <c:v>-5.5509999999999997E-2</c:v>
                </c:pt>
                <c:pt idx="1259">
                  <c:v>-0.20033999999999999</c:v>
                </c:pt>
                <c:pt idx="1260">
                  <c:v>-0.47665999999999997</c:v>
                </c:pt>
                <c:pt idx="1261">
                  <c:v>-0.84804999999999997</c:v>
                </c:pt>
                <c:pt idx="1262">
                  <c:v>-1.30776</c:v>
                </c:pt>
                <c:pt idx="1263">
                  <c:v>-1.79965</c:v>
                </c:pt>
                <c:pt idx="1264">
                  <c:v>-2.1827899999999998</c:v>
                </c:pt>
                <c:pt idx="1265">
                  <c:v>-2.4718</c:v>
                </c:pt>
                <c:pt idx="1266">
                  <c:v>-2.63585</c:v>
                </c:pt>
                <c:pt idx="1267">
                  <c:v>-2.63212</c:v>
                </c:pt>
                <c:pt idx="1268">
                  <c:v>-2.5510700000000002</c:v>
                </c:pt>
                <c:pt idx="1269">
                  <c:v>-2.3873099999999998</c:v>
                </c:pt>
                <c:pt idx="1270">
                  <c:v>-2.16011</c:v>
                </c:pt>
                <c:pt idx="1271">
                  <c:v>-1.9606600000000001</c:v>
                </c:pt>
                <c:pt idx="1272">
                  <c:v>-1.75647</c:v>
                </c:pt>
                <c:pt idx="1273">
                  <c:v>-1.57074</c:v>
                </c:pt>
                <c:pt idx="1274">
                  <c:v>-1.43547</c:v>
                </c:pt>
                <c:pt idx="1275">
                  <c:v>-1.29505</c:v>
                </c:pt>
                <c:pt idx="1276">
                  <c:v>-1.1875100000000001</c:v>
                </c:pt>
                <c:pt idx="1277">
                  <c:v>-1.1039099999999999</c:v>
                </c:pt>
                <c:pt idx="1278">
                  <c:v>-1.00153</c:v>
                </c:pt>
                <c:pt idx="1279">
                  <c:v>-0.94069000000000003</c:v>
                </c:pt>
                <c:pt idx="1280">
                  <c:v>-0.88207000000000002</c:v>
                </c:pt>
                <c:pt idx="1281">
                  <c:v>-0.81855</c:v>
                </c:pt>
                <c:pt idx="1282">
                  <c:v>-0.78666000000000003</c:v>
                </c:pt>
                <c:pt idx="1283">
                  <c:v>-0.73858000000000001</c:v>
                </c:pt>
                <c:pt idx="1284">
                  <c:v>-0.70076000000000005</c:v>
                </c:pt>
                <c:pt idx="1285">
                  <c:v>-0.67866000000000004</c:v>
                </c:pt>
                <c:pt idx="1286">
                  <c:v>-0.63</c:v>
                </c:pt>
                <c:pt idx="1287">
                  <c:v>-0.60768999999999995</c:v>
                </c:pt>
                <c:pt idx="1288">
                  <c:v>-0.58652000000000004</c:v>
                </c:pt>
                <c:pt idx="1289" formatCode="0.00E+00">
                  <c:v>-0.53756000000000004</c:v>
                </c:pt>
                <c:pt idx="1290" formatCode="0.00E+00">
                  <c:v>-0.52512999999999999</c:v>
                </c:pt>
                <c:pt idx="1291" formatCode="0.00E+00">
                  <c:v>-0.49241000000000001</c:v>
                </c:pt>
                <c:pt idx="1292" formatCode="0.00E+00">
                  <c:v>-0.45705000000000001</c:v>
                </c:pt>
                <c:pt idx="1293" formatCode="0.00E+00">
                  <c:v>-0.44855</c:v>
                </c:pt>
                <c:pt idx="1294" formatCode="0.00E+00">
                  <c:v>-0.41164000000000001</c:v>
                </c:pt>
                <c:pt idx="1295">
                  <c:v>-0.38976</c:v>
                </c:pt>
                <c:pt idx="1296">
                  <c:v>-0.38255</c:v>
                </c:pt>
                <c:pt idx="1297">
                  <c:v>-0.34112999999999999</c:v>
                </c:pt>
                <c:pt idx="1298">
                  <c:v>-0.33241999999999999</c:v>
                </c:pt>
                <c:pt idx="1299">
                  <c:v>-0.32317000000000001</c:v>
                </c:pt>
                <c:pt idx="1300">
                  <c:v>-0.29346</c:v>
                </c:pt>
                <c:pt idx="1301">
                  <c:v>-0.29039999999999999</c:v>
                </c:pt>
                <c:pt idx="1302">
                  <c:v>-0.27011000000000002</c:v>
                </c:pt>
                <c:pt idx="1303">
                  <c:v>-0.25507999999999997</c:v>
                </c:pt>
                <c:pt idx="1304">
                  <c:v>-0.25448999999999999</c:v>
                </c:pt>
                <c:pt idx="1305">
                  <c:v>-0.22828999999999999</c:v>
                </c:pt>
                <c:pt idx="1306" formatCode="0.00E+00">
                  <c:v>-0.22796</c:v>
                </c:pt>
                <c:pt idx="1307">
                  <c:v>-0.22614999999999999</c:v>
                </c:pt>
                <c:pt idx="1308">
                  <c:v>-0.19422</c:v>
                </c:pt>
                <c:pt idx="1309" formatCode="0.00E+00">
                  <c:v>-0.19506000000000001</c:v>
                </c:pt>
                <c:pt idx="1310">
                  <c:v>-0.18074000000000001</c:v>
                </c:pt>
                <c:pt idx="1311">
                  <c:v>-0.15815000000000001</c:v>
                </c:pt>
                <c:pt idx="1312">
                  <c:v>-0.16299</c:v>
                </c:pt>
                <c:pt idx="1313">
                  <c:v>-0.14115</c:v>
                </c:pt>
                <c:pt idx="1314">
                  <c:v>-0.13868</c:v>
                </c:pt>
                <c:pt idx="1315">
                  <c:v>-0.1401</c:v>
                </c:pt>
                <c:pt idx="1316" formatCode="0.00E+00">
                  <c:v>-0.11654</c:v>
                </c:pt>
                <c:pt idx="1317" formatCode="0.00E+00">
                  <c:v>-0.11595</c:v>
                </c:pt>
                <c:pt idx="1318" formatCode="0.00E+00">
                  <c:v>-0.11046</c:v>
                </c:pt>
                <c:pt idx="1319" formatCode="0.00E+00">
                  <c:v>-8.9910000000000004E-2</c:v>
                </c:pt>
                <c:pt idx="1320" formatCode="0.00E+00">
                  <c:v>-9.9070000000000005E-2</c:v>
                </c:pt>
                <c:pt idx="1321" formatCode="0.00E+00">
                  <c:v>-8.3500000000000005E-2</c:v>
                </c:pt>
                <c:pt idx="1322" formatCode="0.00E+00">
                  <c:v>-8.0740000000000006E-2</c:v>
                </c:pt>
                <c:pt idx="1323">
                  <c:v>-9.1649999999999995E-2</c:v>
                </c:pt>
                <c:pt idx="1324" formatCode="0.00E+00">
                  <c:v>-7.399E-2</c:v>
                </c:pt>
                <c:pt idx="1325" formatCode="0.00E+00">
                  <c:v>-7.7079999999999996E-2</c:v>
                </c:pt>
                <c:pt idx="1326" formatCode="0.00E+00">
                  <c:v>-7.6160000000000005E-2</c:v>
                </c:pt>
                <c:pt idx="1327" formatCode="0.00E+00">
                  <c:v>-6.1219999999999997E-2</c:v>
                </c:pt>
                <c:pt idx="1328" formatCode="0.00E+00">
                  <c:v>-7.1720000000000006E-2</c:v>
                </c:pt>
                <c:pt idx="1329" formatCode="0.00E+00">
                  <c:v>-5.6730000000000003E-2</c:v>
                </c:pt>
                <c:pt idx="1330" formatCode="0.00E+00">
                  <c:v>-4.7149999999999997E-2</c:v>
                </c:pt>
                <c:pt idx="1331" formatCode="0.00E+00">
                  <c:v>-5.7480000000000003E-2</c:v>
                </c:pt>
                <c:pt idx="1332" formatCode="0.00E+00">
                  <c:v>-3.4380000000000001E-2</c:v>
                </c:pt>
                <c:pt idx="1333" formatCode="0.00E+00">
                  <c:v>-3.4119999999999998E-2</c:v>
                </c:pt>
                <c:pt idx="1334" formatCode="0.00E+00">
                  <c:v>-4.1439999999999998E-2</c:v>
                </c:pt>
                <c:pt idx="1335" formatCode="0.00E+00">
                  <c:v>-1.9220000000000001E-2</c:v>
                </c:pt>
                <c:pt idx="1336" formatCode="0.00E+00">
                  <c:v>-2.9590000000000002E-2</c:v>
                </c:pt>
                <c:pt idx="1337" formatCode="0.00E+00">
                  <c:v>-2.1850000000000001E-2</c:v>
                </c:pt>
                <c:pt idx="1338" formatCode="0.00E+00">
                  <c:v>-9.58E-3</c:v>
                </c:pt>
                <c:pt idx="1339" formatCode="0.00E+00">
                  <c:v>-2.4889999999999999E-2</c:v>
                </c:pt>
                <c:pt idx="1340" formatCode="0.00E+00">
                  <c:v>-1.5520000000000001E-2</c:v>
                </c:pt>
                <c:pt idx="1341" formatCode="0.00E+00">
                  <c:v>-2.0240000000000001E-2</c:v>
                </c:pt>
                <c:pt idx="1342">
                  <c:v>-3.1829999999999997E-2</c:v>
                </c:pt>
                <c:pt idx="1343" formatCode="0.00E+00">
                  <c:v>-6.7999999999999996E-3</c:v>
                </c:pt>
                <c:pt idx="1344" formatCode="0.00E+00">
                  <c:v>-1.6670000000000001E-2</c:v>
                </c:pt>
                <c:pt idx="1345" formatCode="0.00E+00">
                  <c:v>-1.7919999999999998E-2</c:v>
                </c:pt>
                <c:pt idx="1346">
                  <c:v>-5.1220599999999997E-4</c:v>
                </c:pt>
                <c:pt idx="1347" formatCode="0.00E+00">
                  <c:v>-1.8859999999999998E-2</c:v>
                </c:pt>
                <c:pt idx="1348" formatCode="0.00E+00">
                  <c:v>-1.6979999999999999E-2</c:v>
                </c:pt>
                <c:pt idx="1349" formatCode="0.00E+00">
                  <c:v>-9.0200000000000002E-3</c:v>
                </c:pt>
                <c:pt idx="1350" formatCode="0.00E+00">
                  <c:v>-1.831E-2</c:v>
                </c:pt>
                <c:pt idx="1351" formatCode="0.00E+00">
                  <c:v>-1.66E-3</c:v>
                </c:pt>
                <c:pt idx="1352" formatCode="0.00E+00">
                  <c:v>-6.3400000000000001E-3</c:v>
                </c:pt>
                <c:pt idx="1353" formatCode="0.00E+00">
                  <c:v>-8.77E-3</c:v>
                </c:pt>
                <c:pt idx="1354" formatCode="0.00E+00">
                  <c:v>7.0899999999999999E-3</c:v>
                </c:pt>
                <c:pt idx="1355" formatCode="0.00E+00">
                  <c:v>-9.6399999999999993E-3</c:v>
                </c:pt>
                <c:pt idx="1356" formatCode="0.00E+00">
                  <c:v>-6.5900000000000004E-3</c:v>
                </c:pt>
                <c:pt idx="1357" formatCode="0.00E+00">
                  <c:v>-2.0200000000000001E-3</c:v>
                </c:pt>
                <c:pt idx="1358" formatCode="0.00E+00">
                  <c:v>-2.1059999999999999E-2</c:v>
                </c:pt>
                <c:pt idx="1359" formatCode="0.00E+00">
                  <c:v>-7.9600000000000001E-3</c:v>
                </c:pt>
                <c:pt idx="1360" formatCode="0.00E+00">
                  <c:v>-9.8799999999999999E-3</c:v>
                </c:pt>
                <c:pt idx="1361" formatCode="0.00E+00">
                  <c:v>-1.7659999999999999E-2</c:v>
                </c:pt>
                <c:pt idx="1362" formatCode="0.00E+00">
                  <c:v>3.0500000000000002E-3</c:v>
                </c:pt>
                <c:pt idx="1363" formatCode="0.00E+00">
                  <c:v>-7.8300000000000002E-3</c:v>
                </c:pt>
                <c:pt idx="1364" formatCode="0.00E+00">
                  <c:v>-7.2399999999999999E-3</c:v>
                </c:pt>
                <c:pt idx="1365" formatCode="0.00E+00">
                  <c:v>2.1299999999999999E-3</c:v>
                </c:pt>
                <c:pt idx="1366" formatCode="0.00E+00">
                  <c:v>-8.9899999999999997E-3</c:v>
                </c:pt>
                <c:pt idx="1367">
                  <c:v>9.6584399999999999E-4</c:v>
                </c:pt>
                <c:pt idx="1368">
                  <c:v>1.5499999999999999E-3</c:v>
                </c:pt>
                <c:pt idx="1369" formatCode="0.00E+00">
                  <c:v>-1.196E-2</c:v>
                </c:pt>
                <c:pt idx="1370" formatCode="0.00E+00">
                  <c:v>3.2299999999999998E-3</c:v>
                </c:pt>
                <c:pt idx="1371" formatCode="0.00E+00">
                  <c:v>-4.3400000000000001E-3</c:v>
                </c:pt>
                <c:pt idx="1372" formatCode="0.00E+00">
                  <c:v>-5.5100000000000001E-3</c:v>
                </c:pt>
                <c:pt idx="1373" formatCode="0.00E+00">
                  <c:v>4.9500000000000004E-3</c:v>
                </c:pt>
                <c:pt idx="1374" formatCode="0.00E+00">
                  <c:v>-8.0199999999999994E-3</c:v>
                </c:pt>
                <c:pt idx="1375">
                  <c:v>5.2700000000000004E-3</c:v>
                </c:pt>
                <c:pt idx="1376">
                  <c:v>3.32E-3</c:v>
                </c:pt>
                <c:pt idx="1377" formatCode="0.00E+00">
                  <c:v>-9.7599999999999996E-3</c:v>
                </c:pt>
                <c:pt idx="1378" formatCode="0.00E+00">
                  <c:v>5.0573199999999995E-4</c:v>
                </c:pt>
                <c:pt idx="1379">
                  <c:v>-5.7430000000000002E-2</c:v>
                </c:pt>
                <c:pt idx="1380">
                  <c:v>-0.16088</c:v>
                </c:pt>
                <c:pt idx="1381">
                  <c:v>-0.28409000000000001</c:v>
                </c:pt>
                <c:pt idx="1382">
                  <c:v>-0.46143000000000001</c:v>
                </c:pt>
                <c:pt idx="1383">
                  <c:v>-0.64054</c:v>
                </c:pt>
                <c:pt idx="1384">
                  <c:v>-0.80498999999999998</c:v>
                </c:pt>
                <c:pt idx="1385">
                  <c:v>-0.94986999999999999</c:v>
                </c:pt>
                <c:pt idx="1386">
                  <c:v>-1.02329</c:v>
                </c:pt>
                <c:pt idx="1387">
                  <c:v>-1.07745</c:v>
                </c:pt>
                <c:pt idx="1388">
                  <c:v>-1.0857699999999999</c:v>
                </c:pt>
                <c:pt idx="1389">
                  <c:v>-1.0253300000000001</c:v>
                </c:pt>
                <c:pt idx="1390">
                  <c:v>-0.9667</c:v>
                </c:pt>
                <c:pt idx="1391">
                  <c:v>-0.88095999999999997</c:v>
                </c:pt>
                <c:pt idx="1392">
                  <c:v>-0.78835</c:v>
                </c:pt>
                <c:pt idx="1393">
                  <c:v>-0.72696000000000005</c:v>
                </c:pt>
                <c:pt idx="1394">
                  <c:v>-0.64627000000000001</c:v>
                </c:pt>
                <c:pt idx="1395">
                  <c:v>-0.59445999999999999</c:v>
                </c:pt>
                <c:pt idx="1396">
                  <c:v>-0.55876000000000003</c:v>
                </c:pt>
                <c:pt idx="1397">
                  <c:v>-0.50456000000000001</c:v>
                </c:pt>
                <c:pt idx="1398">
                  <c:v>-0.47915000000000002</c:v>
                </c:pt>
                <c:pt idx="1399">
                  <c:v>-0.44943</c:v>
                </c:pt>
                <c:pt idx="1400">
                  <c:v>-0.40673999999999999</c:v>
                </c:pt>
                <c:pt idx="1401">
                  <c:v>-0.39972999999999997</c:v>
                </c:pt>
                <c:pt idx="1402">
                  <c:v>-0.36480000000000001</c:v>
                </c:pt>
                <c:pt idx="1403">
                  <c:v>-0.34379999999999999</c:v>
                </c:pt>
                <c:pt idx="1404">
                  <c:v>-0.34</c:v>
                </c:pt>
                <c:pt idx="1405">
                  <c:v>-0.30886999999999998</c:v>
                </c:pt>
                <c:pt idx="1406">
                  <c:v>-0.29896</c:v>
                </c:pt>
                <c:pt idx="1407" formatCode="0.00E+00">
                  <c:v>-0.29148000000000002</c:v>
                </c:pt>
                <c:pt idx="1408">
                  <c:v>-0.25872000000000001</c:v>
                </c:pt>
                <c:pt idx="1409">
                  <c:v>-0.25835000000000002</c:v>
                </c:pt>
                <c:pt idx="1410">
                  <c:v>-0.24392</c:v>
                </c:pt>
                <c:pt idx="1411">
                  <c:v>-0.22397</c:v>
                </c:pt>
                <c:pt idx="1412">
                  <c:v>-0.22481000000000001</c:v>
                </c:pt>
                <c:pt idx="1413">
                  <c:v>-0.20507</c:v>
                </c:pt>
                <c:pt idx="1414">
                  <c:v>-0.19786999999999999</c:v>
                </c:pt>
                <c:pt idx="1415">
                  <c:v>-0.19395000000000001</c:v>
                </c:pt>
                <c:pt idx="1416">
                  <c:v>-0.17014000000000001</c:v>
                </c:pt>
                <c:pt idx="1417">
                  <c:v>-0.17743</c:v>
                </c:pt>
                <c:pt idx="1418">
                  <c:v>-0.16400000000000001</c:v>
                </c:pt>
                <c:pt idx="1419">
                  <c:v>-0.14874000000000001</c:v>
                </c:pt>
                <c:pt idx="1420">
                  <c:v>-0.15703</c:v>
                </c:pt>
                <c:pt idx="1421" formatCode="0.00E+00">
                  <c:v>-0.13472999999999999</c:v>
                </c:pt>
                <c:pt idx="1422" formatCode="0.00E+00">
                  <c:v>-0.12293999999999999</c:v>
                </c:pt>
                <c:pt idx="1423" formatCode="0.00E+00">
                  <c:v>-0.12950999999999999</c:v>
                </c:pt>
                <c:pt idx="1424">
                  <c:v>-0.10717</c:v>
                </c:pt>
                <c:pt idx="1425" formatCode="0.00E+00">
                  <c:v>-0.11484</c:v>
                </c:pt>
                <c:pt idx="1426" formatCode="0.00E+00">
                  <c:v>-0.11094999999999999</c:v>
                </c:pt>
                <c:pt idx="1427" formatCode="0.00E+00">
                  <c:v>-9.4219999999999998E-2</c:v>
                </c:pt>
                <c:pt idx="1428">
                  <c:v>-0.10569000000000001</c:v>
                </c:pt>
                <c:pt idx="1429">
                  <c:v>-9.1590000000000005E-2</c:v>
                </c:pt>
                <c:pt idx="1430" formatCode="0.00E+00">
                  <c:v>-8.2309999999999994E-2</c:v>
                </c:pt>
                <c:pt idx="1431" formatCode="0.00E+00">
                  <c:v>-9.0139999999999998E-2</c:v>
                </c:pt>
                <c:pt idx="1432" formatCode="0.00E+00">
                  <c:v>-7.2900000000000006E-2</c:v>
                </c:pt>
                <c:pt idx="1433" formatCode="0.00E+00">
                  <c:v>-7.3660000000000003E-2</c:v>
                </c:pt>
                <c:pt idx="1434" formatCode="0.00E+00">
                  <c:v>-6.9070000000000006E-2</c:v>
                </c:pt>
                <c:pt idx="1435">
                  <c:v>-4.9410000000000003E-2</c:v>
                </c:pt>
                <c:pt idx="1436">
                  <c:v>-6.5979999999999997E-2</c:v>
                </c:pt>
                <c:pt idx="1437">
                  <c:v>-5.6820000000000002E-2</c:v>
                </c:pt>
                <c:pt idx="1438" formatCode="0.00E+00">
                  <c:v>-5.0340000000000003E-2</c:v>
                </c:pt>
                <c:pt idx="1439" formatCode="0.00E+00">
                  <c:v>-6.583E-2</c:v>
                </c:pt>
                <c:pt idx="1440" formatCode="0.00E+00">
                  <c:v>-4.7759999999999997E-2</c:v>
                </c:pt>
                <c:pt idx="1441" formatCode="0.00E+00">
                  <c:v>-4.437E-2</c:v>
                </c:pt>
                <c:pt idx="1442" formatCode="0.00E+00">
                  <c:v>-4.5719999999999997E-2</c:v>
                </c:pt>
                <c:pt idx="1443" formatCode="0.00E+00">
                  <c:v>-2.7900000000000001E-2</c:v>
                </c:pt>
                <c:pt idx="1444" formatCode="0.00E+00">
                  <c:v>-4.0460000000000003E-2</c:v>
                </c:pt>
                <c:pt idx="1445" formatCode="0.00E+00">
                  <c:v>-3.2969999999999999E-2</c:v>
                </c:pt>
                <c:pt idx="1446" formatCode="0.00E+00">
                  <c:v>-2.4570000000000002E-2</c:v>
                </c:pt>
                <c:pt idx="1447" formatCode="0.00E+00">
                  <c:v>-3.7879999999999997E-2</c:v>
                </c:pt>
                <c:pt idx="1448">
                  <c:v>-2.2190000000000001E-2</c:v>
                </c:pt>
                <c:pt idx="1449">
                  <c:v>-2.0899999999999998E-2</c:v>
                </c:pt>
                <c:pt idx="1450" formatCode="0.00E+00">
                  <c:v>-2.877E-2</c:v>
                </c:pt>
                <c:pt idx="1451">
                  <c:v>-1.0659999999999999E-2</c:v>
                </c:pt>
                <c:pt idx="1452" formatCode="0.00E+00">
                  <c:v>-2.121E-2</c:v>
                </c:pt>
                <c:pt idx="1453" formatCode="0.00E+00">
                  <c:v>-1.7819999999999999E-2</c:v>
                </c:pt>
                <c:pt idx="1454">
                  <c:v>-4.0600000000000002E-3</c:v>
                </c:pt>
                <c:pt idx="1455" formatCode="0.00E+00">
                  <c:v>-1.6160000000000001E-2</c:v>
                </c:pt>
                <c:pt idx="1456" formatCode="0.00E+00">
                  <c:v>-3.32E-3</c:v>
                </c:pt>
                <c:pt idx="1457" formatCode="0.00E+00">
                  <c:v>-6.1399999999999996E-3</c:v>
                </c:pt>
                <c:pt idx="1458">
                  <c:v>-1.5910000000000001E-2</c:v>
                </c:pt>
                <c:pt idx="1459">
                  <c:v>-3.78525E-4</c:v>
                </c:pt>
                <c:pt idx="1460" formatCode="0.00E+00">
                  <c:v>-1.2500000000000001E-2</c:v>
                </c:pt>
                <c:pt idx="1461">
                  <c:v>-1.4999999999999999E-2</c:v>
                </c:pt>
                <c:pt idx="1462">
                  <c:v>1.25E-3</c:v>
                </c:pt>
                <c:pt idx="1463" formatCode="0.00E+00">
                  <c:v>-9.8300000000000002E-3</c:v>
                </c:pt>
                <c:pt idx="1464" formatCode="0.00E+00">
                  <c:v>-5.2439200000000004E-4</c:v>
                </c:pt>
                <c:pt idx="1465" formatCode="0.00E+00">
                  <c:v>3.1700000000000001E-3</c:v>
                </c:pt>
                <c:pt idx="1466" formatCode="0.00E+00">
                  <c:v>-6.94E-3</c:v>
                </c:pt>
                <c:pt idx="1467" formatCode="0.00E+00">
                  <c:v>7.2100000000000003E-3</c:v>
                </c:pt>
                <c:pt idx="1468">
                  <c:v>-3.82E-3</c:v>
                </c:pt>
                <c:pt idx="1469">
                  <c:v>3.7574199999999998E-4</c:v>
                </c:pt>
                <c:pt idx="1470">
                  <c:v>1.6250000000000001E-2</c:v>
                </c:pt>
                <c:pt idx="1471">
                  <c:v>-4.2399999999999998E-3</c:v>
                </c:pt>
                <c:pt idx="1472">
                  <c:v>7.3600000000000002E-3</c:v>
                </c:pt>
                <c:pt idx="1473" formatCode="0.00E+00">
                  <c:v>1.5570000000000001E-2</c:v>
                </c:pt>
                <c:pt idx="1474">
                  <c:v>-2.2399999999999998E-3</c:v>
                </c:pt>
                <c:pt idx="1475">
                  <c:v>1.0160000000000001E-2</c:v>
                </c:pt>
                <c:pt idx="1476">
                  <c:v>1.193E-2</c:v>
                </c:pt>
                <c:pt idx="1477">
                  <c:v>1.98E-3</c:v>
                </c:pt>
                <c:pt idx="1478">
                  <c:v>1.2579999999999999E-2</c:v>
                </c:pt>
                <c:pt idx="1479">
                  <c:v>-6.1900000000000002E-3</c:v>
                </c:pt>
                <c:pt idx="1480" formatCode="0.00E+00">
                  <c:v>-5.30924E-4</c:v>
                </c:pt>
                <c:pt idx="1481" formatCode="0.00E+00">
                  <c:v>2.8700000000000002E-3</c:v>
                </c:pt>
                <c:pt idx="1482" formatCode="0.00E+00">
                  <c:v>-0.01</c:v>
                </c:pt>
                <c:pt idx="1483" formatCode="0.00E+00">
                  <c:v>2.98E-3</c:v>
                </c:pt>
                <c:pt idx="1484">
                  <c:v>3.9838299999999998E-4</c:v>
                </c:pt>
                <c:pt idx="1485" formatCode="0.00E+00">
                  <c:v>-6.3600000000000002E-3</c:v>
                </c:pt>
                <c:pt idx="1486" formatCode="0.00E+00">
                  <c:v>7.3000000000000001E-3</c:v>
                </c:pt>
                <c:pt idx="1487" formatCode="0.00E+00">
                  <c:v>-6.0800000000000003E-3</c:v>
                </c:pt>
                <c:pt idx="1488" formatCode="0.00E+00">
                  <c:v>-2.0828099999999999E-4</c:v>
                </c:pt>
                <c:pt idx="1489">
                  <c:v>1.1599999999999999E-2</c:v>
                </c:pt>
                <c:pt idx="1490">
                  <c:v>-3.0300000000000001E-3</c:v>
                </c:pt>
                <c:pt idx="1491" formatCode="0.00E+00">
                  <c:v>1.3220000000000001E-2</c:v>
                </c:pt>
                <c:pt idx="1492">
                  <c:v>1.0059999999999999E-2</c:v>
                </c:pt>
                <c:pt idx="1493">
                  <c:v>-1.56E-3</c:v>
                </c:pt>
                <c:pt idx="1494" formatCode="0.00E+00">
                  <c:v>1.021E-2</c:v>
                </c:pt>
                <c:pt idx="1495" formatCode="0.00E+00">
                  <c:v>-1.33E-3</c:v>
                </c:pt>
                <c:pt idx="1496">
                  <c:v>-4.5799999999999999E-3</c:v>
                </c:pt>
                <c:pt idx="1497">
                  <c:v>3.6800000000000001E-3</c:v>
                </c:pt>
                <c:pt idx="1498" formatCode="0.00E+00">
                  <c:v>-1.421E-2</c:v>
                </c:pt>
                <c:pt idx="1499">
                  <c:v>-2.332E-2</c:v>
                </c:pt>
                <c:pt idx="1500">
                  <c:v>-4.8030000000000003E-2</c:v>
                </c:pt>
                <c:pt idx="1501">
                  <c:v>-7.2289999999999993E-2</c:v>
                </c:pt>
                <c:pt idx="1502">
                  <c:v>-8.3489999999999995E-2</c:v>
                </c:pt>
                <c:pt idx="1503">
                  <c:v>-0.12686</c:v>
                </c:pt>
                <c:pt idx="1504">
                  <c:v>-0.1671</c:v>
                </c:pt>
                <c:pt idx="1505">
                  <c:v>-0.21231</c:v>
                </c:pt>
                <c:pt idx="1506">
                  <c:v>-0.28732000000000002</c:v>
                </c:pt>
                <c:pt idx="1507">
                  <c:v>-0.32658999999999999</c:v>
                </c:pt>
                <c:pt idx="1508">
                  <c:v>-0.36598999999999998</c:v>
                </c:pt>
                <c:pt idx="1509">
                  <c:v>-0.38379999999999997</c:v>
                </c:pt>
                <c:pt idx="1510">
                  <c:v>-0.35132000000000002</c:v>
                </c:pt>
                <c:pt idx="1511">
                  <c:v>-0.33687</c:v>
                </c:pt>
                <c:pt idx="1512">
                  <c:v>-0.30987999999999999</c:v>
                </c:pt>
                <c:pt idx="1513">
                  <c:v>-0.26935999999999999</c:v>
                </c:pt>
                <c:pt idx="1514">
                  <c:v>-0.26245000000000002</c:v>
                </c:pt>
                <c:pt idx="1515">
                  <c:v>-0.23222999999999999</c:v>
                </c:pt>
                <c:pt idx="1516">
                  <c:v>-0.21271999999999999</c:v>
                </c:pt>
                <c:pt idx="1517">
                  <c:v>-0.21052999999999999</c:v>
                </c:pt>
                <c:pt idx="1518">
                  <c:v>-0.18165000000000001</c:v>
                </c:pt>
                <c:pt idx="1519">
                  <c:v>-0.17537</c:v>
                </c:pt>
                <c:pt idx="1520">
                  <c:v>-0.16803000000000001</c:v>
                </c:pt>
                <c:pt idx="1521">
                  <c:v>-0.14907000000000001</c:v>
                </c:pt>
                <c:pt idx="1522">
                  <c:v>-0.15345</c:v>
                </c:pt>
                <c:pt idx="1523">
                  <c:v>-0.14177000000000001</c:v>
                </c:pt>
                <c:pt idx="1524" formatCode="0.00E+00">
                  <c:v>-0.13375999999999999</c:v>
                </c:pt>
                <c:pt idx="1525">
                  <c:v>-0.14471999999999999</c:v>
                </c:pt>
                <c:pt idx="1526">
                  <c:v>-0.11922000000000001</c:v>
                </c:pt>
                <c:pt idx="1527" formatCode="0.00E+00">
                  <c:v>-0.12068</c:v>
                </c:pt>
                <c:pt idx="1528">
                  <c:v>-0.11983000000000001</c:v>
                </c:pt>
                <c:pt idx="1529">
                  <c:v>-9.8610000000000003E-2</c:v>
                </c:pt>
                <c:pt idx="1530">
                  <c:v>-0.10813</c:v>
                </c:pt>
                <c:pt idx="1531">
                  <c:v>-0.10188999999999999</c:v>
                </c:pt>
                <c:pt idx="1532">
                  <c:v>-8.8950000000000001E-2</c:v>
                </c:pt>
                <c:pt idx="1533">
                  <c:v>-9.7559999999999994E-2</c:v>
                </c:pt>
                <c:pt idx="1534">
                  <c:v>-8.1140000000000004E-2</c:v>
                </c:pt>
                <c:pt idx="1535" formatCode="0.00E+00">
                  <c:v>-7.9880000000000007E-2</c:v>
                </c:pt>
                <c:pt idx="1536">
                  <c:v>-8.6940000000000003E-2</c:v>
                </c:pt>
                <c:pt idx="1537">
                  <c:v>-7.0440000000000003E-2</c:v>
                </c:pt>
                <c:pt idx="1538" formatCode="0.00E+00">
                  <c:v>-7.8839999999999993E-2</c:v>
                </c:pt>
                <c:pt idx="1539">
                  <c:v>-7.3889999999999997E-2</c:v>
                </c:pt>
                <c:pt idx="1540">
                  <c:v>-6.5430000000000002E-2</c:v>
                </c:pt>
                <c:pt idx="1541">
                  <c:v>-7.7219999999999997E-2</c:v>
                </c:pt>
                <c:pt idx="1542">
                  <c:v>-6.4320000000000002E-2</c:v>
                </c:pt>
                <c:pt idx="1543" formatCode="0.00E+00">
                  <c:v>-6.5729999999999997E-2</c:v>
                </c:pt>
                <c:pt idx="1544" formatCode="0.00E+00">
                  <c:v>-7.041E-2</c:v>
                </c:pt>
                <c:pt idx="1545" formatCode="0.00E+00">
                  <c:v>-5.3030000000000001E-2</c:v>
                </c:pt>
                <c:pt idx="1546" formatCode="0.00E+00">
                  <c:v>-6.4610000000000001E-2</c:v>
                </c:pt>
                <c:pt idx="1547" formatCode="0.00E+00">
                  <c:v>-6.3930000000000001E-2</c:v>
                </c:pt>
                <c:pt idx="1548" formatCode="0.00E+00">
                  <c:v>-5.0779999999999999E-2</c:v>
                </c:pt>
                <c:pt idx="1549" formatCode="0.00E+00">
                  <c:v>-6.0350000000000001E-2</c:v>
                </c:pt>
                <c:pt idx="1550" formatCode="0.00E+00">
                  <c:v>-4.641E-2</c:v>
                </c:pt>
                <c:pt idx="1551" formatCode="0.00E+00">
                  <c:v>-3.9739999999999998E-2</c:v>
                </c:pt>
                <c:pt idx="1552" formatCode="0.00E+00">
                  <c:v>-4.3959999999999999E-2</c:v>
                </c:pt>
                <c:pt idx="1553" formatCode="0.00E+00">
                  <c:v>-2.742E-2</c:v>
                </c:pt>
                <c:pt idx="1554" formatCode="0.00E+00">
                  <c:v>-3.8920000000000003E-2</c:v>
                </c:pt>
                <c:pt idx="1555" formatCode="0.00E+00">
                  <c:v>-3.882E-2</c:v>
                </c:pt>
                <c:pt idx="1556">
                  <c:v>-2.9690000000000001E-2</c:v>
                </c:pt>
                <c:pt idx="1557" formatCode="0.00E+00">
                  <c:v>-4.1480000000000003E-2</c:v>
                </c:pt>
                <c:pt idx="1558" formatCode="0.00E+00">
                  <c:v>-2.946E-2</c:v>
                </c:pt>
                <c:pt idx="1559" formatCode="0.00E+00">
                  <c:v>-2.6769999999999999E-2</c:v>
                </c:pt>
                <c:pt idx="1560" formatCode="0.00E+00">
                  <c:v>-3.492E-2</c:v>
                </c:pt>
                <c:pt idx="1561" formatCode="0.00E+00">
                  <c:v>-1.5990000000000001E-2</c:v>
                </c:pt>
                <c:pt idx="1562" formatCode="0.00E+00">
                  <c:v>-2.3429999999999999E-2</c:v>
                </c:pt>
                <c:pt idx="1563">
                  <c:v>-2.3709999999999998E-2</c:v>
                </c:pt>
                <c:pt idx="1564">
                  <c:v>-1.341E-2</c:v>
                </c:pt>
                <c:pt idx="1565">
                  <c:v>-2.3519999999999999E-2</c:v>
                </c:pt>
                <c:pt idx="1566" formatCode="0.00E+00">
                  <c:v>-1.464E-2</c:v>
                </c:pt>
                <c:pt idx="1567" formatCode="0.00E+00">
                  <c:v>-1.438E-2</c:v>
                </c:pt>
                <c:pt idx="1568">
                  <c:v>-2.537E-2</c:v>
                </c:pt>
                <c:pt idx="1569">
                  <c:v>-1.089E-2</c:v>
                </c:pt>
                <c:pt idx="1570" formatCode="0.00E+00">
                  <c:v>-1.6310000000000002E-2</c:v>
                </c:pt>
                <c:pt idx="1571" formatCode="0.00E+00">
                  <c:v>-1.4500000000000001E-2</c:v>
                </c:pt>
                <c:pt idx="1572" formatCode="0.00E+00">
                  <c:v>-2.8600000000000001E-3</c:v>
                </c:pt>
                <c:pt idx="1573" formatCode="0.00E+00">
                  <c:v>-1.3140000000000001E-2</c:v>
                </c:pt>
                <c:pt idx="1574" formatCode="0.00E+00">
                  <c:v>-1.25E-3</c:v>
                </c:pt>
                <c:pt idx="1575" formatCode="0.00E+00">
                  <c:v>-2.4032999999999998E-5</c:v>
                </c:pt>
                <c:pt idx="1576" formatCode="0.00E+00">
                  <c:v>-8.1300000000000001E-3</c:v>
                </c:pt>
                <c:pt idx="1577" formatCode="0.00E+00">
                  <c:v>3.0100000000000001E-3</c:v>
                </c:pt>
                <c:pt idx="1578" formatCode="0.00E+00">
                  <c:v>-4.6800000000000001E-3</c:v>
                </c:pt>
                <c:pt idx="1579" formatCode="0.00E+00">
                  <c:v>-4.96E-3</c:v>
                </c:pt>
                <c:pt idx="1580" formatCode="0.00E+00">
                  <c:v>2.2499999999999998E-3</c:v>
                </c:pt>
                <c:pt idx="1581" formatCode="0.00E+00">
                  <c:v>-8.2799999999999992E-3</c:v>
                </c:pt>
                <c:pt idx="1582" formatCode="0.00E+00">
                  <c:v>6.7099999999999998E-3</c:v>
                </c:pt>
                <c:pt idx="1583" formatCode="0.00E+00">
                  <c:v>6.3800000000000003E-3</c:v>
                </c:pt>
                <c:pt idx="1584" formatCode="0.00E+00">
                  <c:v>-3.8600000000000001E-3</c:v>
                </c:pt>
                <c:pt idx="1585">
                  <c:v>8.8299999999999993E-3</c:v>
                </c:pt>
                <c:pt idx="1586">
                  <c:v>-4.7099999999999998E-3</c:v>
                </c:pt>
                <c:pt idx="1587" formatCode="0.00E+00">
                  <c:v>-8.8900000000000003E-3</c:v>
                </c:pt>
                <c:pt idx="1588">
                  <c:v>4.1256000000000002E-4</c:v>
                </c:pt>
                <c:pt idx="1589">
                  <c:v>-7.9399999999999991E-3</c:v>
                </c:pt>
                <c:pt idx="1590" formatCode="0.00E+00">
                  <c:v>5.0000000000000001E-3</c:v>
                </c:pt>
                <c:pt idx="1591" formatCode="0.00E+00">
                  <c:v>8.6E-3</c:v>
                </c:pt>
                <c:pt idx="1592" formatCode="0.00E+00">
                  <c:v>3.5899999999999999E-3</c:v>
                </c:pt>
                <c:pt idx="1593" formatCode="0.00E+00">
                  <c:v>1.319E-2</c:v>
                </c:pt>
                <c:pt idx="1594" formatCode="0.00E+00">
                  <c:v>-1.23E-3</c:v>
                </c:pt>
                <c:pt idx="1595">
                  <c:v>-1.2637E-4</c:v>
                </c:pt>
                <c:pt idx="1596" formatCode="0.00E+00">
                  <c:v>4.4099999999999999E-3</c:v>
                </c:pt>
                <c:pt idx="1597" formatCode="0.00E+00">
                  <c:v>-1.123E-2</c:v>
                </c:pt>
                <c:pt idx="1598" formatCode="0.00E+00">
                  <c:v>4.7699999999999999E-3</c:v>
                </c:pt>
                <c:pt idx="1599" formatCode="0.00E+00">
                  <c:v>6.4200000000000004E-3</c:v>
                </c:pt>
                <c:pt idx="1600" formatCode="0.00E+00">
                  <c:v>-6.45E-3</c:v>
                </c:pt>
                <c:pt idx="1601" formatCode="0.00E+00">
                  <c:v>6.7799999999999996E-3</c:v>
                </c:pt>
                <c:pt idx="1602">
                  <c:v>-1.6100000000000001E-3</c:v>
                </c:pt>
                <c:pt idx="1603">
                  <c:v>-2.1900000000000001E-3</c:v>
                </c:pt>
                <c:pt idx="1604">
                  <c:v>4.9399999999999999E-3</c:v>
                </c:pt>
                <c:pt idx="1605">
                  <c:v>-5.0000000000000001E-3</c:v>
                </c:pt>
                <c:pt idx="1606">
                  <c:v>6.0600000000000003E-3</c:v>
                </c:pt>
                <c:pt idx="1607" formatCode="0.00E+00">
                  <c:v>8.4387600000000002E-4</c:v>
                </c:pt>
                <c:pt idx="1608" formatCode="0.00E+00">
                  <c:v>-6.7999999999999996E-3</c:v>
                </c:pt>
                <c:pt idx="1609" formatCode="0.00E+00">
                  <c:v>1.2500000000000001E-2</c:v>
                </c:pt>
                <c:pt idx="1610" formatCode="0.00E+00">
                  <c:v>5.1999999999999998E-3</c:v>
                </c:pt>
                <c:pt idx="1611">
                  <c:v>4.4999999999999997E-3</c:v>
                </c:pt>
                <c:pt idx="1612">
                  <c:v>1.0710000000000001E-2</c:v>
                </c:pt>
                <c:pt idx="1613" formatCode="0.00E+00">
                  <c:v>-1.4499999999999999E-3</c:v>
                </c:pt>
                <c:pt idx="1614">
                  <c:v>4.4200000000000003E-3</c:v>
                </c:pt>
                <c:pt idx="1615" formatCode="0.00E+00">
                  <c:v>1.4599999999999999E-3</c:v>
                </c:pt>
                <c:pt idx="1616">
                  <c:v>-5.2599999999999999E-3</c:v>
                </c:pt>
                <c:pt idx="1617" formatCode="0.00E+00">
                  <c:v>1.158E-2</c:v>
                </c:pt>
                <c:pt idx="1618">
                  <c:v>-3.1800000000000001E-3</c:v>
                </c:pt>
                <c:pt idx="1619">
                  <c:v>-4.5900000000000003E-3</c:v>
                </c:pt>
                <c:pt idx="1620">
                  <c:v>7.6899999999999998E-3</c:v>
                </c:pt>
                <c:pt idx="1621">
                  <c:v>1.636E-2</c:v>
                </c:pt>
                <c:pt idx="1622">
                  <c:v>5.6099999999999997E-2</c:v>
                </c:pt>
                <c:pt idx="1623">
                  <c:v>9.2280000000000001E-2</c:v>
                </c:pt>
                <c:pt idx="1624">
                  <c:v>0.1047</c:v>
                </c:pt>
                <c:pt idx="1625">
                  <c:v>0.10473</c:v>
                </c:pt>
                <c:pt idx="1626">
                  <c:v>5.8740000000000001E-2</c:v>
                </c:pt>
                <c:pt idx="1627">
                  <c:v>1.174E-2</c:v>
                </c:pt>
                <c:pt idx="1628">
                  <c:v>-3.857E-2</c:v>
                </c:pt>
                <c:pt idx="1629">
                  <c:v>-9.2050000000000007E-2</c:v>
                </c:pt>
                <c:pt idx="1630">
                  <c:v>-9.3359999999999999E-2</c:v>
                </c:pt>
                <c:pt idx="1631">
                  <c:v>-9.6420000000000006E-2</c:v>
                </c:pt>
                <c:pt idx="1632">
                  <c:v>-0.10531</c:v>
                </c:pt>
                <c:pt idx="1633">
                  <c:v>-8.7870000000000004E-2</c:v>
                </c:pt>
                <c:pt idx="1634">
                  <c:v>-9.4320000000000001E-2</c:v>
                </c:pt>
                <c:pt idx="1635">
                  <c:v>-9.3460000000000001E-2</c:v>
                </c:pt>
                <c:pt idx="1636">
                  <c:v>-8.0460000000000004E-2</c:v>
                </c:pt>
                <c:pt idx="1637">
                  <c:v>-9.4740000000000005E-2</c:v>
                </c:pt>
                <c:pt idx="1638">
                  <c:v>-8.387E-2</c:v>
                </c:pt>
                <c:pt idx="1639">
                  <c:v>-7.6980000000000007E-2</c:v>
                </c:pt>
                <c:pt idx="1640">
                  <c:v>-8.7029999999999996E-2</c:v>
                </c:pt>
                <c:pt idx="1641">
                  <c:v>-7.2520000000000001E-2</c:v>
                </c:pt>
                <c:pt idx="1642">
                  <c:v>-7.2160000000000002E-2</c:v>
                </c:pt>
                <c:pt idx="1643">
                  <c:v>-7.0000000000000007E-2</c:v>
                </c:pt>
                <c:pt idx="1644">
                  <c:v>-5.8749999999999997E-2</c:v>
                </c:pt>
                <c:pt idx="1645">
                  <c:v>-6.7129999999999995E-2</c:v>
                </c:pt>
                <c:pt idx="1646" formatCode="0.00E+00">
                  <c:v>-6.2289999999999998E-2</c:v>
                </c:pt>
                <c:pt idx="1647">
                  <c:v>-6.0499999999999998E-2</c:v>
                </c:pt>
                <c:pt idx="1648" formatCode="0.00E+00">
                  <c:v>-7.3609999999999995E-2</c:v>
                </c:pt>
                <c:pt idx="1649">
                  <c:v>-5.8770000000000003E-2</c:v>
                </c:pt>
                <c:pt idx="1650">
                  <c:v>-6.3380000000000006E-2</c:v>
                </c:pt>
                <c:pt idx="1651">
                  <c:v>-6.3189999999999996E-2</c:v>
                </c:pt>
                <c:pt idx="1652">
                  <c:v>-5.006E-2</c:v>
                </c:pt>
                <c:pt idx="1653">
                  <c:v>-5.6509999999999998E-2</c:v>
                </c:pt>
                <c:pt idx="1654">
                  <c:v>-4.9790000000000001E-2</c:v>
                </c:pt>
                <c:pt idx="1655">
                  <c:v>-3.8960000000000002E-2</c:v>
                </c:pt>
                <c:pt idx="1656" formatCode="0.00E+00">
                  <c:v>-4.6679999999999999E-2</c:v>
                </c:pt>
                <c:pt idx="1657" formatCode="0.00E+00">
                  <c:v>-2.886E-2</c:v>
                </c:pt>
                <c:pt idx="1658" formatCode="0.00E+00">
                  <c:v>-3.0759999999999999E-2</c:v>
                </c:pt>
                <c:pt idx="1659" formatCode="0.00E+00">
                  <c:v>-3.884E-2</c:v>
                </c:pt>
                <c:pt idx="1660">
                  <c:v>-3.2660000000000002E-2</c:v>
                </c:pt>
                <c:pt idx="1661">
                  <c:v>-4.811E-2</c:v>
                </c:pt>
                <c:pt idx="1662">
                  <c:v>-4.453E-2</c:v>
                </c:pt>
                <c:pt idx="1663">
                  <c:v>-3.5920000000000001E-2</c:v>
                </c:pt>
                <c:pt idx="1664">
                  <c:v>-4.3249999999999997E-2</c:v>
                </c:pt>
                <c:pt idx="1665">
                  <c:v>-2.7789999999999999E-2</c:v>
                </c:pt>
                <c:pt idx="1666">
                  <c:v>-2.4199999999999999E-2</c:v>
                </c:pt>
                <c:pt idx="1667">
                  <c:v>-2.9940000000000001E-2</c:v>
                </c:pt>
                <c:pt idx="1668">
                  <c:v>-1.9199999999999998E-2</c:v>
                </c:pt>
                <c:pt idx="1669" formatCode="0.00E+00">
                  <c:v>-2.3609999999999999E-2</c:v>
                </c:pt>
                <c:pt idx="1670" formatCode="0.00E+00">
                  <c:v>-2.0729999999999998E-2</c:v>
                </c:pt>
                <c:pt idx="1671" formatCode="0.00E+00">
                  <c:v>-1.468E-2</c:v>
                </c:pt>
                <c:pt idx="1672" formatCode="0.00E+00">
                  <c:v>-2.682E-2</c:v>
                </c:pt>
                <c:pt idx="1673" formatCode="0.00E+00">
                  <c:v>-1.83E-2</c:v>
                </c:pt>
                <c:pt idx="1674" formatCode="0.00E+00">
                  <c:v>-2.4080000000000001E-2</c:v>
                </c:pt>
                <c:pt idx="1675" formatCode="0.00E+00">
                  <c:v>-2.6939999999999999E-2</c:v>
                </c:pt>
                <c:pt idx="1676" formatCode="0.00E+00">
                  <c:v>-1.6109999999999999E-2</c:v>
                </c:pt>
                <c:pt idx="1677" formatCode="0.00E+00">
                  <c:v>-2.4199999999999999E-2</c:v>
                </c:pt>
                <c:pt idx="1678" formatCode="0.00E+00">
                  <c:v>-1.6809999999999999E-2</c:v>
                </c:pt>
                <c:pt idx="1679" formatCode="0.00E+00">
                  <c:v>-8.4899999999999993E-3</c:v>
                </c:pt>
                <c:pt idx="1680" formatCode="0.00E+00">
                  <c:v>-2.0140000000000002E-2</c:v>
                </c:pt>
                <c:pt idx="1681" formatCode="0.00E+00">
                  <c:v>-5.6299999999999996E-3</c:v>
                </c:pt>
                <c:pt idx="1682" formatCode="0.00E+00">
                  <c:v>-5.3099999999999996E-3</c:v>
                </c:pt>
                <c:pt idx="1683">
                  <c:v>-1.1050000000000001E-2</c:v>
                </c:pt>
                <c:pt idx="1684" formatCode="0.00E+00">
                  <c:v>-3.5117299999999998E-4</c:v>
                </c:pt>
                <c:pt idx="1685">
                  <c:v>-8.7299999999999999E-3</c:v>
                </c:pt>
                <c:pt idx="1686" formatCode="0.00E+00">
                  <c:v>-4.7699999999999999E-3</c:v>
                </c:pt>
                <c:pt idx="1687">
                  <c:v>1.08E-3</c:v>
                </c:pt>
                <c:pt idx="1688" formatCode="0.00E+00">
                  <c:v>-1.04E-2</c:v>
                </c:pt>
                <c:pt idx="1689">
                  <c:v>9.2416499999999999E-5</c:v>
                </c:pt>
                <c:pt idx="1690" formatCode="0.00E+00">
                  <c:v>-4.2700000000000004E-3</c:v>
                </c:pt>
                <c:pt idx="1691">
                  <c:v>-1.294E-2</c:v>
                </c:pt>
                <c:pt idx="1692">
                  <c:v>-2.7499999999999998E-3</c:v>
                </c:pt>
                <c:pt idx="1693">
                  <c:v>-1.472E-2</c:v>
                </c:pt>
                <c:pt idx="1694" formatCode="0.00E+00">
                  <c:v>-1.306E-2</c:v>
                </c:pt>
                <c:pt idx="1695" formatCode="0.00E+00">
                  <c:v>-8.1399999999999997E-3</c:v>
                </c:pt>
                <c:pt idx="1696" formatCode="0.00E+00">
                  <c:v>-1.7059999999999999E-2</c:v>
                </c:pt>
                <c:pt idx="1697" formatCode="0.00E+00">
                  <c:v>-3.3500000000000001E-3</c:v>
                </c:pt>
                <c:pt idx="1698" formatCode="0.00E+00">
                  <c:v>-3.82E-3</c:v>
                </c:pt>
                <c:pt idx="1699" formatCode="0.00E+00">
                  <c:v>-9.4000000000000004E-3</c:v>
                </c:pt>
                <c:pt idx="1700" formatCode="0.00E+00">
                  <c:v>4.8199999999999996E-3</c:v>
                </c:pt>
                <c:pt idx="1701" formatCode="0.00E+00">
                  <c:v>-3.2299999999999998E-3</c:v>
                </c:pt>
                <c:pt idx="1702" formatCode="0.00E+00">
                  <c:v>8.60821E-4</c:v>
                </c:pt>
                <c:pt idx="1703" formatCode="0.00E+00">
                  <c:v>7.6299999999999996E-3</c:v>
                </c:pt>
                <c:pt idx="1704" formatCode="0.00E+00">
                  <c:v>-7.1201599999999999E-4</c:v>
                </c:pt>
                <c:pt idx="1705" formatCode="0.00E+00">
                  <c:v>7.8600000000000007E-3</c:v>
                </c:pt>
                <c:pt idx="1706">
                  <c:v>3.0000000000000001E-3</c:v>
                </c:pt>
                <c:pt idx="1707">
                  <c:v>-6.6299999999999996E-3</c:v>
                </c:pt>
                <c:pt idx="1708" formatCode="0.00E+00">
                  <c:v>4.3699999999999998E-3</c:v>
                </c:pt>
                <c:pt idx="1709" formatCode="0.00E+00">
                  <c:v>-7.7299999999999999E-3</c:v>
                </c:pt>
                <c:pt idx="1710" formatCode="0.00E+00">
                  <c:v>8.4037300000000005E-4</c:v>
                </c:pt>
                <c:pt idx="1711" formatCode="0.00E+00">
                  <c:v>7.6499999999999997E-3</c:v>
                </c:pt>
                <c:pt idx="1712" formatCode="0.00E+00">
                  <c:v>-2.64E-3</c:v>
                </c:pt>
                <c:pt idx="1713" formatCode="0.00E+00">
                  <c:v>1.103E-2</c:v>
                </c:pt>
                <c:pt idx="1714" formatCode="0.00E+00">
                  <c:v>5.3299999999999997E-3</c:v>
                </c:pt>
                <c:pt idx="1715" formatCode="0.00E+00">
                  <c:v>-3.0400000000000002E-3</c:v>
                </c:pt>
                <c:pt idx="1716" formatCode="0.00E+00">
                  <c:v>1.6800000000000001E-3</c:v>
                </c:pt>
                <c:pt idx="1717">
                  <c:v>-1.2930000000000001E-2</c:v>
                </c:pt>
                <c:pt idx="1718">
                  <c:v>-9.7999999999999997E-3</c:v>
                </c:pt>
                <c:pt idx="1719" formatCode="0.00E+00">
                  <c:v>-2.0600000000000002E-3</c:v>
                </c:pt>
                <c:pt idx="1720" formatCode="0.00E+00">
                  <c:v>-1.328E-2</c:v>
                </c:pt>
                <c:pt idx="1721" formatCode="0.00E+00">
                  <c:v>-7.7651300000000005E-4</c:v>
                </c:pt>
                <c:pt idx="1722" formatCode="0.00E+00">
                  <c:v>-2.7499999999999998E-3</c:v>
                </c:pt>
                <c:pt idx="1723" formatCode="0.00E+00">
                  <c:v>-1.171E-2</c:v>
                </c:pt>
                <c:pt idx="1724" formatCode="0.00E+00">
                  <c:v>-5.3600000000000002E-3</c:v>
                </c:pt>
                <c:pt idx="1725" formatCode="0.00E+00">
                  <c:v>-1.754E-2</c:v>
                </c:pt>
                <c:pt idx="1726" formatCode="0.00E+00">
                  <c:v>-1.1440000000000001E-2</c:v>
                </c:pt>
                <c:pt idx="1727" formatCode="0.00E+00">
                  <c:v>-8.7600000000000004E-3</c:v>
                </c:pt>
                <c:pt idx="1728" formatCode="0.00E+00">
                  <c:v>-1.6299999999999999E-2</c:v>
                </c:pt>
                <c:pt idx="1729" formatCode="0.00E+00">
                  <c:v>1.3576699999999999E-4</c:v>
                </c:pt>
                <c:pt idx="1730" formatCode="0.00E+00">
                  <c:v>-2.5100000000000001E-3</c:v>
                </c:pt>
                <c:pt idx="1731" formatCode="0.00E+00">
                  <c:v>-4.4400000000000004E-3</c:v>
                </c:pt>
                <c:pt idx="1732" formatCode="0.00E+00">
                  <c:v>1.1299999999999999E-2</c:v>
                </c:pt>
                <c:pt idx="1733" formatCode="0.00E+00">
                  <c:v>3.1282199999999998E-4</c:v>
                </c:pt>
                <c:pt idx="1734" formatCode="0.00E+00">
                  <c:v>5.6499999999999996E-3</c:v>
                </c:pt>
                <c:pt idx="1735" formatCode="0.00E+00">
                  <c:v>8.2199999999999999E-3</c:v>
                </c:pt>
                <c:pt idx="1736">
                  <c:v>-6.28E-3</c:v>
                </c:pt>
                <c:pt idx="1737" formatCode="0.00E+00">
                  <c:v>-1.8699999999999999E-3</c:v>
                </c:pt>
                <c:pt idx="1738" formatCode="0.00E+00">
                  <c:v>-4.4000000000000003E-3</c:v>
                </c:pt>
                <c:pt idx="1739">
                  <c:v>-1.25E-3</c:v>
                </c:pt>
                <c:pt idx="1740">
                  <c:v>2.743E-2</c:v>
                </c:pt>
                <c:pt idx="1741">
                  <c:v>6.6780000000000006E-2</c:v>
                </c:pt>
                <c:pt idx="1742">
                  <c:v>0.13668</c:v>
                </c:pt>
                <c:pt idx="1743">
                  <c:v>0.19778000000000001</c:v>
                </c:pt>
                <c:pt idx="1744">
                  <c:v>0.23424</c:v>
                </c:pt>
                <c:pt idx="1745">
                  <c:v>0.25287999999999999</c:v>
                </c:pt>
                <c:pt idx="1746">
                  <c:v>0.21165</c:v>
                </c:pt>
                <c:pt idx="1747">
                  <c:v>0.15853</c:v>
                </c:pt>
                <c:pt idx="1748">
                  <c:v>0.10604</c:v>
                </c:pt>
                <c:pt idx="1749">
                  <c:v>4.2709999999999998E-2</c:v>
                </c:pt>
                <c:pt idx="1750">
                  <c:v>2.2349999999999998E-2</c:v>
                </c:pt>
                <c:pt idx="1751">
                  <c:v>6.1799999999999997E-3</c:v>
                </c:pt>
                <c:pt idx="1752">
                  <c:v>-1.61E-2</c:v>
                </c:pt>
                <c:pt idx="1753">
                  <c:v>-8.9700000000000005E-3</c:v>
                </c:pt>
                <c:pt idx="1754">
                  <c:v>-2.0660000000000001E-2</c:v>
                </c:pt>
                <c:pt idx="1755">
                  <c:v>-2.4029999999999999E-2</c:v>
                </c:pt>
                <c:pt idx="1756">
                  <c:v>-1.3180000000000001E-2</c:v>
                </c:pt>
                <c:pt idx="1757">
                  <c:v>-2.7089999999999999E-2</c:v>
                </c:pt>
                <c:pt idx="1758">
                  <c:v>-2.172E-2</c:v>
                </c:pt>
                <c:pt idx="1759">
                  <c:v>-2.5520000000000001E-2</c:v>
                </c:pt>
                <c:pt idx="1760">
                  <c:v>-3.739E-2</c:v>
                </c:pt>
                <c:pt idx="1761">
                  <c:v>-2.4289999999999999E-2</c:v>
                </c:pt>
                <c:pt idx="1762">
                  <c:v>-2.9850000000000002E-2</c:v>
                </c:pt>
                <c:pt idx="1763">
                  <c:v>-2.997E-2</c:v>
                </c:pt>
                <c:pt idx="1764">
                  <c:v>-1.9369999999999998E-2</c:v>
                </c:pt>
                <c:pt idx="1765">
                  <c:v>-3.422E-2</c:v>
                </c:pt>
                <c:pt idx="1766">
                  <c:v>-2.9239999999999999E-2</c:v>
                </c:pt>
                <c:pt idx="1767" formatCode="0.00E+00">
                  <c:v>-3.4419999999999999E-2</c:v>
                </c:pt>
                <c:pt idx="1768" formatCode="0.00E+00">
                  <c:v>-4.7E-2</c:v>
                </c:pt>
                <c:pt idx="1769" formatCode="0.00E+00">
                  <c:v>-3.3779999999999998E-2</c:v>
                </c:pt>
                <c:pt idx="1770">
                  <c:v>-4.1340000000000002E-2</c:v>
                </c:pt>
                <c:pt idx="1771">
                  <c:v>-4.4260000000000001E-2</c:v>
                </c:pt>
                <c:pt idx="1772" formatCode="0.00E+00">
                  <c:v>-2.631E-2</c:v>
                </c:pt>
                <c:pt idx="1773" formatCode="0.00E+00">
                  <c:v>-4.0070000000000001E-2</c:v>
                </c:pt>
                <c:pt idx="1774" formatCode="0.00E+00">
                  <c:v>-3.3320000000000002E-2</c:v>
                </c:pt>
                <c:pt idx="1775">
                  <c:v>-2.9680000000000002E-2</c:v>
                </c:pt>
                <c:pt idx="1776" formatCode="0.00E+00">
                  <c:v>-3.7870000000000001E-2</c:v>
                </c:pt>
                <c:pt idx="1777" formatCode="0.00E+00">
                  <c:v>-2.8199999999999999E-2</c:v>
                </c:pt>
                <c:pt idx="1778" formatCode="0.00E+00">
                  <c:v>-3.363E-2</c:v>
                </c:pt>
                <c:pt idx="1779" formatCode="0.00E+00">
                  <c:v>-3.279E-2</c:v>
                </c:pt>
                <c:pt idx="1780" formatCode="0.00E+00">
                  <c:v>-2.6210000000000001E-2</c:v>
                </c:pt>
                <c:pt idx="1781" formatCode="0.00E+00">
                  <c:v>-3.8249999999999999E-2</c:v>
                </c:pt>
                <c:pt idx="1782" formatCode="0.00E+00">
                  <c:v>-2.879E-2</c:v>
                </c:pt>
                <c:pt idx="1783" formatCode="0.00E+00">
                  <c:v>-2.426E-2</c:v>
                </c:pt>
                <c:pt idx="1784" formatCode="0.00E+00">
                  <c:v>-3.2000000000000001E-2</c:v>
                </c:pt>
                <c:pt idx="1785" formatCode="0.00E+00">
                  <c:v>-1.4919999999999999E-2</c:v>
                </c:pt>
                <c:pt idx="1786" formatCode="0.00E+00">
                  <c:v>-2.4029999999999999E-2</c:v>
                </c:pt>
                <c:pt idx="1787" formatCode="0.00E+00">
                  <c:v>-2.5989999999999999E-2</c:v>
                </c:pt>
                <c:pt idx="1788" formatCode="0.00E+00">
                  <c:v>-1.7659999999999999E-2</c:v>
                </c:pt>
                <c:pt idx="1789" formatCode="0.00E+00">
                  <c:v>-2.6980000000000001E-2</c:v>
                </c:pt>
                <c:pt idx="1790">
                  <c:v>-1.5679999999999999E-2</c:v>
                </c:pt>
                <c:pt idx="1791">
                  <c:v>-1.2489999999999999E-2</c:v>
                </c:pt>
                <c:pt idx="1792">
                  <c:v>-1.8010000000000002E-2</c:v>
                </c:pt>
                <c:pt idx="1793">
                  <c:v>-8.7600000000000004E-3</c:v>
                </c:pt>
                <c:pt idx="1794">
                  <c:v>-2.051E-2</c:v>
                </c:pt>
                <c:pt idx="1795">
                  <c:v>-2.1499999999999998E-2</c:v>
                </c:pt>
                <c:pt idx="1796">
                  <c:v>-1.384E-2</c:v>
                </c:pt>
                <c:pt idx="1797">
                  <c:v>-2.6800000000000001E-2</c:v>
                </c:pt>
                <c:pt idx="1798" formatCode="0.00E+00">
                  <c:v>-1.6920000000000001E-2</c:v>
                </c:pt>
                <c:pt idx="1799" formatCode="0.00E+00">
                  <c:v>-1.6160000000000001E-2</c:v>
                </c:pt>
                <c:pt idx="1800" formatCode="0.00E+00">
                  <c:v>-2.2769999999999999E-2</c:v>
                </c:pt>
                <c:pt idx="1801" formatCode="0.00E+00">
                  <c:v>-9.41E-3</c:v>
                </c:pt>
                <c:pt idx="1802">
                  <c:v>-1.5429999999999999E-2</c:v>
                </c:pt>
                <c:pt idx="1803">
                  <c:v>-1.191E-2</c:v>
                </c:pt>
                <c:pt idx="1804" formatCode="0.00E+00">
                  <c:v>-8.3000000000000001E-3</c:v>
                </c:pt>
                <c:pt idx="1805">
                  <c:v>-1.9720000000000001E-2</c:v>
                </c:pt>
                <c:pt idx="1806">
                  <c:v>-1.2930000000000001E-2</c:v>
                </c:pt>
                <c:pt idx="1807">
                  <c:v>-2.0039999999999999E-2</c:v>
                </c:pt>
                <c:pt idx="1808">
                  <c:v>-2.0539999999999999E-2</c:v>
                </c:pt>
                <c:pt idx="1809">
                  <c:v>-5.6299999999999996E-3</c:v>
                </c:pt>
                <c:pt idx="1810" formatCode="0.00E+00">
                  <c:v>-1.6129999999999999E-2</c:v>
                </c:pt>
                <c:pt idx="1811" formatCode="0.00E+00">
                  <c:v>-1.106E-2</c:v>
                </c:pt>
                <c:pt idx="1812" formatCode="0.00E+00">
                  <c:v>-5.4000000000000003E-3</c:v>
                </c:pt>
                <c:pt idx="1813" formatCode="0.00E+00">
                  <c:v>-2.3140000000000001E-2</c:v>
                </c:pt>
                <c:pt idx="1814" formatCode="0.00E+00">
                  <c:v>-1.435E-2</c:v>
                </c:pt>
                <c:pt idx="1815" formatCode="0.00E+00">
                  <c:v>-1.933E-2</c:v>
                </c:pt>
                <c:pt idx="1816" formatCode="0.00E+00">
                  <c:v>-2.2100000000000002E-2</c:v>
                </c:pt>
                <c:pt idx="1817" formatCode="0.00E+00">
                  <c:v>-1.294E-2</c:v>
                </c:pt>
                <c:pt idx="1818" formatCode="0.00E+00">
                  <c:v>-1.7420000000000001E-2</c:v>
                </c:pt>
                <c:pt idx="1819" formatCode="0.00E+00">
                  <c:v>-7.5500000000000003E-3</c:v>
                </c:pt>
                <c:pt idx="1820" formatCode="0.00E+00">
                  <c:v>1.01473E-4</c:v>
                </c:pt>
                <c:pt idx="1821" formatCode="0.00E+00">
                  <c:v>-8.8999999999999999E-3</c:v>
                </c:pt>
                <c:pt idx="1822" formatCode="0.00E+00">
                  <c:v>5.1999999999999998E-3</c:v>
                </c:pt>
                <c:pt idx="1823" formatCode="0.00E+00">
                  <c:v>-2.2100000000000002E-3</c:v>
                </c:pt>
                <c:pt idx="1824" formatCode="0.00E+00">
                  <c:v>-4.2300000000000003E-3</c:v>
                </c:pt>
                <c:pt idx="1825" formatCode="0.00E+00">
                  <c:v>1.92E-3</c:v>
                </c:pt>
                <c:pt idx="1826" formatCode="0.00E+00">
                  <c:v>-7.8799999999999999E-3</c:v>
                </c:pt>
                <c:pt idx="1827" formatCode="0.00E+00">
                  <c:v>-6.0183899999999995E-4</c:v>
                </c:pt>
                <c:pt idx="1828" formatCode="0.00E+00">
                  <c:v>-2.3011799999999999E-4</c:v>
                </c:pt>
                <c:pt idx="1829" formatCode="0.00E+00">
                  <c:v>-1.341E-2</c:v>
                </c:pt>
                <c:pt idx="1830" formatCode="0.00E+00">
                  <c:v>-3.1700000000000001E-3</c:v>
                </c:pt>
                <c:pt idx="1831" formatCode="0.00E+00">
                  <c:v>-1.5010000000000001E-2</c:v>
                </c:pt>
                <c:pt idx="1832" formatCode="0.00E+00">
                  <c:v>-1.422E-2</c:v>
                </c:pt>
                <c:pt idx="1833" formatCode="0.00E+00">
                  <c:v>-8.2000000000000007E-3</c:v>
                </c:pt>
                <c:pt idx="1834" formatCode="0.00E+00">
                  <c:v>-1.494E-2</c:v>
                </c:pt>
                <c:pt idx="1835" formatCode="0.00E+00">
                  <c:v>-4.4099999999999999E-3</c:v>
                </c:pt>
                <c:pt idx="1836" formatCode="0.00E+00">
                  <c:v>-1.9400000000000001E-3</c:v>
                </c:pt>
                <c:pt idx="1837" formatCode="0.00E+00">
                  <c:v>-8.4700000000000001E-3</c:v>
                </c:pt>
                <c:pt idx="1838" formatCode="0.00E+00">
                  <c:v>4.7000000000000002E-3</c:v>
                </c:pt>
                <c:pt idx="1839" formatCode="0.00E+00">
                  <c:v>-5.0899999999999999E-3</c:v>
                </c:pt>
                <c:pt idx="1840" formatCode="0.00E+00">
                  <c:v>-1.5399999999999999E-3</c:v>
                </c:pt>
                <c:pt idx="1841" formatCode="0.00E+00">
                  <c:v>2.47E-3</c:v>
                </c:pt>
                <c:pt idx="1842" formatCode="0.00E+00">
                  <c:v>-6.5300000000000002E-3</c:v>
                </c:pt>
                <c:pt idx="1843" formatCode="0.00E+00">
                  <c:v>4.7000000000000002E-3</c:v>
                </c:pt>
                <c:pt idx="1844" formatCode="0.00E+00">
                  <c:v>-2.2758399999999999E-4</c:v>
                </c:pt>
                <c:pt idx="1845" formatCode="0.00E+00">
                  <c:v>-5.5300000000000002E-3</c:v>
                </c:pt>
                <c:pt idx="1846" formatCode="0.00E+00">
                  <c:v>9.1699999999999993E-3</c:v>
                </c:pt>
                <c:pt idx="1847" formatCode="0.00E+00">
                  <c:v>-1.66E-3</c:v>
                </c:pt>
                <c:pt idx="1848" formatCode="0.00E+00">
                  <c:v>1.16E-3</c:v>
                </c:pt>
                <c:pt idx="1849" formatCode="0.00E+00">
                  <c:v>4.1000000000000003E-3</c:v>
                </c:pt>
                <c:pt idx="1850" formatCode="0.00E+00">
                  <c:v>-7.1500000000000001E-3</c:v>
                </c:pt>
                <c:pt idx="1851" formatCode="0.00E+00">
                  <c:v>1.8600800000000001E-4</c:v>
                </c:pt>
                <c:pt idx="1852" formatCode="0.00E+00">
                  <c:v>-3.0699999999999998E-3</c:v>
                </c:pt>
                <c:pt idx="1853" formatCode="0.00E+00">
                  <c:v>-4.8500000000000001E-3</c:v>
                </c:pt>
                <c:pt idx="1854">
                  <c:v>8.5500000000000003E-3</c:v>
                </c:pt>
                <c:pt idx="1855" formatCode="0.00E+00">
                  <c:v>-2.32E-3</c:v>
                </c:pt>
                <c:pt idx="1856">
                  <c:v>6.1000000000000004E-3</c:v>
                </c:pt>
                <c:pt idx="1857">
                  <c:v>4.5199999999999997E-3</c:v>
                </c:pt>
                <c:pt idx="1858">
                  <c:v>-4.3800000000000002E-3</c:v>
                </c:pt>
                <c:pt idx="1859">
                  <c:v>1.4250000000000001E-2</c:v>
                </c:pt>
                <c:pt idx="1860" formatCode="0.00E+00">
                  <c:v>3.5139999999999998E-2</c:v>
                </c:pt>
                <c:pt idx="1861">
                  <c:v>8.4099999999999994E-2</c:v>
                </c:pt>
                <c:pt idx="1862">
                  <c:v>0.16708000000000001</c:v>
                </c:pt>
                <c:pt idx="1863">
                  <c:v>0.23647000000000001</c:v>
                </c:pt>
                <c:pt idx="1864">
                  <c:v>0.30509999999999998</c:v>
                </c:pt>
                <c:pt idx="1865">
                  <c:v>0.33201000000000003</c:v>
                </c:pt>
                <c:pt idx="1866">
                  <c:v>0.31583</c:v>
                </c:pt>
                <c:pt idx="1867">
                  <c:v>0.28136</c:v>
                </c:pt>
                <c:pt idx="1868">
                  <c:v>0.21179999999999999</c:v>
                </c:pt>
                <c:pt idx="1869">
                  <c:v>0.16234999999999999</c:v>
                </c:pt>
                <c:pt idx="1870">
                  <c:v>0.12764</c:v>
                </c:pt>
                <c:pt idx="1871">
                  <c:v>8.5620000000000002E-2</c:v>
                </c:pt>
                <c:pt idx="1872">
                  <c:v>7.4139999999999998E-2</c:v>
                </c:pt>
                <c:pt idx="1873">
                  <c:v>6.1030000000000001E-2</c:v>
                </c:pt>
                <c:pt idx="1874">
                  <c:v>3.7670000000000002E-2</c:v>
                </c:pt>
                <c:pt idx="1875">
                  <c:v>4.1590000000000002E-2</c:v>
                </c:pt>
                <c:pt idx="1876">
                  <c:v>2.2579999999999999E-2</c:v>
                </c:pt>
                <c:pt idx="1877">
                  <c:v>2.0469999999999999E-2</c:v>
                </c:pt>
                <c:pt idx="1878">
                  <c:v>2.2669999999999999E-2</c:v>
                </c:pt>
                <c:pt idx="1879">
                  <c:v>9.3900000000000008E-3</c:v>
                </c:pt>
                <c:pt idx="1880">
                  <c:v>1.9E-2</c:v>
                </c:pt>
                <c:pt idx="1881">
                  <c:v>1.0279999999999999E-2</c:v>
                </c:pt>
                <c:pt idx="1882">
                  <c:v>2.99E-3</c:v>
                </c:pt>
                <c:pt idx="1883">
                  <c:v>1.0840000000000001E-2</c:v>
                </c:pt>
                <c:pt idx="1884">
                  <c:v>-5.3699999999999998E-3</c:v>
                </c:pt>
                <c:pt idx="1885" formatCode="0.00E+00">
                  <c:v>-9.7000000000000003E-3</c:v>
                </c:pt>
                <c:pt idx="1886">
                  <c:v>-2.2599999999999999E-3</c:v>
                </c:pt>
                <c:pt idx="1887">
                  <c:v>-1.6959999999999999E-2</c:v>
                </c:pt>
                <c:pt idx="1888" formatCode="0.00E+00">
                  <c:v>-1.75E-3</c:v>
                </c:pt>
                <c:pt idx="1889" formatCode="0.00E+00">
                  <c:v>-3.8600000000000001E-3</c:v>
                </c:pt>
                <c:pt idx="1890">
                  <c:v>-1.14E-2</c:v>
                </c:pt>
                <c:pt idx="1891">
                  <c:v>-2.4772100000000001E-4</c:v>
                </c:pt>
                <c:pt idx="1892">
                  <c:v>-1.056E-2</c:v>
                </c:pt>
                <c:pt idx="1893">
                  <c:v>-1.0359999999999999E-2</c:v>
                </c:pt>
                <c:pt idx="1894">
                  <c:v>-4.5199999999999997E-3</c:v>
                </c:pt>
                <c:pt idx="1895">
                  <c:v>-1.474E-2</c:v>
                </c:pt>
                <c:pt idx="1896">
                  <c:v>-4.9699999999999996E-3</c:v>
                </c:pt>
                <c:pt idx="1897">
                  <c:v>-1.268E-2</c:v>
                </c:pt>
                <c:pt idx="1898">
                  <c:v>-1.9060000000000001E-2</c:v>
                </c:pt>
                <c:pt idx="1899">
                  <c:v>-1.8799999999999999E-3</c:v>
                </c:pt>
                <c:pt idx="1900">
                  <c:v>-8.3400000000000002E-3</c:v>
                </c:pt>
                <c:pt idx="1901" formatCode="0.00E+00">
                  <c:v>-4.8484299999999999E-4</c:v>
                </c:pt>
                <c:pt idx="1902">
                  <c:v>4.2700000000000004E-3</c:v>
                </c:pt>
                <c:pt idx="1903">
                  <c:v>-4.8700000000000002E-3</c:v>
                </c:pt>
                <c:pt idx="1904">
                  <c:v>-1.12476E-4</c:v>
                </c:pt>
                <c:pt idx="1905">
                  <c:v>-5.2300000000000003E-3</c:v>
                </c:pt>
                <c:pt idx="1906">
                  <c:v>-6.9199999999999999E-3</c:v>
                </c:pt>
                <c:pt idx="1907">
                  <c:v>1.39E-3</c:v>
                </c:pt>
                <c:pt idx="1908">
                  <c:v>-7.1599999999999997E-3</c:v>
                </c:pt>
                <c:pt idx="1909">
                  <c:v>-2.8700000000000002E-3</c:v>
                </c:pt>
                <c:pt idx="1910" formatCode="0.00E+00">
                  <c:v>-4.4299999999999999E-3</c:v>
                </c:pt>
                <c:pt idx="1911" formatCode="0.00E+00">
                  <c:v>-1.3690000000000001E-2</c:v>
                </c:pt>
                <c:pt idx="1912" formatCode="0.00E+00">
                  <c:v>2.5699999999999998E-3</c:v>
                </c:pt>
                <c:pt idx="1913" formatCode="0.00E+00">
                  <c:v>-6.4000000000000003E-3</c:v>
                </c:pt>
                <c:pt idx="1914">
                  <c:v>-6.00637E-4</c:v>
                </c:pt>
                <c:pt idx="1915" formatCode="0.00E+00">
                  <c:v>9.2999999999999992E-3</c:v>
                </c:pt>
                <c:pt idx="1916" formatCode="0.00E+00">
                  <c:v>-9.6604600000000003E-4</c:v>
                </c:pt>
                <c:pt idx="1917" formatCode="0.00E+00">
                  <c:v>4.0000000000000001E-3</c:v>
                </c:pt>
                <c:pt idx="1918">
                  <c:v>5.1500000000000001E-3</c:v>
                </c:pt>
                <c:pt idx="1919" formatCode="0.00E+00">
                  <c:v>-9.70238E-4</c:v>
                </c:pt>
                <c:pt idx="1920" formatCode="0.00E+00">
                  <c:v>1.4160000000000001E-2</c:v>
                </c:pt>
                <c:pt idx="1921" formatCode="0.00E+00">
                  <c:v>5.4799999999999996E-3</c:v>
                </c:pt>
                <c:pt idx="1922">
                  <c:v>1.078E-2</c:v>
                </c:pt>
                <c:pt idx="1923" formatCode="0.00E+00">
                  <c:v>1.558E-2</c:v>
                </c:pt>
                <c:pt idx="1924">
                  <c:v>-4.6119899999999997E-4</c:v>
                </c:pt>
                <c:pt idx="1925">
                  <c:v>2.1199999999999999E-3</c:v>
                </c:pt>
                <c:pt idx="1926">
                  <c:v>-5.0899999999999999E-3</c:v>
                </c:pt>
                <c:pt idx="1927">
                  <c:v>-1.3140000000000001E-2</c:v>
                </c:pt>
                <c:pt idx="1928" formatCode="0.00E+00">
                  <c:v>-6.5900000000000004E-3</c:v>
                </c:pt>
                <c:pt idx="1929" formatCode="0.00E+00">
                  <c:v>-1.4760000000000001E-2</c:v>
                </c:pt>
                <c:pt idx="1930" formatCode="0.00E+00">
                  <c:v>-6.5399999999999998E-3</c:v>
                </c:pt>
                <c:pt idx="1931" formatCode="0.00E+00">
                  <c:v>4.4900000000000001E-3</c:v>
                </c:pt>
                <c:pt idx="1932" formatCode="0.00E+00">
                  <c:v>4.2020799999999999E-4</c:v>
                </c:pt>
                <c:pt idx="1933" formatCode="0.00E+00">
                  <c:v>1.312E-2</c:v>
                </c:pt>
                <c:pt idx="1934" formatCode="0.00E+00">
                  <c:v>9.4299999999999991E-3</c:v>
                </c:pt>
                <c:pt idx="1935" formatCode="0.00E+00">
                  <c:v>7.7799999999999996E-3</c:v>
                </c:pt>
                <c:pt idx="1936" formatCode="0.00E+00">
                  <c:v>1.145E-2</c:v>
                </c:pt>
                <c:pt idx="1937" formatCode="0.00E+00">
                  <c:v>-1.83E-3</c:v>
                </c:pt>
                <c:pt idx="1938" formatCode="0.00E+00">
                  <c:v>3.3E-3</c:v>
                </c:pt>
                <c:pt idx="1939" formatCode="0.00E+00">
                  <c:v>3.9500000000000004E-3</c:v>
                </c:pt>
                <c:pt idx="1940" formatCode="0.00E+00">
                  <c:v>-6.2302600000000005E-4</c:v>
                </c:pt>
                <c:pt idx="1941">
                  <c:v>1.204E-2</c:v>
                </c:pt>
                <c:pt idx="1942">
                  <c:v>4.3699999999999998E-3</c:v>
                </c:pt>
                <c:pt idx="1943">
                  <c:v>6.28E-3</c:v>
                </c:pt>
                <c:pt idx="1944" formatCode="0.00E+00">
                  <c:v>1.371E-2</c:v>
                </c:pt>
                <c:pt idx="1945" formatCode="0.00E+00">
                  <c:v>-2.0799999999999998E-3</c:v>
                </c:pt>
                <c:pt idx="1946" formatCode="0.00E+00">
                  <c:v>5.5199999999999997E-3</c:v>
                </c:pt>
                <c:pt idx="1947" formatCode="0.00E+00">
                  <c:v>6.7999999999999996E-3</c:v>
                </c:pt>
                <c:pt idx="1948" formatCode="0.00E+00">
                  <c:v>4.0699999999999998E-3</c:v>
                </c:pt>
                <c:pt idx="1949" formatCode="0.00E+00">
                  <c:v>1.489E-2</c:v>
                </c:pt>
                <c:pt idx="1950" formatCode="0.00E+00">
                  <c:v>1.2149999999999999E-2</c:v>
                </c:pt>
                <c:pt idx="1951" formatCode="0.00E+00">
                  <c:v>1.6320000000000001E-2</c:v>
                </c:pt>
                <c:pt idx="1952" formatCode="0.00E+00">
                  <c:v>1.528E-2</c:v>
                </c:pt>
                <c:pt idx="1953" formatCode="0.00E+00">
                  <c:v>5.1700000000000001E-3</c:v>
                </c:pt>
                <c:pt idx="1954" formatCode="0.00E+00">
                  <c:v>1.197E-2</c:v>
                </c:pt>
                <c:pt idx="1955" formatCode="0.00E+00">
                  <c:v>5.2900000000000004E-3</c:v>
                </c:pt>
                <c:pt idx="1956" formatCode="0.00E+00">
                  <c:v>3.64E-3</c:v>
                </c:pt>
                <c:pt idx="1957">
                  <c:v>1.4999999999999999E-2</c:v>
                </c:pt>
                <c:pt idx="1958">
                  <c:v>4.8500000000000001E-3</c:v>
                </c:pt>
                <c:pt idx="1959">
                  <c:v>1.4619999999999999E-2</c:v>
                </c:pt>
                <c:pt idx="1960">
                  <c:v>1.0460000000000001E-2</c:v>
                </c:pt>
                <c:pt idx="1961" formatCode="0.00E+00">
                  <c:v>2.2677600000000001E-4</c:v>
                </c:pt>
                <c:pt idx="1962" formatCode="0.00E+00">
                  <c:v>7.4000000000000003E-3</c:v>
                </c:pt>
                <c:pt idx="1963" formatCode="0.00E+00">
                  <c:v>-1.57E-3</c:v>
                </c:pt>
                <c:pt idx="1964" formatCode="0.00E+00">
                  <c:v>-5.0299999999999997E-3</c:v>
                </c:pt>
                <c:pt idx="1965" formatCode="0.00E+00">
                  <c:v>2.8999999999999998E-3</c:v>
                </c:pt>
                <c:pt idx="1966" formatCode="0.00E+00">
                  <c:v>-8.9200000000000008E-3</c:v>
                </c:pt>
                <c:pt idx="1967" formatCode="0.00E+00">
                  <c:v>7.2366900000000003E-4</c:v>
                </c:pt>
                <c:pt idx="1968">
                  <c:v>-1.2600000000000001E-3</c:v>
                </c:pt>
                <c:pt idx="1969" formatCode="0.00E+00">
                  <c:v>-6.8100000000000001E-3</c:v>
                </c:pt>
                <c:pt idx="1970">
                  <c:v>3.2499999999999999E-3</c:v>
                </c:pt>
                <c:pt idx="1971">
                  <c:v>-6.3899999999999998E-3</c:v>
                </c:pt>
                <c:pt idx="1972" formatCode="0.00E+00">
                  <c:v>-3.0699999999999998E-3</c:v>
                </c:pt>
                <c:pt idx="1973" formatCode="0.00E+00">
                  <c:v>2.7299999999999998E-3</c:v>
                </c:pt>
                <c:pt idx="1974">
                  <c:v>-5.4099999999999999E-3</c:v>
                </c:pt>
                <c:pt idx="1975" formatCode="0.00E+00">
                  <c:v>6.45E-3</c:v>
                </c:pt>
                <c:pt idx="1976" formatCode="0.00E+00">
                  <c:v>6.7600000000000004E-3</c:v>
                </c:pt>
                <c:pt idx="1977" formatCode="0.00E+00">
                  <c:v>7.56864E-4</c:v>
                </c:pt>
                <c:pt idx="1978">
                  <c:v>1.191E-2</c:v>
                </c:pt>
                <c:pt idx="1979">
                  <c:v>1.678E-2</c:v>
                </c:pt>
                <c:pt idx="1980">
                  <c:v>5.6059999999999999E-2</c:v>
                </c:pt>
                <c:pt idx="1981">
                  <c:v>0.12016</c:v>
                </c:pt>
                <c:pt idx="1982">
                  <c:v>0.20221</c:v>
                </c:pt>
                <c:pt idx="1983">
                  <c:v>0.30065999999999998</c:v>
                </c:pt>
                <c:pt idx="1984">
                  <c:v>0.36229</c:v>
                </c:pt>
                <c:pt idx="1985">
                  <c:v>0.39044000000000001</c:v>
                </c:pt>
                <c:pt idx="1986">
                  <c:v>0.37923000000000001</c:v>
                </c:pt>
                <c:pt idx="1987">
                  <c:v>0.31940000000000002</c:v>
                </c:pt>
                <c:pt idx="1988">
                  <c:v>0.26295000000000002</c:v>
                </c:pt>
                <c:pt idx="1989">
                  <c:v>0.20169999999999999</c:v>
                </c:pt>
                <c:pt idx="1990">
                  <c:v>0.14743000000000001</c:v>
                </c:pt>
                <c:pt idx="1991">
                  <c:v>0.12554999999999999</c:v>
                </c:pt>
                <c:pt idx="1992">
                  <c:v>9.1200000000000003E-2</c:v>
                </c:pt>
                <c:pt idx="1993">
                  <c:v>7.6050000000000006E-2</c:v>
                </c:pt>
                <c:pt idx="1994">
                  <c:v>6.8349999999999994E-2</c:v>
                </c:pt>
                <c:pt idx="1995">
                  <c:v>4.6129999999999997E-2</c:v>
                </c:pt>
                <c:pt idx="1996">
                  <c:v>5.3199999999999997E-2</c:v>
                </c:pt>
                <c:pt idx="1997">
                  <c:v>4.5580000000000002E-2</c:v>
                </c:pt>
                <c:pt idx="1998">
                  <c:v>3.1399999999999997E-2</c:v>
                </c:pt>
                <c:pt idx="1999">
                  <c:v>4.1520000000000001E-2</c:v>
                </c:pt>
                <c:pt idx="2000">
                  <c:v>2.6380000000000001E-2</c:v>
                </c:pt>
                <c:pt idx="2001">
                  <c:v>1.8800000000000001E-2</c:v>
                </c:pt>
                <c:pt idx="2002">
                  <c:v>1.9800000000000002E-2</c:v>
                </c:pt>
                <c:pt idx="2003">
                  <c:v>4.0699999999999998E-3</c:v>
                </c:pt>
                <c:pt idx="2004" formatCode="0.00E+00">
                  <c:v>1.026E-2</c:v>
                </c:pt>
                <c:pt idx="2005" formatCode="0.00E+00">
                  <c:v>8.8400000000000006E-3</c:v>
                </c:pt>
                <c:pt idx="2006" formatCode="0.00E+00">
                  <c:v>-7.4633400000000003E-5</c:v>
                </c:pt>
                <c:pt idx="2007" formatCode="0.00E+00">
                  <c:v>1.11E-2</c:v>
                </c:pt>
                <c:pt idx="2008" formatCode="0.00E+00">
                  <c:v>1.5100000000000001E-3</c:v>
                </c:pt>
                <c:pt idx="2009">
                  <c:v>2.9826700000000001E-4</c:v>
                </c:pt>
                <c:pt idx="2010">
                  <c:v>5.0699999999999999E-3</c:v>
                </c:pt>
                <c:pt idx="2011">
                  <c:v>-5.8500000000000002E-3</c:v>
                </c:pt>
                <c:pt idx="2012">
                  <c:v>1.3799999999999999E-3</c:v>
                </c:pt>
                <c:pt idx="2013">
                  <c:v>5.44427E-4</c:v>
                </c:pt>
                <c:pt idx="2014">
                  <c:v>-8.3300000000000006E-3</c:v>
                </c:pt>
                <c:pt idx="2015">
                  <c:v>4.7299999999999998E-3</c:v>
                </c:pt>
                <c:pt idx="2016">
                  <c:v>-7.9811200000000002E-4</c:v>
                </c:pt>
                <c:pt idx="2017">
                  <c:v>1.8400000000000001E-3</c:v>
                </c:pt>
                <c:pt idx="2018">
                  <c:v>5.3899999999999998E-3</c:v>
                </c:pt>
                <c:pt idx="2019" formatCode="0.00E+00">
                  <c:v>-6.1599999999999997E-3</c:v>
                </c:pt>
                <c:pt idx="2020" formatCode="0.00E+00">
                  <c:v>2.1700000000000001E-3</c:v>
                </c:pt>
                <c:pt idx="2021" formatCode="0.00E+00">
                  <c:v>-3.0200000000000001E-3</c:v>
                </c:pt>
                <c:pt idx="2022">
                  <c:v>-9.0100000000000006E-3</c:v>
                </c:pt>
                <c:pt idx="2023">
                  <c:v>1.41E-3</c:v>
                </c:pt>
                <c:pt idx="2024">
                  <c:v>-7.7099999999999998E-3</c:v>
                </c:pt>
                <c:pt idx="2025">
                  <c:v>-5.8700000000000002E-3</c:v>
                </c:pt>
                <c:pt idx="2026" formatCode="0.00E+00">
                  <c:v>-5.4999999999999997E-3</c:v>
                </c:pt>
                <c:pt idx="2027" formatCode="0.00E+00">
                  <c:v>-1.491E-2</c:v>
                </c:pt>
                <c:pt idx="2028" formatCode="0.00E+00">
                  <c:v>-4.5799999999999999E-3</c:v>
                </c:pt>
                <c:pt idx="2029">
                  <c:v>-9.1800000000000007E-3</c:v>
                </c:pt>
                <c:pt idx="2030">
                  <c:v>-1.805E-2</c:v>
                </c:pt>
                <c:pt idx="2031">
                  <c:v>-6.5900000000000004E-3</c:v>
                </c:pt>
                <c:pt idx="2032">
                  <c:v>-1.6840000000000001E-2</c:v>
                </c:pt>
                <c:pt idx="2033" formatCode="0.00E+00">
                  <c:v>-1.2869999999999999E-2</c:v>
                </c:pt>
                <c:pt idx="2034" formatCode="0.00E+00">
                  <c:v>-5.3E-3</c:v>
                </c:pt>
                <c:pt idx="2035">
                  <c:v>-1.166E-2</c:v>
                </c:pt>
                <c:pt idx="2036" formatCode="0.00E+00">
                  <c:v>3.4900900000000001E-4</c:v>
                </c:pt>
                <c:pt idx="2037" formatCode="0.00E+00">
                  <c:v>-1.9499999999999999E-3</c:v>
                </c:pt>
                <c:pt idx="2038" formatCode="0.00E+00">
                  <c:v>-2.33E-3</c:v>
                </c:pt>
                <c:pt idx="2039" formatCode="0.00E+00">
                  <c:v>1.089E-2</c:v>
                </c:pt>
                <c:pt idx="2040">
                  <c:v>-2.8800000000000002E-3</c:v>
                </c:pt>
                <c:pt idx="2041" formatCode="0.00E+00">
                  <c:v>1.6800000000000001E-3</c:v>
                </c:pt>
                <c:pt idx="2042" formatCode="0.00E+00">
                  <c:v>-7.8799000000000002E-4</c:v>
                </c:pt>
                <c:pt idx="2043" formatCode="0.00E+00">
                  <c:v>-1.422E-2</c:v>
                </c:pt>
                <c:pt idx="2044" formatCode="0.00E+00">
                  <c:v>-9.0699999999999999E-3</c:v>
                </c:pt>
                <c:pt idx="2045" formatCode="0.00E+00">
                  <c:v>-7.5300000000000002E-3</c:v>
                </c:pt>
                <c:pt idx="2046" formatCode="0.00E+00">
                  <c:v>-9.0399999999999994E-3</c:v>
                </c:pt>
                <c:pt idx="2047" formatCode="0.00E+00">
                  <c:v>8.3700000000000007E-3</c:v>
                </c:pt>
                <c:pt idx="2048" formatCode="0.00E+00">
                  <c:v>1.0499999999999999E-3</c:v>
                </c:pt>
                <c:pt idx="2049" formatCode="0.00E+00">
                  <c:v>1.0630000000000001E-2</c:v>
                </c:pt>
                <c:pt idx="2050" formatCode="0.00E+00">
                  <c:v>1.042E-2</c:v>
                </c:pt>
                <c:pt idx="2051" formatCode="0.00E+00">
                  <c:v>-1.3799999999999999E-3</c:v>
                </c:pt>
                <c:pt idx="2052" formatCode="0.00E+00">
                  <c:v>7.3600000000000002E-3</c:v>
                </c:pt>
                <c:pt idx="2053" formatCode="0.00E+00">
                  <c:v>-4.0600000000000002E-3</c:v>
                </c:pt>
                <c:pt idx="2054" formatCode="0.00E+00">
                  <c:v>-6.7400000000000003E-3</c:v>
                </c:pt>
                <c:pt idx="2055" formatCode="0.00E+00">
                  <c:v>5.1399999999999996E-3</c:v>
                </c:pt>
                <c:pt idx="2056" formatCode="0.00E+00">
                  <c:v>1.08E-3</c:v>
                </c:pt>
                <c:pt idx="2057" formatCode="0.00E+00">
                  <c:v>7.6E-3</c:v>
                </c:pt>
                <c:pt idx="2058" formatCode="0.00E+00">
                  <c:v>1.555E-2</c:v>
                </c:pt>
                <c:pt idx="2059" formatCode="0.00E+00">
                  <c:v>8.0599999999999995E-3</c:v>
                </c:pt>
                <c:pt idx="2060">
                  <c:v>1.9689999999999999E-2</c:v>
                </c:pt>
                <c:pt idx="2061">
                  <c:v>1.111E-2</c:v>
                </c:pt>
                <c:pt idx="2062" formatCode="0.00E+00">
                  <c:v>7.4599999999999996E-3</c:v>
                </c:pt>
                <c:pt idx="2063" formatCode="0.00E+00">
                  <c:v>1.208E-2</c:v>
                </c:pt>
                <c:pt idx="2064" formatCode="0.00E+00">
                  <c:v>-5.7400000000000003E-3</c:v>
                </c:pt>
                <c:pt idx="2065" formatCode="0.00E+00">
                  <c:v>-3.5899999999999999E-3</c:v>
                </c:pt>
                <c:pt idx="2066" formatCode="0.00E+00">
                  <c:v>-4.7499999999999999E-3</c:v>
                </c:pt>
                <c:pt idx="2067" formatCode="0.00E+00">
                  <c:v>-1.11E-2</c:v>
                </c:pt>
                <c:pt idx="2068" formatCode="0.00E+00">
                  <c:v>1.92E-3</c:v>
                </c:pt>
                <c:pt idx="2069" formatCode="0.00E+00">
                  <c:v>-3.6807300000000001E-4</c:v>
                </c:pt>
                <c:pt idx="2070" formatCode="0.00E+00">
                  <c:v>4.3699999999999998E-3</c:v>
                </c:pt>
                <c:pt idx="2071" formatCode="0.00E+00">
                  <c:v>9.7800000000000005E-3</c:v>
                </c:pt>
                <c:pt idx="2072" formatCode="0.00E+00">
                  <c:v>-5.0200000000000002E-3</c:v>
                </c:pt>
                <c:pt idx="2073" formatCode="0.00E+00">
                  <c:v>8.8823999999999999E-4</c:v>
                </c:pt>
                <c:pt idx="2074">
                  <c:v>-2.66E-3</c:v>
                </c:pt>
                <c:pt idx="2075">
                  <c:v>-1.273E-2</c:v>
                </c:pt>
                <c:pt idx="2076">
                  <c:v>-2.97E-3</c:v>
                </c:pt>
                <c:pt idx="2077">
                  <c:v>-9.4000000000000004E-3</c:v>
                </c:pt>
                <c:pt idx="2078">
                  <c:v>-9.7300000000000008E-3</c:v>
                </c:pt>
                <c:pt idx="2079">
                  <c:v>2.3800000000000002E-3</c:v>
                </c:pt>
                <c:pt idx="2080">
                  <c:v>-7.28E-3</c:v>
                </c:pt>
                <c:pt idx="2081">
                  <c:v>3.6900000000000001E-3</c:v>
                </c:pt>
                <c:pt idx="2082">
                  <c:v>3.9100000000000003E-3</c:v>
                </c:pt>
                <c:pt idx="2083" formatCode="0.00E+00">
                  <c:v>-2.31E-3</c:v>
                </c:pt>
                <c:pt idx="2084">
                  <c:v>1.47E-3</c:v>
                </c:pt>
                <c:pt idx="2085">
                  <c:v>-4.9699999999999996E-3</c:v>
                </c:pt>
                <c:pt idx="2086">
                  <c:v>-2.7000000000000001E-3</c:v>
                </c:pt>
                <c:pt idx="2087" formatCode="0.00E+00">
                  <c:v>3.0899999999999999E-3</c:v>
                </c:pt>
                <c:pt idx="2088" formatCode="0.00E+00">
                  <c:v>-5.3899999999999998E-3</c:v>
                </c:pt>
                <c:pt idx="2089" formatCode="0.00E+00">
                  <c:v>7.77E-3</c:v>
                </c:pt>
                <c:pt idx="2090" formatCode="0.00E+00">
                  <c:v>4.9182700000000002E-4</c:v>
                </c:pt>
                <c:pt idx="2091">
                  <c:v>-5.4000000000000003E-3</c:v>
                </c:pt>
                <c:pt idx="2092" formatCode="0.00E+00">
                  <c:v>5.2700000000000004E-3</c:v>
                </c:pt>
                <c:pt idx="2093">
                  <c:v>-3.9300000000000003E-3</c:v>
                </c:pt>
                <c:pt idx="2094" formatCode="0.00E+00">
                  <c:v>-9.9718500000000004E-4</c:v>
                </c:pt>
                <c:pt idx="2095">
                  <c:v>6.0400000000000002E-3</c:v>
                </c:pt>
                <c:pt idx="2096">
                  <c:v>-5.7600000000000004E-3</c:v>
                </c:pt>
                <c:pt idx="2097">
                  <c:v>4.4999999999999997E-3</c:v>
                </c:pt>
                <c:pt idx="2098">
                  <c:v>2.4099999999999998E-3</c:v>
                </c:pt>
                <c:pt idx="2099">
                  <c:v>7.8899999999999994E-3</c:v>
                </c:pt>
                <c:pt idx="2100">
                  <c:v>4.6730000000000001E-2</c:v>
                </c:pt>
                <c:pt idx="2101">
                  <c:v>0.10229000000000001</c:v>
                </c:pt>
                <c:pt idx="2102">
                  <c:v>0.19414000000000001</c:v>
                </c:pt>
                <c:pt idx="2103">
                  <c:v>0.29648000000000002</c:v>
                </c:pt>
                <c:pt idx="2104">
                  <c:v>0.36919999999999997</c:v>
                </c:pt>
                <c:pt idx="2105">
                  <c:v>0.40933000000000003</c:v>
                </c:pt>
                <c:pt idx="2106">
                  <c:v>0.38821</c:v>
                </c:pt>
                <c:pt idx="2107">
                  <c:v>0.33230999999999999</c:v>
                </c:pt>
                <c:pt idx="2108">
                  <c:v>0.26896999999999999</c:v>
                </c:pt>
                <c:pt idx="2109">
                  <c:v>0.19106999999999999</c:v>
                </c:pt>
                <c:pt idx="2110">
                  <c:v>0.15564</c:v>
                </c:pt>
                <c:pt idx="2111">
                  <c:v>0.12723000000000001</c:v>
                </c:pt>
                <c:pt idx="2112">
                  <c:v>9.2340000000000005E-2</c:v>
                </c:pt>
                <c:pt idx="2113">
                  <c:v>9.0590000000000004E-2</c:v>
                </c:pt>
                <c:pt idx="2114">
                  <c:v>7.0760000000000003E-2</c:v>
                </c:pt>
                <c:pt idx="2115">
                  <c:v>5.57E-2</c:v>
                </c:pt>
                <c:pt idx="2116">
                  <c:v>5.6079999999999998E-2</c:v>
                </c:pt>
                <c:pt idx="2117">
                  <c:v>4.0320000000000002E-2</c:v>
                </c:pt>
                <c:pt idx="2118">
                  <c:v>3.4070000000000003E-2</c:v>
                </c:pt>
                <c:pt idx="2119">
                  <c:v>3.3090000000000001E-2</c:v>
                </c:pt>
                <c:pt idx="2120">
                  <c:v>1.01E-2</c:v>
                </c:pt>
                <c:pt idx="2121">
                  <c:v>1.8409999999999999E-2</c:v>
                </c:pt>
                <c:pt idx="2122">
                  <c:v>4.6299999999999996E-3</c:v>
                </c:pt>
                <c:pt idx="2123" formatCode="0.00E+00">
                  <c:v>-5.2199999999999998E-3</c:v>
                </c:pt>
                <c:pt idx="2124">
                  <c:v>6.5905900000000003E-4</c:v>
                </c:pt>
                <c:pt idx="2125">
                  <c:v>-8.6099999999999996E-3</c:v>
                </c:pt>
                <c:pt idx="2126" formatCode="0.00E+00">
                  <c:v>-6.6100000000000004E-3</c:v>
                </c:pt>
                <c:pt idx="2127">
                  <c:v>1.23E-3</c:v>
                </c:pt>
                <c:pt idx="2128">
                  <c:v>-9.75E-3</c:v>
                </c:pt>
                <c:pt idx="2129">
                  <c:v>1.5144299999999999E-4</c:v>
                </c:pt>
                <c:pt idx="2130">
                  <c:v>-3.3800000000000002E-3</c:v>
                </c:pt>
                <c:pt idx="2131">
                  <c:v>-3.82E-3</c:v>
                </c:pt>
                <c:pt idx="2132">
                  <c:v>2.5200000000000001E-3</c:v>
                </c:pt>
                <c:pt idx="2133">
                  <c:v>-1.1639999999999999E-2</c:v>
                </c:pt>
                <c:pt idx="2134">
                  <c:v>-9.8099999999999993E-3</c:v>
                </c:pt>
                <c:pt idx="2135">
                  <c:v>-2.8800000000000002E-3</c:v>
                </c:pt>
                <c:pt idx="2136">
                  <c:v>-1.8550000000000001E-2</c:v>
                </c:pt>
                <c:pt idx="2137">
                  <c:v>-9.5300000000000003E-3</c:v>
                </c:pt>
                <c:pt idx="2138">
                  <c:v>-1.1679999999999999E-2</c:v>
                </c:pt>
                <c:pt idx="2139" formatCode="0.00E+00">
                  <c:v>-1.881E-2</c:v>
                </c:pt>
                <c:pt idx="2140" formatCode="0.00E+00">
                  <c:v>-1.0710000000000001E-2</c:v>
                </c:pt>
                <c:pt idx="2141">
                  <c:v>-1.9689999999999999E-2</c:v>
                </c:pt>
                <c:pt idx="2142">
                  <c:v>-1.004E-2</c:v>
                </c:pt>
                <c:pt idx="2143">
                  <c:v>-2.65E-3</c:v>
                </c:pt>
                <c:pt idx="2144">
                  <c:v>-1.154E-2</c:v>
                </c:pt>
                <c:pt idx="2145" formatCode="0.00E+00">
                  <c:v>-3.2699999999999999E-3</c:v>
                </c:pt>
                <c:pt idx="2146">
                  <c:v>-8.1899999999999994E-3</c:v>
                </c:pt>
                <c:pt idx="2147">
                  <c:v>-1.8370000000000001E-2</c:v>
                </c:pt>
                <c:pt idx="2148">
                  <c:v>-6.7600000000000004E-3</c:v>
                </c:pt>
                <c:pt idx="2149">
                  <c:v>-1.418E-2</c:v>
                </c:pt>
                <c:pt idx="2150">
                  <c:v>-9.7999999999999997E-3</c:v>
                </c:pt>
                <c:pt idx="2151">
                  <c:v>-8.1499999999999993E-3</c:v>
                </c:pt>
                <c:pt idx="2152">
                  <c:v>-1.5779999999999999E-2</c:v>
                </c:pt>
                <c:pt idx="2153">
                  <c:v>-5.3E-3</c:v>
                </c:pt>
                <c:pt idx="2154">
                  <c:v>-6.7000000000000002E-3</c:v>
                </c:pt>
                <c:pt idx="2155">
                  <c:v>-8.3899999999999999E-3</c:v>
                </c:pt>
                <c:pt idx="2156">
                  <c:v>4.3600000000000002E-3</c:v>
                </c:pt>
                <c:pt idx="2157" formatCode="0.00E+00">
                  <c:v>-2.1900000000000001E-3</c:v>
                </c:pt>
                <c:pt idx="2158" formatCode="0.00E+00">
                  <c:v>9.7287100000000004E-4</c:v>
                </c:pt>
                <c:pt idx="2159" formatCode="0.00E+00">
                  <c:v>4.9478800000000002E-4</c:v>
                </c:pt>
                <c:pt idx="2160" formatCode="0.00E+00">
                  <c:v>-1.316E-2</c:v>
                </c:pt>
                <c:pt idx="2161" formatCode="0.00E+00">
                  <c:v>-5.8199999999999997E-3</c:v>
                </c:pt>
                <c:pt idx="2162" formatCode="0.00E+00">
                  <c:v>-1.303E-2</c:v>
                </c:pt>
                <c:pt idx="2163" formatCode="0.00E+00">
                  <c:v>-1.6809999999999999E-2</c:v>
                </c:pt>
                <c:pt idx="2164" formatCode="0.00E+00">
                  <c:v>-7.0800000000000004E-3</c:v>
                </c:pt>
                <c:pt idx="2165" formatCode="0.00E+00">
                  <c:v>-1.7690000000000001E-2</c:v>
                </c:pt>
                <c:pt idx="2166" formatCode="0.00E+00">
                  <c:v>-8.2500000000000004E-3</c:v>
                </c:pt>
                <c:pt idx="2167" formatCode="0.00E+00">
                  <c:v>-3.7100000000000002E-3</c:v>
                </c:pt>
                <c:pt idx="2168" formatCode="0.00E+00">
                  <c:v>-1.268E-2</c:v>
                </c:pt>
                <c:pt idx="2169" formatCode="0.00E+00">
                  <c:v>-2.6940299999999998E-4</c:v>
                </c:pt>
                <c:pt idx="2170">
                  <c:v>-3.1700000000000001E-3</c:v>
                </c:pt>
                <c:pt idx="2171" formatCode="0.00E+00">
                  <c:v>-9.7999999999999997E-3</c:v>
                </c:pt>
                <c:pt idx="2172" formatCode="0.00E+00">
                  <c:v>-2.8300000000000001E-3</c:v>
                </c:pt>
                <c:pt idx="2173" formatCode="0.00E+00">
                  <c:v>-1.155E-2</c:v>
                </c:pt>
                <c:pt idx="2174" formatCode="0.00E+00">
                  <c:v>-6.7999999999999996E-3</c:v>
                </c:pt>
                <c:pt idx="2175" formatCode="0.00E+00">
                  <c:v>-3.0999999999999999E-3</c:v>
                </c:pt>
                <c:pt idx="2176" formatCode="0.00E+00">
                  <c:v>-1.106E-2</c:v>
                </c:pt>
                <c:pt idx="2177" formatCode="0.00E+00">
                  <c:v>-8.3054899999999998E-4</c:v>
                </c:pt>
                <c:pt idx="2178" formatCode="0.00E+00">
                  <c:v>-1.043E-2</c:v>
                </c:pt>
                <c:pt idx="2179">
                  <c:v>-1.7809999999999999E-2</c:v>
                </c:pt>
                <c:pt idx="2180">
                  <c:v>-1.222E-2</c:v>
                </c:pt>
                <c:pt idx="2181">
                  <c:v>-2.2280000000000001E-2</c:v>
                </c:pt>
                <c:pt idx="2182">
                  <c:v>-1.5859999999999999E-2</c:v>
                </c:pt>
                <c:pt idx="2183">
                  <c:v>-1.3950000000000001E-2</c:v>
                </c:pt>
                <c:pt idx="2184">
                  <c:v>-1.899E-2</c:v>
                </c:pt>
                <c:pt idx="2185">
                  <c:v>-2.81E-3</c:v>
                </c:pt>
                <c:pt idx="2186">
                  <c:v>-4.7999999999999996E-3</c:v>
                </c:pt>
                <c:pt idx="2187" formatCode="0.00E+00">
                  <c:v>-9.5899999999999996E-3</c:v>
                </c:pt>
                <c:pt idx="2188">
                  <c:v>2.5300000000000001E-3</c:v>
                </c:pt>
                <c:pt idx="2189">
                  <c:v>-3.7200000000000002E-3</c:v>
                </c:pt>
                <c:pt idx="2190">
                  <c:v>-8.9515000000000005E-4</c:v>
                </c:pt>
                <c:pt idx="2191">
                  <c:v>-7.6499999999999997E-3</c:v>
                </c:pt>
                <c:pt idx="2192">
                  <c:v>-1.047E-2</c:v>
                </c:pt>
                <c:pt idx="2193">
                  <c:v>-3.5000000000000001E-3</c:v>
                </c:pt>
                <c:pt idx="2194" formatCode="0.00E+00">
                  <c:v>-1.519E-2</c:v>
                </c:pt>
                <c:pt idx="2195">
                  <c:v>-1.4460000000000001E-2</c:v>
                </c:pt>
                <c:pt idx="2196">
                  <c:v>-5.8380900000000002E-4</c:v>
                </c:pt>
                <c:pt idx="2197">
                  <c:v>-8.2199999999999999E-3</c:v>
                </c:pt>
                <c:pt idx="2198">
                  <c:v>2.6900000000000001E-3</c:v>
                </c:pt>
                <c:pt idx="2199">
                  <c:v>5.2100000000000002E-3</c:v>
                </c:pt>
                <c:pt idx="2200">
                  <c:v>-4.0099999999999997E-3</c:v>
                </c:pt>
                <c:pt idx="2201">
                  <c:v>1.24E-3</c:v>
                </c:pt>
                <c:pt idx="2202">
                  <c:v>-6.94E-3</c:v>
                </c:pt>
                <c:pt idx="2203" formatCode="0.00E+00">
                  <c:v>-7.92E-3</c:v>
                </c:pt>
                <c:pt idx="2204" formatCode="0.00E+00">
                  <c:v>-6.9393999999999993E-5</c:v>
                </c:pt>
                <c:pt idx="2205">
                  <c:v>-7.79E-3</c:v>
                </c:pt>
                <c:pt idx="2206">
                  <c:v>5.8799999999999998E-3</c:v>
                </c:pt>
                <c:pt idx="2207">
                  <c:v>1.5499999999999999E-3</c:v>
                </c:pt>
                <c:pt idx="2208">
                  <c:v>-6.1700000000000001E-3</c:v>
                </c:pt>
                <c:pt idx="2209">
                  <c:v>9.3799999999999994E-3</c:v>
                </c:pt>
                <c:pt idx="2210">
                  <c:v>5.7200000000000003E-3</c:v>
                </c:pt>
                <c:pt idx="2211">
                  <c:v>4.1099999999999999E-3</c:v>
                </c:pt>
                <c:pt idx="2212">
                  <c:v>6.1399999999999996E-3</c:v>
                </c:pt>
                <c:pt idx="2213">
                  <c:v>-5.5100000000000001E-3</c:v>
                </c:pt>
                <c:pt idx="2214">
                  <c:v>-2.3500000000000001E-3</c:v>
                </c:pt>
                <c:pt idx="2215" formatCode="0.00E+00">
                  <c:v>-9.9799999999999993E-3</c:v>
                </c:pt>
                <c:pt idx="2216" formatCode="0.00E+00">
                  <c:v>-1.3429999999999999E-2</c:v>
                </c:pt>
                <c:pt idx="2217" formatCode="0.00E+00">
                  <c:v>1.6999999999999999E-3</c:v>
                </c:pt>
                <c:pt idx="2218">
                  <c:v>-2.5899999999999999E-3</c:v>
                </c:pt>
                <c:pt idx="2219">
                  <c:v>1.17E-2</c:v>
                </c:pt>
                <c:pt idx="2220">
                  <c:v>5.21E-2</c:v>
                </c:pt>
                <c:pt idx="2221">
                  <c:v>0.10191</c:v>
                </c:pt>
                <c:pt idx="2222">
                  <c:v>0.19997000000000001</c:v>
                </c:pt>
                <c:pt idx="2223">
                  <c:v>0.29480000000000001</c:v>
                </c:pt>
                <c:pt idx="2224">
                  <c:v>0.37209999999999999</c:v>
                </c:pt>
                <c:pt idx="2225">
                  <c:v>0.42366999999999999</c:v>
                </c:pt>
                <c:pt idx="2226">
                  <c:v>0.41470000000000001</c:v>
                </c:pt>
                <c:pt idx="2227">
                  <c:v>0.37755</c:v>
                </c:pt>
                <c:pt idx="2228">
                  <c:v>0.31769999999999998</c:v>
                </c:pt>
                <c:pt idx="2229">
                  <c:v>0.24676999999999999</c:v>
                </c:pt>
                <c:pt idx="2230" formatCode="0.00E+00">
                  <c:v>0.20809</c:v>
                </c:pt>
                <c:pt idx="2231">
                  <c:v>0.16017000000000001</c:v>
                </c:pt>
                <c:pt idx="2232">
                  <c:v>0.12681000000000001</c:v>
                </c:pt>
                <c:pt idx="2233">
                  <c:v>0.11148</c:v>
                </c:pt>
                <c:pt idx="2234">
                  <c:v>7.8659999999999994E-2</c:v>
                </c:pt>
                <c:pt idx="2235">
                  <c:v>6.9819999999999993E-2</c:v>
                </c:pt>
                <c:pt idx="2236">
                  <c:v>6.4240000000000005E-2</c:v>
                </c:pt>
                <c:pt idx="2237">
                  <c:v>4.9029999999999997E-2</c:v>
                </c:pt>
                <c:pt idx="2238">
                  <c:v>6.2449999999999999E-2</c:v>
                </c:pt>
                <c:pt idx="2239">
                  <c:v>5.4649999999999997E-2</c:v>
                </c:pt>
                <c:pt idx="2240">
                  <c:v>4.505E-2</c:v>
                </c:pt>
                <c:pt idx="2241">
                  <c:v>4.6039999999999998E-2</c:v>
                </c:pt>
                <c:pt idx="2242">
                  <c:v>2.6110000000000001E-2</c:v>
                </c:pt>
                <c:pt idx="2243">
                  <c:v>1.881E-2</c:v>
                </c:pt>
                <c:pt idx="2244" formatCode="0.00E+00">
                  <c:v>9.4699999999999993E-3</c:v>
                </c:pt>
                <c:pt idx="2245">
                  <c:v>7.8924599999999996E-4</c:v>
                </c:pt>
                <c:pt idx="2246" formatCode="0.00E+00">
                  <c:v>1.7129999999999999E-2</c:v>
                </c:pt>
                <c:pt idx="2247" formatCode="0.00E+00">
                  <c:v>1.3440000000000001E-2</c:v>
                </c:pt>
                <c:pt idx="2248">
                  <c:v>1.7850000000000001E-2</c:v>
                </c:pt>
                <c:pt idx="2249">
                  <c:v>2.9510000000000002E-2</c:v>
                </c:pt>
                <c:pt idx="2250">
                  <c:v>1.7909999999999999E-2</c:v>
                </c:pt>
                <c:pt idx="2251">
                  <c:v>2.3199999999999998E-2</c:v>
                </c:pt>
                <c:pt idx="2252" formatCode="0.00E+00">
                  <c:v>1.6410000000000001E-2</c:v>
                </c:pt>
                <c:pt idx="2253" formatCode="0.00E+00">
                  <c:v>7.4799999999999997E-3</c:v>
                </c:pt>
                <c:pt idx="2254" formatCode="0.00E+00">
                  <c:v>2.0449999999999999E-2</c:v>
                </c:pt>
                <c:pt idx="2255" formatCode="0.00E+00">
                  <c:v>1.3169999999999999E-2</c:v>
                </c:pt>
                <c:pt idx="2256" formatCode="0.00E+00">
                  <c:v>1.3599999999999999E-2</c:v>
                </c:pt>
                <c:pt idx="2257">
                  <c:v>1.9800000000000002E-2</c:v>
                </c:pt>
                <c:pt idx="2258">
                  <c:v>1.01E-2</c:v>
                </c:pt>
                <c:pt idx="2259" formatCode="0.00E+00">
                  <c:v>1.4789999999999999E-2</c:v>
                </c:pt>
                <c:pt idx="2260" formatCode="0.00E+00">
                  <c:v>1.0019999999999999E-2</c:v>
                </c:pt>
                <c:pt idx="2261">
                  <c:v>2.5400000000000002E-3</c:v>
                </c:pt>
                <c:pt idx="2262">
                  <c:v>1.472E-2</c:v>
                </c:pt>
                <c:pt idx="2263" formatCode="0.00E+00">
                  <c:v>4.0200000000000001E-3</c:v>
                </c:pt>
                <c:pt idx="2264" formatCode="0.00E+00">
                  <c:v>8.1200000000000005E-3</c:v>
                </c:pt>
                <c:pt idx="2265" formatCode="0.00E+00">
                  <c:v>7.5900000000000004E-3</c:v>
                </c:pt>
                <c:pt idx="2266" formatCode="0.00E+00">
                  <c:v>9.8215200000000003E-4</c:v>
                </c:pt>
                <c:pt idx="2267" formatCode="0.00E+00">
                  <c:v>1.362E-2</c:v>
                </c:pt>
                <c:pt idx="2268" formatCode="0.00E+00">
                  <c:v>9.4500000000000001E-3</c:v>
                </c:pt>
                <c:pt idx="2269">
                  <c:v>1.0120000000000001E-2</c:v>
                </c:pt>
                <c:pt idx="2270">
                  <c:v>2.0209999999999999E-2</c:v>
                </c:pt>
                <c:pt idx="2271">
                  <c:v>6.4900000000000001E-3</c:v>
                </c:pt>
                <c:pt idx="2272">
                  <c:v>1.077E-2</c:v>
                </c:pt>
                <c:pt idx="2273">
                  <c:v>9.7300000000000008E-3</c:v>
                </c:pt>
                <c:pt idx="2274">
                  <c:v>-9.7723899999999997E-4</c:v>
                </c:pt>
                <c:pt idx="2275">
                  <c:v>4.7600000000000003E-3</c:v>
                </c:pt>
                <c:pt idx="2276">
                  <c:v>1.34E-3</c:v>
                </c:pt>
                <c:pt idx="2277">
                  <c:v>-1.2899999999999999E-3</c:v>
                </c:pt>
                <c:pt idx="2278">
                  <c:v>1.14E-3</c:v>
                </c:pt>
                <c:pt idx="2279">
                  <c:v>-5.6299999999999996E-3</c:v>
                </c:pt>
                <c:pt idx="2280">
                  <c:v>7.0499999999999998E-3</c:v>
                </c:pt>
                <c:pt idx="2281">
                  <c:v>1.8699999999999999E-3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C70-453F-A4D9-4246708C30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052544473607466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'55C'!$A$3:$A$22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'55C'!$D$3:$D$22</c:f>
              <c:numCache>
                <c:formatCode>General</c:formatCode>
                <c:ptCount val="20"/>
                <c:pt idx="1">
                  <c:v>119.53828698000001</c:v>
                </c:pt>
                <c:pt idx="2">
                  <c:v>32.319924829999998</c:v>
                </c:pt>
                <c:pt idx="3">
                  <c:v>-114.70639313</c:v>
                </c:pt>
                <c:pt idx="4">
                  <c:v>-235.54689605000002</c:v>
                </c:pt>
                <c:pt idx="5">
                  <c:v>-275.59553746</c:v>
                </c:pt>
                <c:pt idx="6">
                  <c:v>-278.10370311000003</c:v>
                </c:pt>
                <c:pt idx="7">
                  <c:v>-263.88371447000003</c:v>
                </c:pt>
                <c:pt idx="8">
                  <c:v>-188.37706169000001</c:v>
                </c:pt>
                <c:pt idx="9">
                  <c:v>-137.07259797</c:v>
                </c:pt>
                <c:pt idx="10">
                  <c:v>-90.718629899999996</c:v>
                </c:pt>
                <c:pt idx="11">
                  <c:v>-58.884707630000001</c:v>
                </c:pt>
                <c:pt idx="12">
                  <c:v>-43.01686986</c:v>
                </c:pt>
                <c:pt idx="13">
                  <c:v>-35.00222703</c:v>
                </c:pt>
                <c:pt idx="14">
                  <c:v>-54.730183500000003</c:v>
                </c:pt>
                <c:pt idx="15">
                  <c:v>-12.370462059999999</c:v>
                </c:pt>
                <c:pt idx="16">
                  <c:v>-14.200608500000001</c:v>
                </c:pt>
                <c:pt idx="17">
                  <c:v>3.7553811500000003</c:v>
                </c:pt>
                <c:pt idx="18">
                  <c:v>1.5343334900000001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73-4438-B0A8-61EA08927A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Fitting</c:v>
                </c:tx>
                <c:spPr>
                  <a:ln w="25400" cap="rnd">
                    <a:solidFill>
                      <a:sysClr val="windowText" lastClr="00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'55C'!$A$3:$A$22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2.4320000000000001E-2</c:v>
                      </c:pt>
                      <c:pt idx="1">
                        <c:v>0.12222</c:v>
                      </c:pt>
                      <c:pt idx="2">
                        <c:v>0.22106000000000001</c:v>
                      </c:pt>
                      <c:pt idx="3">
                        <c:v>0.32084000000000001</c:v>
                      </c:pt>
                      <c:pt idx="4">
                        <c:v>0.42157</c:v>
                      </c:pt>
                      <c:pt idx="5">
                        <c:v>0.52324999999999999</c:v>
                      </c:pt>
                      <c:pt idx="6">
                        <c:v>0.62585999999999997</c:v>
                      </c:pt>
                      <c:pt idx="7">
                        <c:v>0.72941999999999996</c:v>
                      </c:pt>
                      <c:pt idx="8">
                        <c:v>0.83392999999999995</c:v>
                      </c:pt>
                      <c:pt idx="9">
                        <c:v>0.93937999999999999</c:v>
                      </c:pt>
                      <c:pt idx="10">
                        <c:v>1.0457799999999999</c:v>
                      </c:pt>
                      <c:pt idx="11">
                        <c:v>1.1531199999999999</c:v>
                      </c:pt>
                      <c:pt idx="12">
                        <c:v>1.2614000000000001</c:v>
                      </c:pt>
                      <c:pt idx="13">
                        <c:v>1.37063</c:v>
                      </c:pt>
                      <c:pt idx="14">
                        <c:v>1.48081</c:v>
                      </c:pt>
                      <c:pt idx="15">
                        <c:v>1.59192</c:v>
                      </c:pt>
                      <c:pt idx="16">
                        <c:v>1.7039899999999999</c:v>
                      </c:pt>
                      <c:pt idx="17">
                        <c:v>1.8169900000000001</c:v>
                      </c:pt>
                      <c:pt idx="18">
                        <c:v>1.9309499999999999</c:v>
                      </c:pt>
                      <c:pt idx="19">
                        <c:v>2.0458400000000001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'55C'!$F$3:$F$22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-41.18077598</c:v>
                      </c:pt>
                      <c:pt idx="1">
                        <c:v>-41.151898869999997</c:v>
                      </c:pt>
                      <c:pt idx="2">
                        <c:v>-41.091787070000002</c:v>
                      </c:pt>
                      <c:pt idx="3">
                        <c:v>-41.005780950000002</c:v>
                      </c:pt>
                      <c:pt idx="4">
                        <c:v>-40.880415200000002</c:v>
                      </c:pt>
                      <c:pt idx="5">
                        <c:v>-40.690255870000001</c:v>
                      </c:pt>
                      <c:pt idx="6">
                        <c:v>-40.382783499999995</c:v>
                      </c:pt>
                      <c:pt idx="7">
                        <c:v>-39.836429190000004</c:v>
                      </c:pt>
                      <c:pt idx="8">
                        <c:v>-38.726190620000004</c:v>
                      </c:pt>
                      <c:pt idx="9">
                        <c:v>-36.042897109999998</c:v>
                      </c:pt>
                      <c:pt idx="10">
                        <c:v>-28.88208066</c:v>
                      </c:pt>
                      <c:pt idx="11">
                        <c:v>-16.018198949999999</c:v>
                      </c:pt>
                      <c:pt idx="12">
                        <c:v>-6.6608152899999995</c:v>
                      </c:pt>
                      <c:pt idx="13">
                        <c:v>-3.01294584</c:v>
                      </c:pt>
                      <c:pt idx="14">
                        <c:v>-1.6142147900000001</c:v>
                      </c:pt>
                      <c:pt idx="15">
                        <c:v>-0.97919597999999997</c:v>
                      </c:pt>
                      <c:pt idx="16">
                        <c:v>-0.64545507000000002</c:v>
                      </c:pt>
                      <c:pt idx="17">
                        <c:v>-0.44999559</c:v>
                      </c:pt>
                      <c:pt idx="18">
                        <c:v>-0.32588101999999997</c:v>
                      </c:pt>
                      <c:pt idx="19">
                        <c:v>-0.24198515000000001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9473-4438-B0A8-61EA08927AF4}"/>
                  </c:ext>
                </c:extLst>
              </c15:ser>
            </c15:filteredScatterSeries>
          </c:ext>
        </c:extLst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00"/>
          <c:min val="-4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6698729947558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0918367031233076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'60C'!$A$3:$A$22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'60C'!$D$3:$D$22</c:f>
              <c:numCache>
                <c:formatCode>General</c:formatCode>
                <c:ptCount val="20"/>
                <c:pt idx="1">
                  <c:v>136.91518830999999</c:v>
                </c:pt>
                <c:pt idx="2">
                  <c:v>81.410646659999998</c:v>
                </c:pt>
                <c:pt idx="3">
                  <c:v>41.57276032</c:v>
                </c:pt>
                <c:pt idx="4">
                  <c:v>-56.247133959999999</c:v>
                </c:pt>
                <c:pt idx="5">
                  <c:v>-57.724847920000002</c:v>
                </c:pt>
                <c:pt idx="6">
                  <c:v>-51.575228379999999</c:v>
                </c:pt>
                <c:pt idx="7">
                  <c:v>-45.47309327</c:v>
                </c:pt>
                <c:pt idx="8">
                  <c:v>-43.462894030000001</c:v>
                </c:pt>
                <c:pt idx="9">
                  <c:v>-21.889969959999998</c:v>
                </c:pt>
                <c:pt idx="10">
                  <c:v>-5.0813069300000002</c:v>
                </c:pt>
                <c:pt idx="11">
                  <c:v>-38.106897480000001</c:v>
                </c:pt>
                <c:pt idx="12">
                  <c:v>6.3448352000000003</c:v>
                </c:pt>
                <c:pt idx="13">
                  <c:v>-6.3187756300000002</c:v>
                </c:pt>
                <c:pt idx="14">
                  <c:v>1.1711925699999999</c:v>
                </c:pt>
                <c:pt idx="15">
                  <c:v>-1.5793346699999999</c:v>
                </c:pt>
                <c:pt idx="16">
                  <c:v>1.3791817500000001</c:v>
                </c:pt>
                <c:pt idx="17">
                  <c:v>3.9194490700000002</c:v>
                </c:pt>
                <c:pt idx="18">
                  <c:v>11.582547979999999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C0B-4C8C-B090-BF4F29FE9E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Fitting</c:v>
                </c:tx>
                <c:spPr>
                  <a:ln w="25400" cap="rnd">
                    <a:solidFill>
                      <a:sysClr val="windowText" lastClr="00000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'60C'!$A$3:$A$22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2.4320000000000001E-2</c:v>
                      </c:pt>
                      <c:pt idx="1">
                        <c:v>0.12222</c:v>
                      </c:pt>
                      <c:pt idx="2">
                        <c:v>0.22106000000000001</c:v>
                      </c:pt>
                      <c:pt idx="3">
                        <c:v>0.32084000000000001</c:v>
                      </c:pt>
                      <c:pt idx="4">
                        <c:v>0.42157</c:v>
                      </c:pt>
                      <c:pt idx="5">
                        <c:v>0.52324999999999999</c:v>
                      </c:pt>
                      <c:pt idx="6">
                        <c:v>0.62585999999999997</c:v>
                      </c:pt>
                      <c:pt idx="7">
                        <c:v>0.72941999999999996</c:v>
                      </c:pt>
                      <c:pt idx="8">
                        <c:v>0.83392999999999995</c:v>
                      </c:pt>
                      <c:pt idx="9">
                        <c:v>0.93937999999999999</c:v>
                      </c:pt>
                      <c:pt idx="10">
                        <c:v>1.0457799999999999</c:v>
                      </c:pt>
                      <c:pt idx="11">
                        <c:v>1.1531199999999999</c:v>
                      </c:pt>
                      <c:pt idx="12">
                        <c:v>1.2614000000000001</c:v>
                      </c:pt>
                      <c:pt idx="13">
                        <c:v>1.37063</c:v>
                      </c:pt>
                      <c:pt idx="14">
                        <c:v>1.48081</c:v>
                      </c:pt>
                      <c:pt idx="15">
                        <c:v>1.59192</c:v>
                      </c:pt>
                      <c:pt idx="16">
                        <c:v>1.7039899999999999</c:v>
                      </c:pt>
                      <c:pt idx="17">
                        <c:v>1.8169900000000001</c:v>
                      </c:pt>
                      <c:pt idx="18">
                        <c:v>1.9309499999999999</c:v>
                      </c:pt>
                      <c:pt idx="19">
                        <c:v>2.0458400000000001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'60C'!$F$3:$F$22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-41.18077598</c:v>
                      </c:pt>
                      <c:pt idx="1">
                        <c:v>-41.151898869999997</c:v>
                      </c:pt>
                      <c:pt idx="2">
                        <c:v>-41.091787070000002</c:v>
                      </c:pt>
                      <c:pt idx="3">
                        <c:v>-41.005780950000002</c:v>
                      </c:pt>
                      <c:pt idx="4">
                        <c:v>-40.880415200000002</c:v>
                      </c:pt>
                      <c:pt idx="5">
                        <c:v>-40.690255870000001</c:v>
                      </c:pt>
                      <c:pt idx="6">
                        <c:v>-40.382783499999995</c:v>
                      </c:pt>
                      <c:pt idx="7">
                        <c:v>-39.836429190000004</c:v>
                      </c:pt>
                      <c:pt idx="8">
                        <c:v>-38.726190620000004</c:v>
                      </c:pt>
                      <c:pt idx="9">
                        <c:v>-36.042897109999998</c:v>
                      </c:pt>
                      <c:pt idx="10">
                        <c:v>-28.88208066</c:v>
                      </c:pt>
                      <c:pt idx="11">
                        <c:v>-16.018198949999999</c:v>
                      </c:pt>
                      <c:pt idx="12">
                        <c:v>-6.6608152899999995</c:v>
                      </c:pt>
                      <c:pt idx="13">
                        <c:v>-3.01294584</c:v>
                      </c:pt>
                      <c:pt idx="14">
                        <c:v>-1.6142147900000001</c:v>
                      </c:pt>
                      <c:pt idx="15">
                        <c:v>-0.97919597999999997</c:v>
                      </c:pt>
                      <c:pt idx="16">
                        <c:v>-0.64545507000000002</c:v>
                      </c:pt>
                      <c:pt idx="17">
                        <c:v>-0.44999559</c:v>
                      </c:pt>
                      <c:pt idx="18">
                        <c:v>-0.32588101999999997</c:v>
                      </c:pt>
                      <c:pt idx="19">
                        <c:v>-0.24198515000000001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CC0B-4C8C-B090-BF4F29FE9E80}"/>
                  </c:ext>
                </c:extLst>
              </c15:ser>
            </c15:filteredScatterSeries>
          </c:ext>
        </c:extLst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00"/>
          <c:min val="-4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8161388585551"/>
          <c:y val="0.19282963282870738"/>
          <c:w val="0.78761583999080409"/>
          <c:h val="0.70133680890280492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'55C'!$H$3:$H$493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'55C'!$J$3:$J$493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-0.16264999999999999</c:v>
                      </c:pt>
                      <c:pt idx="1">
                        <c:v>-0.15897</c:v>
                      </c:pt>
                      <c:pt idx="2" formatCode="0.00E+00">
                        <c:v>-0.15926000000000001</c:v>
                      </c:pt>
                      <c:pt idx="3">
                        <c:v>-0.17230999999999999</c:v>
                      </c:pt>
                      <c:pt idx="4">
                        <c:v>-0.18067</c:v>
                      </c:pt>
                      <c:pt idx="5">
                        <c:v>-0.17607</c:v>
                      </c:pt>
                      <c:pt idx="6">
                        <c:v>-0.17757000000000001</c:v>
                      </c:pt>
                      <c:pt idx="7">
                        <c:v>-0.19689999999999999</c:v>
                      </c:pt>
                      <c:pt idx="8">
                        <c:v>-0.22363</c:v>
                      </c:pt>
                      <c:pt idx="9">
                        <c:v>-0.22714000000000001</c:v>
                      </c:pt>
                      <c:pt idx="10">
                        <c:v>-0.21065999999999999</c:v>
                      </c:pt>
                      <c:pt idx="11">
                        <c:v>-0.18462999999999999</c:v>
                      </c:pt>
                      <c:pt idx="12">
                        <c:v>-0.17346</c:v>
                      </c:pt>
                      <c:pt idx="13">
                        <c:v>-0.14729999999999999</c:v>
                      </c:pt>
                      <c:pt idx="14">
                        <c:v>-0.13785</c:v>
                      </c:pt>
                      <c:pt idx="15">
                        <c:v>-0.12282</c:v>
                      </c:pt>
                      <c:pt idx="16" formatCode="0.00E+00">
                        <c:v>-0.12737999999999999</c:v>
                      </c:pt>
                      <c:pt idx="17">
                        <c:v>-0.12629000000000001</c:v>
                      </c:pt>
                      <c:pt idx="18" formatCode="0.00E+00">
                        <c:v>-0.13825000000000001</c:v>
                      </c:pt>
                      <c:pt idx="19">
                        <c:v>-0.13719999999999999</c:v>
                      </c:pt>
                      <c:pt idx="20">
                        <c:v>-0.15368999999999999</c:v>
                      </c:pt>
                      <c:pt idx="21">
                        <c:v>-0.15640000000000001</c:v>
                      </c:pt>
                      <c:pt idx="22">
                        <c:v>-0.13519</c:v>
                      </c:pt>
                      <c:pt idx="23">
                        <c:v>-0.10845</c:v>
                      </c:pt>
                      <c:pt idx="24" formatCode="0.00E+00">
                        <c:v>-0.10142</c:v>
                      </c:pt>
                      <c:pt idx="25" formatCode="0.00E+00">
                        <c:v>-9.7479999999999997E-2</c:v>
                      </c:pt>
                      <c:pt idx="26" formatCode="0.00E+00">
                        <c:v>-0.10689</c:v>
                      </c:pt>
                      <c:pt idx="27">
                        <c:v>-0.12091</c:v>
                      </c:pt>
                      <c:pt idx="28">
                        <c:v>-0.1489</c:v>
                      </c:pt>
                      <c:pt idx="29" formatCode="0.00E+00">
                        <c:v>-0.1673</c:v>
                      </c:pt>
                      <c:pt idx="30" formatCode="0.00E+00">
                        <c:v>-0.13800999999999999</c:v>
                      </c:pt>
                      <c:pt idx="31" formatCode="0.00E+00">
                        <c:v>-0.1137</c:v>
                      </c:pt>
                      <c:pt idx="32">
                        <c:v>-9.7839999999999996E-2</c:v>
                      </c:pt>
                      <c:pt idx="33" formatCode="0.00E+00">
                        <c:v>-9.5369999999999996E-2</c:v>
                      </c:pt>
                      <c:pt idx="34">
                        <c:v>-0.10059999999999999</c:v>
                      </c:pt>
                      <c:pt idx="35">
                        <c:v>-0.12783</c:v>
                      </c:pt>
                      <c:pt idx="36">
                        <c:v>-0.15201000000000001</c:v>
                      </c:pt>
                      <c:pt idx="37">
                        <c:v>-0.15903999999999999</c:v>
                      </c:pt>
                      <c:pt idx="38">
                        <c:v>-0.14251</c:v>
                      </c:pt>
                      <c:pt idx="39">
                        <c:v>-0.11212999999999999</c:v>
                      </c:pt>
                      <c:pt idx="40">
                        <c:v>-0.10020999999999999</c:v>
                      </c:pt>
                      <c:pt idx="41">
                        <c:v>-8.1500000000000003E-2</c:v>
                      </c:pt>
                      <c:pt idx="42">
                        <c:v>-6.7309999999999995E-2</c:v>
                      </c:pt>
                      <c:pt idx="43">
                        <c:v>-3.4840000000000003E-2</c:v>
                      </c:pt>
                      <c:pt idx="44" formatCode="0.00E+00">
                        <c:v>-2.7689999999999999E-2</c:v>
                      </c:pt>
                      <c:pt idx="45" formatCode="0.00E+00">
                        <c:v>-2.53E-2</c:v>
                      </c:pt>
                      <c:pt idx="46">
                        <c:v>-4.2070000000000003E-2</c:v>
                      </c:pt>
                      <c:pt idx="47">
                        <c:v>-5.6669999999999998E-2</c:v>
                      </c:pt>
                      <c:pt idx="48">
                        <c:v>-7.7630000000000005E-2</c:v>
                      </c:pt>
                      <c:pt idx="49">
                        <c:v>-8.0310000000000006E-2</c:v>
                      </c:pt>
                      <c:pt idx="50">
                        <c:v>-7.1900000000000006E-2</c:v>
                      </c:pt>
                      <c:pt idx="51">
                        <c:v>-3.7629999999999997E-2</c:v>
                      </c:pt>
                      <c:pt idx="52">
                        <c:v>-1.072E-2</c:v>
                      </c:pt>
                      <c:pt idx="53">
                        <c:v>1.6559999999999998E-2</c:v>
                      </c:pt>
                      <c:pt idx="54">
                        <c:v>2.5770000000000001E-2</c:v>
                      </c:pt>
                      <c:pt idx="55" formatCode="0.00E+00">
                        <c:v>9.3299999999999998E-3</c:v>
                      </c:pt>
                      <c:pt idx="56" formatCode="0.00E+00">
                        <c:v>0</c:v>
                      </c:pt>
                      <c:pt idx="57" formatCode="0.00E+00">
                        <c:v>-8.5349999999999995E-2</c:v>
                      </c:pt>
                      <c:pt idx="58">
                        <c:v>-0.38713999999999998</c:v>
                      </c:pt>
                      <c:pt idx="59">
                        <c:v>-0.52663000000000004</c:v>
                      </c:pt>
                      <c:pt idx="60">
                        <c:v>-0.4622</c:v>
                      </c:pt>
                      <c:pt idx="61">
                        <c:v>-0.24262</c:v>
                      </c:pt>
                      <c:pt idx="62">
                        <c:v>0.11754000000000001</c:v>
                      </c:pt>
                      <c:pt idx="63">
                        <c:v>0.69862000000000002</c:v>
                      </c:pt>
                      <c:pt idx="64">
                        <c:v>1.09999</c:v>
                      </c:pt>
                      <c:pt idx="65">
                        <c:v>1.25627</c:v>
                      </c:pt>
                      <c:pt idx="66">
                        <c:v>1.2199500000000001</c:v>
                      </c:pt>
                      <c:pt idx="67">
                        <c:v>1.05084</c:v>
                      </c:pt>
                      <c:pt idx="68">
                        <c:v>0.84414999999999996</c:v>
                      </c:pt>
                      <c:pt idx="69">
                        <c:v>0.65725999999999996</c:v>
                      </c:pt>
                      <c:pt idx="70">
                        <c:v>0.51973000000000003</c:v>
                      </c:pt>
                      <c:pt idx="71">
                        <c:v>0.41354000000000002</c:v>
                      </c:pt>
                      <c:pt idx="72">
                        <c:v>0.32196000000000002</c:v>
                      </c:pt>
                      <c:pt idx="73">
                        <c:v>0.27317999999999998</c:v>
                      </c:pt>
                      <c:pt idx="74">
                        <c:v>0.21815999999999999</c:v>
                      </c:pt>
                      <c:pt idx="75">
                        <c:v>0.18590000000000001</c:v>
                      </c:pt>
                      <c:pt idx="76">
                        <c:v>0.13139000000000001</c:v>
                      </c:pt>
                      <c:pt idx="77">
                        <c:v>9.7250000000000003E-2</c:v>
                      </c:pt>
                      <c:pt idx="78">
                        <c:v>6.8589999999999998E-2</c:v>
                      </c:pt>
                      <c:pt idx="79">
                        <c:v>3.2489999999999998E-2</c:v>
                      </c:pt>
                      <c:pt idx="80">
                        <c:v>1.1270000000000001E-2</c:v>
                      </c:pt>
                      <c:pt idx="81">
                        <c:v>-2.512E-2</c:v>
                      </c:pt>
                      <c:pt idx="82">
                        <c:v>-4.2529999999999998E-2</c:v>
                      </c:pt>
                      <c:pt idx="83">
                        <c:v>-4.6829999999999997E-2</c:v>
                      </c:pt>
                      <c:pt idx="84" formatCode="0.00E+00">
                        <c:v>-4.7579999999999997E-2</c:v>
                      </c:pt>
                      <c:pt idx="85" formatCode="0.00E+00">
                        <c:v>-4.6699999999999998E-2</c:v>
                      </c:pt>
                      <c:pt idx="86" formatCode="0.00E+00">
                        <c:v>-4.9079999999999999E-2</c:v>
                      </c:pt>
                      <c:pt idx="87" formatCode="0.00E+00">
                        <c:v>-3.8870000000000002E-2</c:v>
                      </c:pt>
                      <c:pt idx="88" formatCode="0.00E+00">
                        <c:v>-3.5610000000000003E-2</c:v>
                      </c:pt>
                      <c:pt idx="89" formatCode="0.00E+00">
                        <c:v>-3.6479999999999999E-2</c:v>
                      </c:pt>
                      <c:pt idx="90" formatCode="0.00E+00">
                        <c:v>-4.6440000000000002E-2</c:v>
                      </c:pt>
                      <c:pt idx="91">
                        <c:v>-6.0080000000000001E-2</c:v>
                      </c:pt>
                      <c:pt idx="92">
                        <c:v>-6.3250000000000001E-2</c:v>
                      </c:pt>
                      <c:pt idx="93">
                        <c:v>-7.5179999999999997E-2</c:v>
                      </c:pt>
                      <c:pt idx="94">
                        <c:v>-7.6929999999999998E-2</c:v>
                      </c:pt>
                      <c:pt idx="95">
                        <c:v>-6.5670000000000006E-2</c:v>
                      </c:pt>
                      <c:pt idx="96">
                        <c:v>-3.0519999999999999E-2</c:v>
                      </c:pt>
                      <c:pt idx="97" formatCode="0.00E+00">
                        <c:v>-3.5799999999999998E-3</c:v>
                      </c:pt>
                      <c:pt idx="98" formatCode="0.00E+00">
                        <c:v>2.7050000000000001E-2</c:v>
                      </c:pt>
                      <c:pt idx="99" formatCode="0.00E+00">
                        <c:v>4.6179999999999999E-2</c:v>
                      </c:pt>
                      <c:pt idx="100" formatCode="0.00E+00">
                        <c:v>4.342E-2</c:v>
                      </c:pt>
                      <c:pt idx="101" formatCode="0.00E+00">
                        <c:v>2.2079999999999999E-2</c:v>
                      </c:pt>
                      <c:pt idx="102" formatCode="0.00E+00">
                        <c:v>8.2400000000000008E-3</c:v>
                      </c:pt>
                      <c:pt idx="103" formatCode="0.00E+00">
                        <c:v>-2.946E-2</c:v>
                      </c:pt>
                      <c:pt idx="104" formatCode="0.00E+00">
                        <c:v>-4.8869999999999997E-2</c:v>
                      </c:pt>
                      <c:pt idx="105" formatCode="0.00E+00">
                        <c:v>-5.33E-2</c:v>
                      </c:pt>
                      <c:pt idx="106" formatCode="0.00E+00">
                        <c:v>-4.2090000000000002E-2</c:v>
                      </c:pt>
                      <c:pt idx="107" formatCode="0.00E+00">
                        <c:v>-3.1629999999999998E-2</c:v>
                      </c:pt>
                      <c:pt idx="108" formatCode="0.00E+00">
                        <c:v>1.1800000000000001E-3</c:v>
                      </c:pt>
                      <c:pt idx="109" formatCode="0.00E+00">
                        <c:v>3.7789999999999997E-2</c:v>
                      </c:pt>
                      <c:pt idx="110" formatCode="0.00E+00">
                        <c:v>5.1979999999999998E-2</c:v>
                      </c:pt>
                      <c:pt idx="111" formatCode="0.00E+00">
                        <c:v>8.5199999999999998E-2</c:v>
                      </c:pt>
                      <c:pt idx="112" formatCode="0.00E+00">
                        <c:v>8.6459999999999995E-2</c:v>
                      </c:pt>
                      <c:pt idx="113" formatCode="0.00E+00">
                        <c:v>7.1190000000000003E-2</c:v>
                      </c:pt>
                      <c:pt idx="114" formatCode="0.00E+00">
                        <c:v>4.0480000000000002E-2</c:v>
                      </c:pt>
                      <c:pt idx="115" formatCode="0.00E+00">
                        <c:v>1.208E-2</c:v>
                      </c:pt>
                      <c:pt idx="116" formatCode="0.00E+00">
                        <c:v>5.0899999999999999E-3</c:v>
                      </c:pt>
                      <c:pt idx="117" formatCode="0.00E+00">
                        <c:v>-6.3299999999999997E-3</c:v>
                      </c:pt>
                      <c:pt idx="118">
                        <c:v>-3.0599999999999998E-3</c:v>
                      </c:pt>
                      <c:pt idx="119">
                        <c:v>-1.4109999999999999E-2</c:v>
                      </c:pt>
                      <c:pt idx="120" formatCode="0.00E+00">
                        <c:v>-3.8120000000000001E-2</c:v>
                      </c:pt>
                      <c:pt idx="121" formatCode="0.00E+00">
                        <c:v>-5.6279999999999997E-2</c:v>
                      </c:pt>
                      <c:pt idx="122" formatCode="0.00E+00">
                        <c:v>-7.1629999999999999E-2</c:v>
                      </c:pt>
                      <c:pt idx="123">
                        <c:v>-6.9739999999999996E-2</c:v>
                      </c:pt>
                      <c:pt idx="124" formatCode="0.00E+00">
                        <c:v>-5.9909999999999998E-2</c:v>
                      </c:pt>
                      <c:pt idx="125">
                        <c:v>-2.4629999999999999E-2</c:v>
                      </c:pt>
                      <c:pt idx="126" formatCode="0.00E+00">
                        <c:v>1.6000000000000001E-3</c:v>
                      </c:pt>
                      <c:pt idx="127" formatCode="0.00E+00">
                        <c:v>3.1140000000000001E-2</c:v>
                      </c:pt>
                      <c:pt idx="128" formatCode="0.00E+00">
                        <c:v>4.5249999999999999E-2</c:v>
                      </c:pt>
                      <c:pt idx="129" formatCode="0.00E+00">
                        <c:v>4.3830000000000001E-2</c:v>
                      </c:pt>
                      <c:pt idx="130" formatCode="0.00E+00">
                        <c:v>4.8309999999999999E-2</c:v>
                      </c:pt>
                      <c:pt idx="131" formatCode="0.00E+00">
                        <c:v>4.0689999999999997E-2</c:v>
                      </c:pt>
                      <c:pt idx="132" formatCode="0.00E+00">
                        <c:v>4.7309999999999998E-2</c:v>
                      </c:pt>
                      <c:pt idx="133" formatCode="0.00E+00">
                        <c:v>2.426E-2</c:v>
                      </c:pt>
                      <c:pt idx="134" formatCode="0.00E+00">
                        <c:v>2.794E-2</c:v>
                      </c:pt>
                      <c:pt idx="135" formatCode="0.00E+00">
                        <c:v>4.0750000000000001E-2</c:v>
                      </c:pt>
                      <c:pt idx="136" formatCode="0.00E+00">
                        <c:v>4.1169999999999998E-2</c:v>
                      </c:pt>
                      <c:pt idx="137">
                        <c:v>3.2969999999999999E-2</c:v>
                      </c:pt>
                      <c:pt idx="138">
                        <c:v>1.481E-2</c:v>
                      </c:pt>
                      <c:pt idx="139">
                        <c:v>8.2500000000000004E-3</c:v>
                      </c:pt>
                      <c:pt idx="140">
                        <c:v>1.0290000000000001E-2</c:v>
                      </c:pt>
                      <c:pt idx="141">
                        <c:v>9.0299999999999998E-3</c:v>
                      </c:pt>
                      <c:pt idx="142">
                        <c:v>9.4500000000000001E-3</c:v>
                      </c:pt>
                      <c:pt idx="143" formatCode="0.00E+00">
                        <c:v>6.0600000000000003E-3</c:v>
                      </c:pt>
                      <c:pt idx="144" formatCode="0.00E+00">
                        <c:v>5.94E-3</c:v>
                      </c:pt>
                      <c:pt idx="145" formatCode="0.00E+00">
                        <c:v>6.4900000000000001E-3</c:v>
                      </c:pt>
                      <c:pt idx="146" formatCode="0.00E+00">
                        <c:v>4.0200000000000001E-3</c:v>
                      </c:pt>
                      <c:pt idx="147">
                        <c:v>6.0299999999999998E-3</c:v>
                      </c:pt>
                      <c:pt idx="148">
                        <c:v>7.62E-3</c:v>
                      </c:pt>
                      <c:pt idx="149">
                        <c:v>3.7299999999999998E-3</c:v>
                      </c:pt>
                      <c:pt idx="150">
                        <c:v>-2.0740000000000001E-2</c:v>
                      </c:pt>
                      <c:pt idx="151">
                        <c:v>-4.5220000000000003E-2</c:v>
                      </c:pt>
                      <c:pt idx="152">
                        <c:v>-4.6890000000000001E-2</c:v>
                      </c:pt>
                      <c:pt idx="153">
                        <c:v>-3.8269999999999998E-2</c:v>
                      </c:pt>
                      <c:pt idx="154">
                        <c:v>-2.0230000000000001E-2</c:v>
                      </c:pt>
                      <c:pt idx="155">
                        <c:v>-1.1650000000000001E-2</c:v>
                      </c:pt>
                      <c:pt idx="156" formatCode="0.00E+00">
                        <c:v>5.8399999999999997E-3</c:v>
                      </c:pt>
                      <c:pt idx="157" formatCode="0.00E+00">
                        <c:v>1.592E-2</c:v>
                      </c:pt>
                      <c:pt idx="158" formatCode="0.00E+00">
                        <c:v>1.865E-2</c:v>
                      </c:pt>
                      <c:pt idx="159" formatCode="0.00E+00">
                        <c:v>1.9480000000000001E-2</c:v>
                      </c:pt>
                      <c:pt idx="160">
                        <c:v>4.6510000000000003E-2</c:v>
                      </c:pt>
                      <c:pt idx="161">
                        <c:v>6.7650000000000002E-2</c:v>
                      </c:pt>
                      <c:pt idx="162">
                        <c:v>6.7229999999999998E-2</c:v>
                      </c:pt>
                      <c:pt idx="163">
                        <c:v>6.6729999999999998E-2</c:v>
                      </c:pt>
                      <c:pt idx="164">
                        <c:v>6.3930000000000001E-2</c:v>
                      </c:pt>
                      <c:pt idx="165">
                        <c:v>5.2339999999999998E-2</c:v>
                      </c:pt>
                      <c:pt idx="166" formatCode="0.00E+00">
                        <c:v>3.4020000000000002E-2</c:v>
                      </c:pt>
                      <c:pt idx="167">
                        <c:v>2.0209999999999999E-2</c:v>
                      </c:pt>
                      <c:pt idx="168">
                        <c:v>1.24E-3</c:v>
                      </c:pt>
                      <c:pt idx="169">
                        <c:v>-1.1089999999999999E-2</c:v>
                      </c:pt>
                      <c:pt idx="170" formatCode="0.00E+00">
                        <c:v>-4.2799999999999998E-2</c:v>
                      </c:pt>
                      <c:pt idx="171">
                        <c:v>-6.2370000000000002E-2</c:v>
                      </c:pt>
                      <c:pt idx="172">
                        <c:v>-6.0769999999999998E-2</c:v>
                      </c:pt>
                      <c:pt idx="173">
                        <c:v>-2.6669999999999999E-2</c:v>
                      </c:pt>
                      <c:pt idx="174">
                        <c:v>2.8E-3</c:v>
                      </c:pt>
                      <c:pt idx="175" formatCode="0.00E+00">
                        <c:v>2.1049999999999999E-2</c:v>
                      </c:pt>
                      <c:pt idx="176" formatCode="0.00E+00">
                        <c:v>4.7960000000000003E-2</c:v>
                      </c:pt>
                      <c:pt idx="177" formatCode="0.00E+00">
                        <c:v>-6.9400000000000003E-2</c:v>
                      </c:pt>
                      <c:pt idx="178">
                        <c:v>-0.68427000000000004</c:v>
                      </c:pt>
                      <c:pt idx="179">
                        <c:v>-1.7769999999999999</c:v>
                      </c:pt>
                      <c:pt idx="180">
                        <c:v>-3.1743600000000001</c:v>
                      </c:pt>
                      <c:pt idx="181">
                        <c:v>-4.4857500000000003</c:v>
                      </c:pt>
                      <c:pt idx="182">
                        <c:v>-4.9168599999999998</c:v>
                      </c:pt>
                      <c:pt idx="183">
                        <c:v>-4.0146100000000002</c:v>
                      </c:pt>
                      <c:pt idx="184">
                        <c:v>-2.04942</c:v>
                      </c:pt>
                      <c:pt idx="185">
                        <c:v>0.53785000000000005</c:v>
                      </c:pt>
                      <c:pt idx="186">
                        <c:v>3.16595</c:v>
                      </c:pt>
                      <c:pt idx="187">
                        <c:v>5.0073800000000004</c:v>
                      </c:pt>
                      <c:pt idx="188">
                        <c:v>5.9123000000000001</c:v>
                      </c:pt>
                      <c:pt idx="189">
                        <c:v>6.1170299999999997</c:v>
                      </c:pt>
                      <c:pt idx="190" formatCode="0.00E+00">
                        <c:v>5.9066299999999998</c:v>
                      </c:pt>
                      <c:pt idx="191">
                        <c:v>5.4843000000000002</c:v>
                      </c:pt>
                      <c:pt idx="192">
                        <c:v>5.0006399999999998</c:v>
                      </c:pt>
                      <c:pt idx="193">
                        <c:v>4.5555899999999996</c:v>
                      </c:pt>
                      <c:pt idx="194">
                        <c:v>4.1162000000000001</c:v>
                      </c:pt>
                      <c:pt idx="195">
                        <c:v>3.7259199999999999</c:v>
                      </c:pt>
                      <c:pt idx="196">
                        <c:v>3.36564</c:v>
                      </c:pt>
                      <c:pt idx="197">
                        <c:v>3.0225900000000001</c:v>
                      </c:pt>
                      <c:pt idx="198">
                        <c:v>2.7341799999999998</c:v>
                      </c:pt>
                      <c:pt idx="199">
                        <c:v>2.5112100000000002</c:v>
                      </c:pt>
                      <c:pt idx="200">
                        <c:v>2.3128799999999998</c:v>
                      </c:pt>
                      <c:pt idx="201">
                        <c:v>2.1372300000000002</c:v>
                      </c:pt>
                      <c:pt idx="202">
                        <c:v>1.95882</c:v>
                      </c:pt>
                      <c:pt idx="203" formatCode="0.00E+00">
                        <c:v>1.8004899999999999</c:v>
                      </c:pt>
                      <c:pt idx="204">
                        <c:v>1.6304000000000001</c:v>
                      </c:pt>
                      <c:pt idx="205">
                        <c:v>1.48224</c:v>
                      </c:pt>
                      <c:pt idx="206">
                        <c:v>1.3636999999999999</c:v>
                      </c:pt>
                      <c:pt idx="207">
                        <c:v>1.26634</c:v>
                      </c:pt>
                      <c:pt idx="208">
                        <c:v>1.1727799999999999</c:v>
                      </c:pt>
                      <c:pt idx="209">
                        <c:v>1.0825199999999999</c:v>
                      </c:pt>
                      <c:pt idx="210">
                        <c:v>1.0086299999999999</c:v>
                      </c:pt>
                      <c:pt idx="211">
                        <c:v>0.92883000000000004</c:v>
                      </c:pt>
                      <c:pt idx="212">
                        <c:v>0.86041999999999996</c:v>
                      </c:pt>
                      <c:pt idx="213" formatCode="0.00E+00">
                        <c:v>0.80117000000000005</c:v>
                      </c:pt>
                      <c:pt idx="214" formatCode="0.00E+00">
                        <c:v>0.73807</c:v>
                      </c:pt>
                      <c:pt idx="215" formatCode="0.00E+00">
                        <c:v>0.69069999999999998</c:v>
                      </c:pt>
                      <c:pt idx="216" formatCode="0.00E+00">
                        <c:v>0.64051999999999998</c:v>
                      </c:pt>
                      <c:pt idx="217" formatCode="0.00E+00">
                        <c:v>0.60801000000000005</c:v>
                      </c:pt>
                      <c:pt idx="218">
                        <c:v>0.57181000000000004</c:v>
                      </c:pt>
                      <c:pt idx="219">
                        <c:v>0.53381999999999996</c:v>
                      </c:pt>
                      <c:pt idx="220">
                        <c:v>0.49833</c:v>
                      </c:pt>
                      <c:pt idx="221" formatCode="0.00E+00">
                        <c:v>0.48798999999999998</c:v>
                      </c:pt>
                      <c:pt idx="222">
                        <c:v>0.48504999999999998</c:v>
                      </c:pt>
                      <c:pt idx="223">
                        <c:v>0.46546999999999999</c:v>
                      </c:pt>
                      <c:pt idx="224">
                        <c:v>0.44675999999999999</c:v>
                      </c:pt>
                      <c:pt idx="225" formatCode="0.00E+00">
                        <c:v>0.42680000000000001</c:v>
                      </c:pt>
                      <c:pt idx="226" formatCode="0.00E+00">
                        <c:v>0.39616000000000001</c:v>
                      </c:pt>
                      <c:pt idx="227">
                        <c:v>0.36381999999999998</c:v>
                      </c:pt>
                      <c:pt idx="228">
                        <c:v>0.31963000000000003</c:v>
                      </c:pt>
                      <c:pt idx="229">
                        <c:v>0.27899000000000002</c:v>
                      </c:pt>
                      <c:pt idx="230">
                        <c:v>0.24676999999999999</c:v>
                      </c:pt>
                      <c:pt idx="231" formatCode="0.00E+00">
                        <c:v>0.22392000000000001</c:v>
                      </c:pt>
                      <c:pt idx="232" formatCode="0.00E+00">
                        <c:v>0.19750999999999999</c:v>
                      </c:pt>
                      <c:pt idx="233" formatCode="0.00E+00">
                        <c:v>0.19420000000000001</c:v>
                      </c:pt>
                      <c:pt idx="234" formatCode="0.00E+00">
                        <c:v>0.18834000000000001</c:v>
                      </c:pt>
                      <c:pt idx="235" formatCode="0.00E+00">
                        <c:v>0.17494999999999999</c:v>
                      </c:pt>
                      <c:pt idx="236" formatCode="0.00E+00">
                        <c:v>0.14548</c:v>
                      </c:pt>
                      <c:pt idx="237" formatCode="0.00E+00">
                        <c:v>0.11506</c:v>
                      </c:pt>
                      <c:pt idx="238" formatCode="0.00E+00">
                        <c:v>0.10388</c:v>
                      </c:pt>
                      <c:pt idx="239" formatCode="0.00E+00">
                        <c:v>0.13622000000000001</c:v>
                      </c:pt>
                      <c:pt idx="240" formatCode="0.00E+00">
                        <c:v>0.1409</c:v>
                      </c:pt>
                      <c:pt idx="241" formatCode="0.00E+00">
                        <c:v>0.14260999999999999</c:v>
                      </c:pt>
                      <c:pt idx="242" formatCode="0.00E+00">
                        <c:v>0.12737000000000001</c:v>
                      </c:pt>
                      <c:pt idx="243" formatCode="0.00E+00">
                        <c:v>0.11377</c:v>
                      </c:pt>
                      <c:pt idx="244" formatCode="0.00E+00">
                        <c:v>7.6990000000000003E-2</c:v>
                      </c:pt>
                      <c:pt idx="245" formatCode="0.00E+00">
                        <c:v>6.6559999999999994E-2</c:v>
                      </c:pt>
                      <c:pt idx="246" formatCode="0.00E+00">
                        <c:v>5.9450000000000003E-2</c:v>
                      </c:pt>
                      <c:pt idx="247" formatCode="0.00E+00">
                        <c:v>6.5299999999999997E-2</c:v>
                      </c:pt>
                      <c:pt idx="248" formatCode="0.00E+00">
                        <c:v>6.8470000000000003E-2</c:v>
                      </c:pt>
                      <c:pt idx="249" formatCode="0.00E+00">
                        <c:v>0.10466</c:v>
                      </c:pt>
                      <c:pt idx="250" formatCode="0.00E+00">
                        <c:v>0.12733</c:v>
                      </c:pt>
                      <c:pt idx="251" formatCode="0.00E+00">
                        <c:v>0.13489999999999999</c:v>
                      </c:pt>
                      <c:pt idx="252">
                        <c:v>0.13292000000000001</c:v>
                      </c:pt>
                      <c:pt idx="253">
                        <c:v>0.12991</c:v>
                      </c:pt>
                      <c:pt idx="254">
                        <c:v>0.10814</c:v>
                      </c:pt>
                      <c:pt idx="255" formatCode="0.00E+00">
                        <c:v>8.2110000000000002E-2</c:v>
                      </c:pt>
                      <c:pt idx="256" formatCode="0.00E+00">
                        <c:v>6.9639999999999994E-2</c:v>
                      </c:pt>
                      <c:pt idx="257">
                        <c:v>5.2519999999999997E-2</c:v>
                      </c:pt>
                      <c:pt idx="258">
                        <c:v>4.0550000000000003E-2</c:v>
                      </c:pt>
                      <c:pt idx="259">
                        <c:v>7.3200000000000001E-3</c:v>
                      </c:pt>
                      <c:pt idx="260" formatCode="0.00E+00">
                        <c:v>-1.273E-2</c:v>
                      </c:pt>
                      <c:pt idx="261">
                        <c:v>-1.0200000000000001E-3</c:v>
                      </c:pt>
                      <c:pt idx="262" formatCode="0.00E+00">
                        <c:v>4.446E-2</c:v>
                      </c:pt>
                      <c:pt idx="263" formatCode="0.00E+00">
                        <c:v>6.5579999999999999E-2</c:v>
                      </c:pt>
                      <c:pt idx="264">
                        <c:v>7.1309999999999998E-2</c:v>
                      </c:pt>
                      <c:pt idx="265">
                        <c:v>6.1089999999999998E-2</c:v>
                      </c:pt>
                      <c:pt idx="266">
                        <c:v>5.117E-2</c:v>
                      </c:pt>
                      <c:pt idx="267" formatCode="0.00E+00">
                        <c:v>4.648E-2</c:v>
                      </c:pt>
                      <c:pt idx="268">
                        <c:v>4.0489999999999998E-2</c:v>
                      </c:pt>
                      <c:pt idx="269">
                        <c:v>4.8309999999999999E-2</c:v>
                      </c:pt>
                      <c:pt idx="270">
                        <c:v>5.6669999999999998E-2</c:v>
                      </c:pt>
                      <c:pt idx="271">
                        <c:v>5.8630000000000002E-2</c:v>
                      </c:pt>
                      <c:pt idx="272">
                        <c:v>4.1759999999999999E-2</c:v>
                      </c:pt>
                      <c:pt idx="273">
                        <c:v>2.912E-2</c:v>
                      </c:pt>
                      <c:pt idx="274" formatCode="0.00E+00">
                        <c:v>1.8200000000000001E-2</c:v>
                      </c:pt>
                      <c:pt idx="275" formatCode="0.00E+00">
                        <c:v>2.1700000000000001E-3</c:v>
                      </c:pt>
                      <c:pt idx="276" formatCode="0.00E+00">
                        <c:v>-1.286E-2</c:v>
                      </c:pt>
                      <c:pt idx="277" formatCode="0.00E+00">
                        <c:v>-4.0980000000000003E-2</c:v>
                      </c:pt>
                      <c:pt idx="278" formatCode="0.00E+00">
                        <c:v>-4.8180000000000001E-2</c:v>
                      </c:pt>
                      <c:pt idx="279" formatCode="0.00E+00">
                        <c:v>-4.4049999999999999E-2</c:v>
                      </c:pt>
                      <c:pt idx="280" formatCode="0.00E+00">
                        <c:v>-2.7040000000000002E-2</c:v>
                      </c:pt>
                      <c:pt idx="281" formatCode="0.00E+00">
                        <c:v>-2.1260000000000001E-2</c:v>
                      </c:pt>
                      <c:pt idx="282" formatCode="0.00E+00">
                        <c:v>-1.5559999999999999E-2</c:v>
                      </c:pt>
                      <c:pt idx="283">
                        <c:v>-1.2699999999999999E-2</c:v>
                      </c:pt>
                      <c:pt idx="284">
                        <c:v>-1.294E-2</c:v>
                      </c:pt>
                      <c:pt idx="285" formatCode="0.00E+00">
                        <c:v>-4.2700000000000004E-3</c:v>
                      </c:pt>
                      <c:pt idx="286" formatCode="0.00E+00">
                        <c:v>-1.2760000000000001E-2</c:v>
                      </c:pt>
                      <c:pt idx="287" formatCode="0.00E+00">
                        <c:v>-1.4880000000000001E-2</c:v>
                      </c:pt>
                      <c:pt idx="288" formatCode="0.00E+00">
                        <c:v>-1.7840000000000002E-2</c:v>
                      </c:pt>
                      <c:pt idx="289" formatCode="0.00E+00">
                        <c:v>8.4399999999999996E-3</c:v>
                      </c:pt>
                      <c:pt idx="290" formatCode="0.00E+00">
                        <c:v>3.1419999999999997E-2</c:v>
                      </c:pt>
                      <c:pt idx="291" formatCode="0.00E+00">
                        <c:v>3.5700000000000003E-2</c:v>
                      </c:pt>
                      <c:pt idx="292" formatCode="0.00E+00">
                        <c:v>5.0189999999999999E-2</c:v>
                      </c:pt>
                      <c:pt idx="293" formatCode="0.00E+00">
                        <c:v>5.4420000000000003E-2</c:v>
                      </c:pt>
                      <c:pt idx="294" formatCode="0.00E+00">
                        <c:v>4.3049999999999998E-2</c:v>
                      </c:pt>
                      <c:pt idx="295" formatCode="0.00E+00">
                        <c:v>2.9170000000000001E-2</c:v>
                      </c:pt>
                      <c:pt idx="296" formatCode="0.00E+00">
                        <c:v>4.9100000000000003E-3</c:v>
                      </c:pt>
                      <c:pt idx="297" formatCode="0.00E+00">
                        <c:v>-0.12734000000000001</c:v>
                      </c:pt>
                      <c:pt idx="298" formatCode="0.00E+00">
                        <c:v>-0.91639000000000004</c:v>
                      </c:pt>
                      <c:pt idx="299">
                        <c:v>-2.3921600000000001</c:v>
                      </c:pt>
                      <c:pt idx="300">
                        <c:v>-4.4617199999999997</c:v>
                      </c:pt>
                      <c:pt idx="301">
                        <c:v>-6.7466400000000002</c:v>
                      </c:pt>
                      <c:pt idx="302">
                        <c:v>-8.4762900000000005</c:v>
                      </c:pt>
                      <c:pt idx="303">
                        <c:v>-8.8298299999999994</c:v>
                      </c:pt>
                      <c:pt idx="304">
                        <c:v>-7.7707699999999997</c:v>
                      </c:pt>
                      <c:pt idx="305">
                        <c:v>-5.6396800000000002</c:v>
                      </c:pt>
                      <c:pt idx="306">
                        <c:v>-2.98509</c:v>
                      </c:pt>
                      <c:pt idx="307">
                        <c:v>-0.61229</c:v>
                      </c:pt>
                      <c:pt idx="308">
                        <c:v>1.0472600000000001</c:v>
                      </c:pt>
                      <c:pt idx="309">
                        <c:v>2.0118800000000001</c:v>
                      </c:pt>
                      <c:pt idx="310">
                        <c:v>2.5081799999999999</c:v>
                      </c:pt>
                      <c:pt idx="311">
                        <c:v>2.7183000000000002</c:v>
                      </c:pt>
                      <c:pt idx="312">
                        <c:v>2.7627700000000002</c:v>
                      </c:pt>
                      <c:pt idx="313">
                        <c:v>2.7666200000000001</c:v>
                      </c:pt>
                      <c:pt idx="314" formatCode="0.00E+00">
                        <c:v>2.7238099999999998</c:v>
                      </c:pt>
                      <c:pt idx="315">
                        <c:v>2.63042</c:v>
                      </c:pt>
                      <c:pt idx="316">
                        <c:v>2.5461499999999999</c:v>
                      </c:pt>
                      <c:pt idx="317" formatCode="0.00E+00">
                        <c:v>2.4268700000000001</c:v>
                      </c:pt>
                      <c:pt idx="318">
                        <c:v>2.33101</c:v>
                      </c:pt>
                      <c:pt idx="319">
                        <c:v>2.2650199999999998</c:v>
                      </c:pt>
                      <c:pt idx="320" formatCode="0.00E+00">
                        <c:v>2.20946</c:v>
                      </c:pt>
                      <c:pt idx="321" formatCode="0.00E+00">
                        <c:v>2.1457299999999999</c:v>
                      </c:pt>
                      <c:pt idx="322" formatCode="0.00E+00">
                        <c:v>2.0641400000000001</c:v>
                      </c:pt>
                      <c:pt idx="323">
                        <c:v>1.9733799999999999</c:v>
                      </c:pt>
                      <c:pt idx="324">
                        <c:v>1.87886</c:v>
                      </c:pt>
                      <c:pt idx="325">
                        <c:v>1.7920400000000001</c:v>
                      </c:pt>
                      <c:pt idx="326">
                        <c:v>1.7119200000000001</c:v>
                      </c:pt>
                      <c:pt idx="327">
                        <c:v>1.6476900000000001</c:v>
                      </c:pt>
                      <c:pt idx="328">
                        <c:v>1.58426</c:v>
                      </c:pt>
                      <c:pt idx="329">
                        <c:v>1.5044200000000001</c:v>
                      </c:pt>
                      <c:pt idx="330">
                        <c:v>1.44116</c:v>
                      </c:pt>
                      <c:pt idx="331" formatCode="0.00E+00">
                        <c:v>1.34622</c:v>
                      </c:pt>
                      <c:pt idx="332">
                        <c:v>1.27973</c:v>
                      </c:pt>
                      <c:pt idx="333">
                        <c:v>1.22048</c:v>
                      </c:pt>
                      <c:pt idx="334">
                        <c:v>1.13944</c:v>
                      </c:pt>
                      <c:pt idx="335">
                        <c:v>1.06349</c:v>
                      </c:pt>
                      <c:pt idx="336" formatCode="0.00E+00">
                        <c:v>0.97302999999999995</c:v>
                      </c:pt>
                      <c:pt idx="337">
                        <c:v>0.88366</c:v>
                      </c:pt>
                      <c:pt idx="338">
                        <c:v>0.80779999999999996</c:v>
                      </c:pt>
                      <c:pt idx="339">
                        <c:v>0.75724999999999998</c:v>
                      </c:pt>
                      <c:pt idx="340">
                        <c:v>0.72018000000000004</c:v>
                      </c:pt>
                      <c:pt idx="341">
                        <c:v>0.69733000000000001</c:v>
                      </c:pt>
                      <c:pt idx="342" formatCode="0.00E+00">
                        <c:v>0.69708000000000003</c:v>
                      </c:pt>
                      <c:pt idx="343" formatCode="0.00E+00">
                        <c:v>0.65908</c:v>
                      </c:pt>
                      <c:pt idx="344" formatCode="0.00E+00">
                        <c:v>0.63105</c:v>
                      </c:pt>
                      <c:pt idx="345">
                        <c:v>0.56071000000000004</c:v>
                      </c:pt>
                      <c:pt idx="346" formatCode="0.00E+00">
                        <c:v>0.51505999999999996</c:v>
                      </c:pt>
                      <c:pt idx="347" formatCode="0.00E+00">
                        <c:v>0.48254999999999998</c:v>
                      </c:pt>
                      <c:pt idx="348">
                        <c:v>0.44928000000000001</c:v>
                      </c:pt>
                      <c:pt idx="349">
                        <c:v>0.41610000000000003</c:v>
                      </c:pt>
                      <c:pt idx="350" formatCode="0.00E+00">
                        <c:v>0.36534</c:v>
                      </c:pt>
                      <c:pt idx="351" formatCode="0.00E+00">
                        <c:v>0.31706000000000001</c:v>
                      </c:pt>
                      <c:pt idx="352" formatCode="0.00E+00">
                        <c:v>0.27290999999999999</c:v>
                      </c:pt>
                      <c:pt idx="353" formatCode="0.00E+00">
                        <c:v>0.24307999999999999</c:v>
                      </c:pt>
                      <c:pt idx="354">
                        <c:v>0.22500000000000001</c:v>
                      </c:pt>
                      <c:pt idx="355">
                        <c:v>0.22705</c:v>
                      </c:pt>
                      <c:pt idx="356">
                        <c:v>0.24265</c:v>
                      </c:pt>
                      <c:pt idx="357">
                        <c:v>0.24118000000000001</c:v>
                      </c:pt>
                      <c:pt idx="358" formatCode="0.00E+00">
                        <c:v>0.24679000000000001</c:v>
                      </c:pt>
                      <c:pt idx="359" formatCode="0.00E+00">
                        <c:v>0.20745</c:v>
                      </c:pt>
                      <c:pt idx="360" formatCode="0.00E+00">
                        <c:v>0.18486</c:v>
                      </c:pt>
                      <c:pt idx="361" formatCode="0.00E+00">
                        <c:v>0.17280000000000001</c:v>
                      </c:pt>
                      <c:pt idx="362">
                        <c:v>0.13435</c:v>
                      </c:pt>
                      <c:pt idx="363">
                        <c:v>0.10342999999999999</c:v>
                      </c:pt>
                      <c:pt idx="364">
                        <c:v>7.7609999999999998E-2</c:v>
                      </c:pt>
                      <c:pt idx="365">
                        <c:v>5.484E-2</c:v>
                      </c:pt>
                      <c:pt idx="366">
                        <c:v>2.4209999999999999E-2</c:v>
                      </c:pt>
                      <c:pt idx="367" formatCode="0.00E+00">
                        <c:v>-5.2399999999999999E-3</c:v>
                      </c:pt>
                      <c:pt idx="368">
                        <c:v>-2.0809999999999999E-2</c:v>
                      </c:pt>
                      <c:pt idx="369">
                        <c:v>1.4409999999999999E-2</c:v>
                      </c:pt>
                      <c:pt idx="370">
                        <c:v>4.9770000000000002E-2</c:v>
                      </c:pt>
                      <c:pt idx="371" formatCode="0.00E+00">
                        <c:v>7.0980000000000001E-2</c:v>
                      </c:pt>
                      <c:pt idx="372">
                        <c:v>7.2770000000000001E-2</c:v>
                      </c:pt>
                      <c:pt idx="373">
                        <c:v>6.6619999999999999E-2</c:v>
                      </c:pt>
                      <c:pt idx="374" formatCode="0.00E+00">
                        <c:v>5.7529999999999998E-2</c:v>
                      </c:pt>
                      <c:pt idx="375" formatCode="0.00E+00">
                        <c:v>3.7990000000000003E-2</c:v>
                      </c:pt>
                      <c:pt idx="376" formatCode="0.00E+00">
                        <c:v>2.9700000000000001E-2</c:v>
                      </c:pt>
                      <c:pt idx="377" formatCode="0.00E+00">
                        <c:v>3.2669999999999998E-2</c:v>
                      </c:pt>
                      <c:pt idx="378" formatCode="0.00E+00">
                        <c:v>2.9319999999999999E-2</c:v>
                      </c:pt>
                      <c:pt idx="379" formatCode="0.00E+00">
                        <c:v>1.0489999999999999E-2</c:v>
                      </c:pt>
                      <c:pt idx="380" formatCode="0.00E+00">
                        <c:v>-1.4160000000000001E-2</c:v>
                      </c:pt>
                      <c:pt idx="381" formatCode="0.00E+00">
                        <c:v>-1.7760000000000001E-2</c:v>
                      </c:pt>
                      <c:pt idx="382" formatCode="0.00E+00">
                        <c:v>1.9349999999999999E-2</c:v>
                      </c:pt>
                      <c:pt idx="383" formatCode="0.00E+00">
                        <c:v>3.5580000000000001E-2</c:v>
                      </c:pt>
                      <c:pt idx="384" formatCode="0.00E+00">
                        <c:v>4.8550000000000003E-2</c:v>
                      </c:pt>
                      <c:pt idx="385" formatCode="0.00E+00">
                        <c:v>5.2940000000000001E-2</c:v>
                      </c:pt>
                      <c:pt idx="386">
                        <c:v>5.1090000000000003E-2</c:v>
                      </c:pt>
                      <c:pt idx="387" formatCode="0.00E+00">
                        <c:v>2.155E-2</c:v>
                      </c:pt>
                      <c:pt idx="388">
                        <c:v>-1.4599999999999999E-3</c:v>
                      </c:pt>
                      <c:pt idx="389">
                        <c:v>-1.5499999999999999E-3</c:v>
                      </c:pt>
                      <c:pt idx="390">
                        <c:v>2.2839999999999999E-2</c:v>
                      </c:pt>
                      <c:pt idx="391">
                        <c:v>2.2499999999999999E-2</c:v>
                      </c:pt>
                      <c:pt idx="392" formatCode="0.00E+00">
                        <c:v>3.5860000000000003E-2</c:v>
                      </c:pt>
                      <c:pt idx="393">
                        <c:v>2.81E-2</c:v>
                      </c:pt>
                      <c:pt idx="394">
                        <c:v>2.2769999999999999E-2</c:v>
                      </c:pt>
                      <c:pt idx="395">
                        <c:v>-5.6600000000000001E-3</c:v>
                      </c:pt>
                      <c:pt idx="396">
                        <c:v>-2.375E-2</c:v>
                      </c:pt>
                      <c:pt idx="397">
                        <c:v>-7.3299999999999997E-3</c:v>
                      </c:pt>
                      <c:pt idx="398">
                        <c:v>2.1770000000000001E-2</c:v>
                      </c:pt>
                      <c:pt idx="399">
                        <c:v>3.2210000000000003E-2</c:v>
                      </c:pt>
                      <c:pt idx="400">
                        <c:v>4.956E-2</c:v>
                      </c:pt>
                      <c:pt idx="401">
                        <c:v>4.2799999999999998E-2</c:v>
                      </c:pt>
                      <c:pt idx="402" formatCode="0.00E+00">
                        <c:v>2.3199999999999998E-2</c:v>
                      </c:pt>
                      <c:pt idx="403" formatCode="0.00E+00">
                        <c:v>-1.1299999999999999E-2</c:v>
                      </c:pt>
                      <c:pt idx="404">
                        <c:v>-3.107E-2</c:v>
                      </c:pt>
                      <c:pt idx="405" formatCode="0.00E+00">
                        <c:v>1.6919400000000001E-4</c:v>
                      </c:pt>
                      <c:pt idx="406" formatCode="0.00E+00">
                        <c:v>2.4420000000000001E-2</c:v>
                      </c:pt>
                      <c:pt idx="407" formatCode="0.00E+00">
                        <c:v>4.2849999999999999E-2</c:v>
                      </c:pt>
                      <c:pt idx="408" formatCode="0.00E+00">
                        <c:v>5.885E-2</c:v>
                      </c:pt>
                      <c:pt idx="409" formatCode="0.00E+00">
                        <c:v>5.4109999999999998E-2</c:v>
                      </c:pt>
                      <c:pt idx="410" formatCode="0.00E+00">
                        <c:v>2.5260000000000001E-2</c:v>
                      </c:pt>
                      <c:pt idx="411">
                        <c:v>-9.7400000000000004E-3</c:v>
                      </c:pt>
                      <c:pt idx="412">
                        <c:v>-3.499E-2</c:v>
                      </c:pt>
                      <c:pt idx="413">
                        <c:v>-4.3E-3</c:v>
                      </c:pt>
                      <c:pt idx="414">
                        <c:v>1.865E-2</c:v>
                      </c:pt>
                      <c:pt idx="415">
                        <c:v>2.7130000000000001E-2</c:v>
                      </c:pt>
                      <c:pt idx="416" formatCode="0.00E+00">
                        <c:v>3.6060000000000002E-2</c:v>
                      </c:pt>
                      <c:pt idx="417">
                        <c:v>-8.5209999999999994E-2</c:v>
                      </c:pt>
                      <c:pt idx="418">
                        <c:v>-0.88683999999999996</c:v>
                      </c:pt>
                      <c:pt idx="419" formatCode="0.00E+00">
                        <c:v>-2.5017200000000002</c:v>
                      </c:pt>
                      <c:pt idx="420">
                        <c:v>-4.9193699999999998</c:v>
                      </c:pt>
                      <c:pt idx="421">
                        <c:v>-7.8534800000000002</c:v>
                      </c:pt>
                      <c:pt idx="422">
                        <c:v>-10.61922</c:v>
                      </c:pt>
                      <c:pt idx="423">
                        <c:v>-12.34277</c:v>
                      </c:pt>
                      <c:pt idx="424">
                        <c:v>-12.693350000000001</c:v>
                      </c:pt>
                      <c:pt idx="425">
                        <c:v>-11.71918</c:v>
                      </c:pt>
                      <c:pt idx="426">
                        <c:v>-9.8031600000000001</c:v>
                      </c:pt>
                      <c:pt idx="427">
                        <c:v>-7.62338</c:v>
                      </c:pt>
                      <c:pt idx="428">
                        <c:v>-5.59422</c:v>
                      </c:pt>
                      <c:pt idx="429">
                        <c:v>-3.9691900000000002</c:v>
                      </c:pt>
                      <c:pt idx="430">
                        <c:v>-2.77888</c:v>
                      </c:pt>
                      <c:pt idx="431">
                        <c:v>-1.87588</c:v>
                      </c:pt>
                      <c:pt idx="432">
                        <c:v>-1.2092000000000001</c:v>
                      </c:pt>
                      <c:pt idx="433">
                        <c:v>-0.72448000000000001</c:v>
                      </c:pt>
                      <c:pt idx="434">
                        <c:v>-0.34439999999999998</c:v>
                      </c:pt>
                      <c:pt idx="435" formatCode="0.00E+00">
                        <c:v>-3.3989999999999999E-2</c:v>
                      </c:pt>
                      <c:pt idx="436">
                        <c:v>0.20952000000000001</c:v>
                      </c:pt>
                      <c:pt idx="437" formatCode="0.00E+00">
                        <c:v>0.40492</c:v>
                      </c:pt>
                      <c:pt idx="438" formatCode="0.00E+00">
                        <c:v>0.54722000000000004</c:v>
                      </c:pt>
                      <c:pt idx="439" formatCode="0.00E+00">
                        <c:v>0.66993999999999998</c:v>
                      </c:pt>
                      <c:pt idx="440" formatCode="0.00E+00">
                        <c:v>0.77156999999999998</c:v>
                      </c:pt>
                      <c:pt idx="441">
                        <c:v>0.83806000000000003</c:v>
                      </c:pt>
                      <c:pt idx="442" formatCode="0.00E+00">
                        <c:v>0.88144999999999996</c:v>
                      </c:pt>
                      <c:pt idx="443">
                        <c:v>0.92274999999999996</c:v>
                      </c:pt>
                      <c:pt idx="444">
                        <c:v>0.95669000000000004</c:v>
                      </c:pt>
                      <c:pt idx="445">
                        <c:v>1.0052300000000001</c:v>
                      </c:pt>
                      <c:pt idx="446">
                        <c:v>1.0469900000000001</c:v>
                      </c:pt>
                      <c:pt idx="447">
                        <c:v>1.0377400000000001</c:v>
                      </c:pt>
                      <c:pt idx="448">
                        <c:v>1.0293000000000001</c:v>
                      </c:pt>
                      <c:pt idx="449">
                        <c:v>1.0062899999999999</c:v>
                      </c:pt>
                      <c:pt idx="450">
                        <c:v>0.96253</c:v>
                      </c:pt>
                      <c:pt idx="451">
                        <c:v>0.91064999999999996</c:v>
                      </c:pt>
                      <c:pt idx="452" formatCode="0.00E+00">
                        <c:v>0.84572000000000003</c:v>
                      </c:pt>
                      <c:pt idx="453" formatCode="0.00E+00">
                        <c:v>0.80015999999999998</c:v>
                      </c:pt>
                      <c:pt idx="454">
                        <c:v>0.77029000000000003</c:v>
                      </c:pt>
                      <c:pt idx="455">
                        <c:v>0.73882999999999999</c:v>
                      </c:pt>
                      <c:pt idx="456">
                        <c:v>0.71147000000000005</c:v>
                      </c:pt>
                      <c:pt idx="457">
                        <c:v>0.70887</c:v>
                      </c:pt>
                      <c:pt idx="458" formatCode="0.00E+00">
                        <c:v>0.68264000000000002</c:v>
                      </c:pt>
                      <c:pt idx="459" formatCode="0.00E+00">
                        <c:v>0.64942999999999995</c:v>
                      </c:pt>
                      <c:pt idx="460">
                        <c:v>0.62143999999999999</c:v>
                      </c:pt>
                      <c:pt idx="461">
                        <c:v>0.59960000000000002</c:v>
                      </c:pt>
                      <c:pt idx="462" formatCode="0.00E+00">
                        <c:v>0.57374999999999998</c:v>
                      </c:pt>
                      <c:pt idx="463" formatCode="0.00E+00">
                        <c:v>0.56283000000000005</c:v>
                      </c:pt>
                      <c:pt idx="464" formatCode="0.00E+00">
                        <c:v>0.50990999999999997</c:v>
                      </c:pt>
                      <c:pt idx="465" formatCode="0.00E+00">
                        <c:v>0.4718</c:v>
                      </c:pt>
                      <c:pt idx="466" formatCode="0.00E+00">
                        <c:v>0.45067000000000002</c:v>
                      </c:pt>
                      <c:pt idx="467" formatCode="0.00E+00">
                        <c:v>0.42268</c:v>
                      </c:pt>
                      <c:pt idx="468" formatCode="0.00E+00">
                        <c:v>0.39280999999999999</c:v>
                      </c:pt>
                      <c:pt idx="469" formatCode="0.00E+00">
                        <c:v>0.37533</c:v>
                      </c:pt>
                      <c:pt idx="470" formatCode="0.00E+00">
                        <c:v>0.34659000000000001</c:v>
                      </c:pt>
                      <c:pt idx="471">
                        <c:v>0.31839000000000001</c:v>
                      </c:pt>
                      <c:pt idx="472">
                        <c:v>0.31458999999999998</c:v>
                      </c:pt>
                      <c:pt idx="473">
                        <c:v>0.30538999999999999</c:v>
                      </c:pt>
                      <c:pt idx="474" formatCode="0.00E+00">
                        <c:v>0.2666</c:v>
                      </c:pt>
                      <c:pt idx="475" formatCode="0.00E+00">
                        <c:v>0.26046000000000002</c:v>
                      </c:pt>
                      <c:pt idx="476">
                        <c:v>0.221</c:v>
                      </c:pt>
                      <c:pt idx="477" formatCode="0.00E+00">
                        <c:v>0.19641</c:v>
                      </c:pt>
                      <c:pt idx="478">
                        <c:v>0.16361000000000001</c:v>
                      </c:pt>
                      <c:pt idx="479">
                        <c:v>0.15884000000000001</c:v>
                      </c:pt>
                      <c:pt idx="480">
                        <c:v>0.15734000000000001</c:v>
                      </c:pt>
                      <c:pt idx="481">
                        <c:v>0.16199</c:v>
                      </c:pt>
                      <c:pt idx="482">
                        <c:v>0.14546000000000001</c:v>
                      </c:pt>
                      <c:pt idx="483">
                        <c:v>0.13668</c:v>
                      </c:pt>
                      <c:pt idx="484">
                        <c:v>0.13872999999999999</c:v>
                      </c:pt>
                      <c:pt idx="485" formatCode="0.00E+00">
                        <c:v>0.14058000000000001</c:v>
                      </c:pt>
                      <c:pt idx="486">
                        <c:v>0.14183999999999999</c:v>
                      </c:pt>
                      <c:pt idx="487" formatCode="0.00E+00">
                        <c:v>0.16769999999999999</c:v>
                      </c:pt>
                      <c:pt idx="488">
                        <c:v>0.14272000000000001</c:v>
                      </c:pt>
                      <c:pt idx="489" formatCode="0.00E+00">
                        <c:v>0.13167999999999999</c:v>
                      </c:pt>
                      <c:pt idx="490">
                        <c:v>0.1134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9762-4149-9D2C-846E698D8B78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'55C'!$I$3:$I$2459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'55C'!$J$3:$J$2459</c:f>
              <c:numCache>
                <c:formatCode>General</c:formatCode>
                <c:ptCount val="2457"/>
                <c:pt idx="0">
                  <c:v>-0.16264999999999999</c:v>
                </c:pt>
                <c:pt idx="1">
                  <c:v>-0.15897</c:v>
                </c:pt>
                <c:pt idx="2" formatCode="0.00E+00">
                  <c:v>-0.15926000000000001</c:v>
                </c:pt>
                <c:pt idx="3">
                  <c:v>-0.17230999999999999</c:v>
                </c:pt>
                <c:pt idx="4">
                  <c:v>-0.18067</c:v>
                </c:pt>
                <c:pt idx="5">
                  <c:v>-0.17607</c:v>
                </c:pt>
                <c:pt idx="6">
                  <c:v>-0.17757000000000001</c:v>
                </c:pt>
                <c:pt idx="7">
                  <c:v>-0.19689999999999999</c:v>
                </c:pt>
                <c:pt idx="8">
                  <c:v>-0.22363</c:v>
                </c:pt>
                <c:pt idx="9">
                  <c:v>-0.22714000000000001</c:v>
                </c:pt>
                <c:pt idx="10">
                  <c:v>-0.21065999999999999</c:v>
                </c:pt>
                <c:pt idx="11">
                  <c:v>-0.18462999999999999</c:v>
                </c:pt>
                <c:pt idx="12">
                  <c:v>-0.17346</c:v>
                </c:pt>
                <c:pt idx="13">
                  <c:v>-0.14729999999999999</c:v>
                </c:pt>
                <c:pt idx="14">
                  <c:v>-0.13785</c:v>
                </c:pt>
                <c:pt idx="15">
                  <c:v>-0.12282</c:v>
                </c:pt>
                <c:pt idx="16" formatCode="0.00E+00">
                  <c:v>-0.12737999999999999</c:v>
                </c:pt>
                <c:pt idx="17">
                  <c:v>-0.12629000000000001</c:v>
                </c:pt>
                <c:pt idx="18" formatCode="0.00E+00">
                  <c:v>-0.13825000000000001</c:v>
                </c:pt>
                <c:pt idx="19">
                  <c:v>-0.13719999999999999</c:v>
                </c:pt>
                <c:pt idx="20">
                  <c:v>-0.15368999999999999</c:v>
                </c:pt>
                <c:pt idx="21">
                  <c:v>-0.15640000000000001</c:v>
                </c:pt>
                <c:pt idx="22">
                  <c:v>-0.13519</c:v>
                </c:pt>
                <c:pt idx="23">
                  <c:v>-0.10845</c:v>
                </c:pt>
                <c:pt idx="24" formatCode="0.00E+00">
                  <c:v>-0.10142</c:v>
                </c:pt>
                <c:pt idx="25" formatCode="0.00E+00">
                  <c:v>-9.7479999999999997E-2</c:v>
                </c:pt>
                <c:pt idx="26" formatCode="0.00E+00">
                  <c:v>-0.10689</c:v>
                </c:pt>
                <c:pt idx="27">
                  <c:v>-0.12091</c:v>
                </c:pt>
                <c:pt idx="28">
                  <c:v>-0.1489</c:v>
                </c:pt>
                <c:pt idx="29" formatCode="0.00E+00">
                  <c:v>-0.1673</c:v>
                </c:pt>
                <c:pt idx="30" formatCode="0.00E+00">
                  <c:v>-0.13800999999999999</c:v>
                </c:pt>
                <c:pt idx="31" formatCode="0.00E+00">
                  <c:v>-0.1137</c:v>
                </c:pt>
                <c:pt idx="32">
                  <c:v>-9.7839999999999996E-2</c:v>
                </c:pt>
                <c:pt idx="33" formatCode="0.00E+00">
                  <c:v>-9.5369999999999996E-2</c:v>
                </c:pt>
                <c:pt idx="34">
                  <c:v>-0.10059999999999999</c:v>
                </c:pt>
                <c:pt idx="35">
                  <c:v>-0.12783</c:v>
                </c:pt>
                <c:pt idx="36">
                  <c:v>-0.15201000000000001</c:v>
                </c:pt>
                <c:pt idx="37">
                  <c:v>-0.15903999999999999</c:v>
                </c:pt>
                <c:pt idx="38">
                  <c:v>-0.14251</c:v>
                </c:pt>
                <c:pt idx="39">
                  <c:v>-0.11212999999999999</c:v>
                </c:pt>
                <c:pt idx="40">
                  <c:v>-0.10020999999999999</c:v>
                </c:pt>
                <c:pt idx="41">
                  <c:v>-8.1500000000000003E-2</c:v>
                </c:pt>
                <c:pt idx="42">
                  <c:v>-6.7309999999999995E-2</c:v>
                </c:pt>
                <c:pt idx="43">
                  <c:v>-3.4840000000000003E-2</c:v>
                </c:pt>
                <c:pt idx="44" formatCode="0.00E+00">
                  <c:v>-2.7689999999999999E-2</c:v>
                </c:pt>
                <c:pt idx="45" formatCode="0.00E+00">
                  <c:v>-2.53E-2</c:v>
                </c:pt>
                <c:pt idx="46">
                  <c:v>-4.2070000000000003E-2</c:v>
                </c:pt>
                <c:pt idx="47">
                  <c:v>-5.6669999999999998E-2</c:v>
                </c:pt>
                <c:pt idx="48">
                  <c:v>-7.7630000000000005E-2</c:v>
                </c:pt>
                <c:pt idx="49">
                  <c:v>-8.0310000000000006E-2</c:v>
                </c:pt>
                <c:pt idx="50">
                  <c:v>-7.1900000000000006E-2</c:v>
                </c:pt>
                <c:pt idx="51">
                  <c:v>-3.7629999999999997E-2</c:v>
                </c:pt>
                <c:pt idx="52">
                  <c:v>-1.072E-2</c:v>
                </c:pt>
                <c:pt idx="53">
                  <c:v>1.6559999999999998E-2</c:v>
                </c:pt>
                <c:pt idx="54">
                  <c:v>2.5770000000000001E-2</c:v>
                </c:pt>
                <c:pt idx="55" formatCode="0.00E+00">
                  <c:v>9.3299999999999998E-3</c:v>
                </c:pt>
                <c:pt idx="56" formatCode="0.00E+00">
                  <c:v>0</c:v>
                </c:pt>
                <c:pt idx="57" formatCode="0.00E+00">
                  <c:v>-8.5349999999999995E-2</c:v>
                </c:pt>
                <c:pt idx="58">
                  <c:v>-0.38713999999999998</c:v>
                </c:pt>
                <c:pt idx="59">
                  <c:v>-0.52663000000000004</c:v>
                </c:pt>
                <c:pt idx="60">
                  <c:v>-0.4622</c:v>
                </c:pt>
                <c:pt idx="61">
                  <c:v>-0.24262</c:v>
                </c:pt>
                <c:pt idx="62">
                  <c:v>0.11754000000000001</c:v>
                </c:pt>
                <c:pt idx="63">
                  <c:v>0.69862000000000002</c:v>
                </c:pt>
                <c:pt idx="64">
                  <c:v>1.09999</c:v>
                </c:pt>
                <c:pt idx="65">
                  <c:v>1.25627</c:v>
                </c:pt>
                <c:pt idx="66">
                  <c:v>1.2199500000000001</c:v>
                </c:pt>
                <c:pt idx="67">
                  <c:v>1.05084</c:v>
                </c:pt>
                <c:pt idx="68">
                  <c:v>0.84414999999999996</c:v>
                </c:pt>
                <c:pt idx="69">
                  <c:v>0.65725999999999996</c:v>
                </c:pt>
                <c:pt idx="70">
                  <c:v>0.51973000000000003</c:v>
                </c:pt>
                <c:pt idx="71">
                  <c:v>0.41354000000000002</c:v>
                </c:pt>
                <c:pt idx="72">
                  <c:v>0.32196000000000002</c:v>
                </c:pt>
                <c:pt idx="73">
                  <c:v>0.27317999999999998</c:v>
                </c:pt>
                <c:pt idx="74">
                  <c:v>0.21815999999999999</c:v>
                </c:pt>
                <c:pt idx="75">
                  <c:v>0.18590000000000001</c:v>
                </c:pt>
                <c:pt idx="76">
                  <c:v>0.13139000000000001</c:v>
                </c:pt>
                <c:pt idx="77">
                  <c:v>9.7250000000000003E-2</c:v>
                </c:pt>
                <c:pt idx="78">
                  <c:v>6.8589999999999998E-2</c:v>
                </c:pt>
                <c:pt idx="79">
                  <c:v>3.2489999999999998E-2</c:v>
                </c:pt>
                <c:pt idx="80">
                  <c:v>1.1270000000000001E-2</c:v>
                </c:pt>
                <c:pt idx="81">
                  <c:v>-2.512E-2</c:v>
                </c:pt>
                <c:pt idx="82">
                  <c:v>-4.2529999999999998E-2</c:v>
                </c:pt>
                <c:pt idx="83">
                  <c:v>-4.6829999999999997E-2</c:v>
                </c:pt>
                <c:pt idx="84" formatCode="0.00E+00">
                  <c:v>-4.7579999999999997E-2</c:v>
                </c:pt>
                <c:pt idx="85" formatCode="0.00E+00">
                  <c:v>-4.6699999999999998E-2</c:v>
                </c:pt>
                <c:pt idx="86" formatCode="0.00E+00">
                  <c:v>-4.9079999999999999E-2</c:v>
                </c:pt>
                <c:pt idx="87" formatCode="0.00E+00">
                  <c:v>-3.8870000000000002E-2</c:v>
                </c:pt>
                <c:pt idx="88" formatCode="0.00E+00">
                  <c:v>-3.5610000000000003E-2</c:v>
                </c:pt>
                <c:pt idx="89" formatCode="0.00E+00">
                  <c:v>-3.6479999999999999E-2</c:v>
                </c:pt>
                <c:pt idx="90" formatCode="0.00E+00">
                  <c:v>-4.6440000000000002E-2</c:v>
                </c:pt>
                <c:pt idx="91">
                  <c:v>-6.0080000000000001E-2</c:v>
                </c:pt>
                <c:pt idx="92">
                  <c:v>-6.3250000000000001E-2</c:v>
                </c:pt>
                <c:pt idx="93">
                  <c:v>-7.5179999999999997E-2</c:v>
                </c:pt>
                <c:pt idx="94">
                  <c:v>-7.6929999999999998E-2</c:v>
                </c:pt>
                <c:pt idx="95">
                  <c:v>-6.5670000000000006E-2</c:v>
                </c:pt>
                <c:pt idx="96">
                  <c:v>-3.0519999999999999E-2</c:v>
                </c:pt>
                <c:pt idx="97" formatCode="0.00E+00">
                  <c:v>-3.5799999999999998E-3</c:v>
                </c:pt>
                <c:pt idx="98" formatCode="0.00E+00">
                  <c:v>2.7050000000000001E-2</c:v>
                </c:pt>
                <c:pt idx="99" formatCode="0.00E+00">
                  <c:v>4.6179999999999999E-2</c:v>
                </c:pt>
                <c:pt idx="100" formatCode="0.00E+00">
                  <c:v>4.342E-2</c:v>
                </c:pt>
                <c:pt idx="101" formatCode="0.00E+00">
                  <c:v>2.2079999999999999E-2</c:v>
                </c:pt>
                <c:pt idx="102" formatCode="0.00E+00">
                  <c:v>8.2400000000000008E-3</c:v>
                </c:pt>
                <c:pt idx="103" formatCode="0.00E+00">
                  <c:v>-2.946E-2</c:v>
                </c:pt>
                <c:pt idx="104" formatCode="0.00E+00">
                  <c:v>-4.8869999999999997E-2</c:v>
                </c:pt>
                <c:pt idx="105" formatCode="0.00E+00">
                  <c:v>-5.33E-2</c:v>
                </c:pt>
                <c:pt idx="106" formatCode="0.00E+00">
                  <c:v>-4.2090000000000002E-2</c:v>
                </c:pt>
                <c:pt idx="107" formatCode="0.00E+00">
                  <c:v>-3.1629999999999998E-2</c:v>
                </c:pt>
                <c:pt idx="108" formatCode="0.00E+00">
                  <c:v>1.1800000000000001E-3</c:v>
                </c:pt>
                <c:pt idx="109" formatCode="0.00E+00">
                  <c:v>3.7789999999999997E-2</c:v>
                </c:pt>
                <c:pt idx="110" formatCode="0.00E+00">
                  <c:v>5.1979999999999998E-2</c:v>
                </c:pt>
                <c:pt idx="111" formatCode="0.00E+00">
                  <c:v>8.5199999999999998E-2</c:v>
                </c:pt>
                <c:pt idx="112" formatCode="0.00E+00">
                  <c:v>8.6459999999999995E-2</c:v>
                </c:pt>
                <c:pt idx="113" formatCode="0.00E+00">
                  <c:v>7.1190000000000003E-2</c:v>
                </c:pt>
                <c:pt idx="114" formatCode="0.00E+00">
                  <c:v>4.0480000000000002E-2</c:v>
                </c:pt>
                <c:pt idx="115" formatCode="0.00E+00">
                  <c:v>1.208E-2</c:v>
                </c:pt>
                <c:pt idx="116" formatCode="0.00E+00">
                  <c:v>5.0899999999999999E-3</c:v>
                </c:pt>
                <c:pt idx="117" formatCode="0.00E+00">
                  <c:v>-6.3299999999999997E-3</c:v>
                </c:pt>
                <c:pt idx="118">
                  <c:v>-3.0599999999999998E-3</c:v>
                </c:pt>
                <c:pt idx="119">
                  <c:v>-1.4109999999999999E-2</c:v>
                </c:pt>
                <c:pt idx="120" formatCode="0.00E+00">
                  <c:v>-3.8120000000000001E-2</c:v>
                </c:pt>
                <c:pt idx="121" formatCode="0.00E+00">
                  <c:v>-5.6279999999999997E-2</c:v>
                </c:pt>
                <c:pt idx="122" formatCode="0.00E+00">
                  <c:v>-7.1629999999999999E-2</c:v>
                </c:pt>
                <c:pt idx="123">
                  <c:v>-6.9739999999999996E-2</c:v>
                </c:pt>
                <c:pt idx="124" formatCode="0.00E+00">
                  <c:v>-5.9909999999999998E-2</c:v>
                </c:pt>
                <c:pt idx="125">
                  <c:v>-2.4629999999999999E-2</c:v>
                </c:pt>
                <c:pt idx="126" formatCode="0.00E+00">
                  <c:v>1.6000000000000001E-3</c:v>
                </c:pt>
                <c:pt idx="127" formatCode="0.00E+00">
                  <c:v>3.1140000000000001E-2</c:v>
                </c:pt>
                <c:pt idx="128" formatCode="0.00E+00">
                  <c:v>4.5249999999999999E-2</c:v>
                </c:pt>
                <c:pt idx="129" formatCode="0.00E+00">
                  <c:v>4.3830000000000001E-2</c:v>
                </c:pt>
                <c:pt idx="130" formatCode="0.00E+00">
                  <c:v>4.8309999999999999E-2</c:v>
                </c:pt>
                <c:pt idx="131" formatCode="0.00E+00">
                  <c:v>4.0689999999999997E-2</c:v>
                </c:pt>
                <c:pt idx="132" formatCode="0.00E+00">
                  <c:v>4.7309999999999998E-2</c:v>
                </c:pt>
                <c:pt idx="133" formatCode="0.00E+00">
                  <c:v>2.426E-2</c:v>
                </c:pt>
                <c:pt idx="134" formatCode="0.00E+00">
                  <c:v>2.794E-2</c:v>
                </c:pt>
                <c:pt idx="135" formatCode="0.00E+00">
                  <c:v>4.0750000000000001E-2</c:v>
                </c:pt>
                <c:pt idx="136" formatCode="0.00E+00">
                  <c:v>4.1169999999999998E-2</c:v>
                </c:pt>
                <c:pt idx="137">
                  <c:v>3.2969999999999999E-2</c:v>
                </c:pt>
                <c:pt idx="138">
                  <c:v>1.481E-2</c:v>
                </c:pt>
                <c:pt idx="139">
                  <c:v>8.2500000000000004E-3</c:v>
                </c:pt>
                <c:pt idx="140">
                  <c:v>1.0290000000000001E-2</c:v>
                </c:pt>
                <c:pt idx="141">
                  <c:v>9.0299999999999998E-3</c:v>
                </c:pt>
                <c:pt idx="142">
                  <c:v>9.4500000000000001E-3</c:v>
                </c:pt>
                <c:pt idx="143" formatCode="0.00E+00">
                  <c:v>6.0600000000000003E-3</c:v>
                </c:pt>
                <c:pt idx="144" formatCode="0.00E+00">
                  <c:v>5.94E-3</c:v>
                </c:pt>
                <c:pt idx="145" formatCode="0.00E+00">
                  <c:v>6.4900000000000001E-3</c:v>
                </c:pt>
                <c:pt idx="146" formatCode="0.00E+00">
                  <c:v>4.0200000000000001E-3</c:v>
                </c:pt>
                <c:pt idx="147">
                  <c:v>6.0299999999999998E-3</c:v>
                </c:pt>
                <c:pt idx="148">
                  <c:v>7.62E-3</c:v>
                </c:pt>
                <c:pt idx="149">
                  <c:v>3.7299999999999998E-3</c:v>
                </c:pt>
                <c:pt idx="150">
                  <c:v>-2.0740000000000001E-2</c:v>
                </c:pt>
                <c:pt idx="151">
                  <c:v>-4.5220000000000003E-2</c:v>
                </c:pt>
                <c:pt idx="152">
                  <c:v>-4.6890000000000001E-2</c:v>
                </c:pt>
                <c:pt idx="153">
                  <c:v>-3.8269999999999998E-2</c:v>
                </c:pt>
                <c:pt idx="154">
                  <c:v>-2.0230000000000001E-2</c:v>
                </c:pt>
                <c:pt idx="155">
                  <c:v>-1.1650000000000001E-2</c:v>
                </c:pt>
                <c:pt idx="156" formatCode="0.00E+00">
                  <c:v>5.8399999999999997E-3</c:v>
                </c:pt>
                <c:pt idx="157" formatCode="0.00E+00">
                  <c:v>1.592E-2</c:v>
                </c:pt>
                <c:pt idx="158" formatCode="0.00E+00">
                  <c:v>1.865E-2</c:v>
                </c:pt>
                <c:pt idx="159" formatCode="0.00E+00">
                  <c:v>1.9480000000000001E-2</c:v>
                </c:pt>
                <c:pt idx="160">
                  <c:v>4.6510000000000003E-2</c:v>
                </c:pt>
                <c:pt idx="161">
                  <c:v>6.7650000000000002E-2</c:v>
                </c:pt>
                <c:pt idx="162">
                  <c:v>6.7229999999999998E-2</c:v>
                </c:pt>
                <c:pt idx="163">
                  <c:v>6.6729999999999998E-2</c:v>
                </c:pt>
                <c:pt idx="164">
                  <c:v>6.3930000000000001E-2</c:v>
                </c:pt>
                <c:pt idx="165">
                  <c:v>5.2339999999999998E-2</c:v>
                </c:pt>
                <c:pt idx="166" formatCode="0.00E+00">
                  <c:v>3.4020000000000002E-2</c:v>
                </c:pt>
                <c:pt idx="167">
                  <c:v>2.0209999999999999E-2</c:v>
                </c:pt>
                <c:pt idx="168">
                  <c:v>1.24E-3</c:v>
                </c:pt>
                <c:pt idx="169">
                  <c:v>-1.1089999999999999E-2</c:v>
                </c:pt>
                <c:pt idx="170" formatCode="0.00E+00">
                  <c:v>-4.2799999999999998E-2</c:v>
                </c:pt>
                <c:pt idx="171">
                  <c:v>-6.2370000000000002E-2</c:v>
                </c:pt>
                <c:pt idx="172">
                  <c:v>-6.0769999999999998E-2</c:v>
                </c:pt>
                <c:pt idx="173">
                  <c:v>-2.6669999999999999E-2</c:v>
                </c:pt>
                <c:pt idx="174">
                  <c:v>2.8E-3</c:v>
                </c:pt>
                <c:pt idx="175" formatCode="0.00E+00">
                  <c:v>2.1049999999999999E-2</c:v>
                </c:pt>
                <c:pt idx="176" formatCode="0.00E+00">
                  <c:v>4.7960000000000003E-2</c:v>
                </c:pt>
                <c:pt idx="177" formatCode="0.00E+00">
                  <c:v>-6.9400000000000003E-2</c:v>
                </c:pt>
                <c:pt idx="178">
                  <c:v>-0.68427000000000004</c:v>
                </c:pt>
                <c:pt idx="179">
                  <c:v>-1.7769999999999999</c:v>
                </c:pt>
                <c:pt idx="180">
                  <c:v>-3.1743600000000001</c:v>
                </c:pt>
                <c:pt idx="181">
                  <c:v>-4.4857500000000003</c:v>
                </c:pt>
                <c:pt idx="182">
                  <c:v>-4.9168599999999998</c:v>
                </c:pt>
                <c:pt idx="183">
                  <c:v>-4.0146100000000002</c:v>
                </c:pt>
                <c:pt idx="184">
                  <c:v>-2.04942</c:v>
                </c:pt>
                <c:pt idx="185">
                  <c:v>0.53785000000000005</c:v>
                </c:pt>
                <c:pt idx="186">
                  <c:v>3.16595</c:v>
                </c:pt>
                <c:pt idx="187">
                  <c:v>5.0073800000000004</c:v>
                </c:pt>
                <c:pt idx="188">
                  <c:v>5.9123000000000001</c:v>
                </c:pt>
                <c:pt idx="189">
                  <c:v>6.1170299999999997</c:v>
                </c:pt>
                <c:pt idx="190" formatCode="0.00E+00">
                  <c:v>5.9066299999999998</c:v>
                </c:pt>
                <c:pt idx="191">
                  <c:v>5.4843000000000002</c:v>
                </c:pt>
                <c:pt idx="192">
                  <c:v>5.0006399999999998</c:v>
                </c:pt>
                <c:pt idx="193">
                  <c:v>4.5555899999999996</c:v>
                </c:pt>
                <c:pt idx="194">
                  <c:v>4.1162000000000001</c:v>
                </c:pt>
                <c:pt idx="195">
                  <c:v>3.7259199999999999</c:v>
                </c:pt>
                <c:pt idx="196">
                  <c:v>3.36564</c:v>
                </c:pt>
                <c:pt idx="197">
                  <c:v>3.0225900000000001</c:v>
                </c:pt>
                <c:pt idx="198">
                  <c:v>2.7341799999999998</c:v>
                </c:pt>
                <c:pt idx="199">
                  <c:v>2.5112100000000002</c:v>
                </c:pt>
                <c:pt idx="200">
                  <c:v>2.3128799999999998</c:v>
                </c:pt>
                <c:pt idx="201">
                  <c:v>2.1372300000000002</c:v>
                </c:pt>
                <c:pt idx="202">
                  <c:v>1.95882</c:v>
                </c:pt>
                <c:pt idx="203" formatCode="0.00E+00">
                  <c:v>1.8004899999999999</c:v>
                </c:pt>
                <c:pt idx="204">
                  <c:v>1.6304000000000001</c:v>
                </c:pt>
                <c:pt idx="205">
                  <c:v>1.48224</c:v>
                </c:pt>
                <c:pt idx="206">
                  <c:v>1.3636999999999999</c:v>
                </c:pt>
                <c:pt idx="207">
                  <c:v>1.26634</c:v>
                </c:pt>
                <c:pt idx="208">
                  <c:v>1.1727799999999999</c:v>
                </c:pt>
                <c:pt idx="209">
                  <c:v>1.0825199999999999</c:v>
                </c:pt>
                <c:pt idx="210">
                  <c:v>1.0086299999999999</c:v>
                </c:pt>
                <c:pt idx="211">
                  <c:v>0.92883000000000004</c:v>
                </c:pt>
                <c:pt idx="212">
                  <c:v>0.86041999999999996</c:v>
                </c:pt>
                <c:pt idx="213" formatCode="0.00E+00">
                  <c:v>0.80117000000000005</c:v>
                </c:pt>
                <c:pt idx="214" formatCode="0.00E+00">
                  <c:v>0.73807</c:v>
                </c:pt>
                <c:pt idx="215" formatCode="0.00E+00">
                  <c:v>0.69069999999999998</c:v>
                </c:pt>
                <c:pt idx="216" formatCode="0.00E+00">
                  <c:v>0.64051999999999998</c:v>
                </c:pt>
                <c:pt idx="217" formatCode="0.00E+00">
                  <c:v>0.60801000000000005</c:v>
                </c:pt>
                <c:pt idx="218">
                  <c:v>0.57181000000000004</c:v>
                </c:pt>
                <c:pt idx="219">
                  <c:v>0.53381999999999996</c:v>
                </c:pt>
                <c:pt idx="220">
                  <c:v>0.49833</c:v>
                </c:pt>
                <c:pt idx="221" formatCode="0.00E+00">
                  <c:v>0.48798999999999998</c:v>
                </c:pt>
                <c:pt idx="222">
                  <c:v>0.48504999999999998</c:v>
                </c:pt>
                <c:pt idx="223">
                  <c:v>0.46546999999999999</c:v>
                </c:pt>
                <c:pt idx="224">
                  <c:v>0.44675999999999999</c:v>
                </c:pt>
                <c:pt idx="225" formatCode="0.00E+00">
                  <c:v>0.42680000000000001</c:v>
                </c:pt>
                <c:pt idx="226" formatCode="0.00E+00">
                  <c:v>0.39616000000000001</c:v>
                </c:pt>
                <c:pt idx="227">
                  <c:v>0.36381999999999998</c:v>
                </c:pt>
                <c:pt idx="228">
                  <c:v>0.31963000000000003</c:v>
                </c:pt>
                <c:pt idx="229">
                  <c:v>0.27899000000000002</c:v>
                </c:pt>
                <c:pt idx="230">
                  <c:v>0.24676999999999999</c:v>
                </c:pt>
                <c:pt idx="231" formatCode="0.00E+00">
                  <c:v>0.22392000000000001</c:v>
                </c:pt>
                <c:pt idx="232" formatCode="0.00E+00">
                  <c:v>0.19750999999999999</c:v>
                </c:pt>
                <c:pt idx="233" formatCode="0.00E+00">
                  <c:v>0.19420000000000001</c:v>
                </c:pt>
                <c:pt idx="234" formatCode="0.00E+00">
                  <c:v>0.18834000000000001</c:v>
                </c:pt>
                <c:pt idx="235" formatCode="0.00E+00">
                  <c:v>0.17494999999999999</c:v>
                </c:pt>
                <c:pt idx="236" formatCode="0.00E+00">
                  <c:v>0.14548</c:v>
                </c:pt>
                <c:pt idx="237" formatCode="0.00E+00">
                  <c:v>0.11506</c:v>
                </c:pt>
                <c:pt idx="238" formatCode="0.00E+00">
                  <c:v>0.10388</c:v>
                </c:pt>
                <c:pt idx="239" formatCode="0.00E+00">
                  <c:v>0.13622000000000001</c:v>
                </c:pt>
                <c:pt idx="240" formatCode="0.00E+00">
                  <c:v>0.1409</c:v>
                </c:pt>
                <c:pt idx="241" formatCode="0.00E+00">
                  <c:v>0.14260999999999999</c:v>
                </c:pt>
                <c:pt idx="242" formatCode="0.00E+00">
                  <c:v>0.12737000000000001</c:v>
                </c:pt>
                <c:pt idx="243" formatCode="0.00E+00">
                  <c:v>0.11377</c:v>
                </c:pt>
                <c:pt idx="244" formatCode="0.00E+00">
                  <c:v>7.6990000000000003E-2</c:v>
                </c:pt>
                <c:pt idx="245" formatCode="0.00E+00">
                  <c:v>6.6559999999999994E-2</c:v>
                </c:pt>
                <c:pt idx="246" formatCode="0.00E+00">
                  <c:v>5.9450000000000003E-2</c:v>
                </c:pt>
                <c:pt idx="247" formatCode="0.00E+00">
                  <c:v>6.5299999999999997E-2</c:v>
                </c:pt>
                <c:pt idx="248" formatCode="0.00E+00">
                  <c:v>6.8470000000000003E-2</c:v>
                </c:pt>
                <c:pt idx="249" formatCode="0.00E+00">
                  <c:v>0.10466</c:v>
                </c:pt>
                <c:pt idx="250" formatCode="0.00E+00">
                  <c:v>0.12733</c:v>
                </c:pt>
                <c:pt idx="251" formatCode="0.00E+00">
                  <c:v>0.13489999999999999</c:v>
                </c:pt>
                <c:pt idx="252">
                  <c:v>0.13292000000000001</c:v>
                </c:pt>
                <c:pt idx="253">
                  <c:v>0.12991</c:v>
                </c:pt>
                <c:pt idx="254">
                  <c:v>0.10814</c:v>
                </c:pt>
                <c:pt idx="255" formatCode="0.00E+00">
                  <c:v>8.2110000000000002E-2</c:v>
                </c:pt>
                <c:pt idx="256" formatCode="0.00E+00">
                  <c:v>6.9639999999999994E-2</c:v>
                </c:pt>
                <c:pt idx="257">
                  <c:v>5.2519999999999997E-2</c:v>
                </c:pt>
                <c:pt idx="258">
                  <c:v>4.0550000000000003E-2</c:v>
                </c:pt>
                <c:pt idx="259">
                  <c:v>7.3200000000000001E-3</c:v>
                </c:pt>
                <c:pt idx="260" formatCode="0.00E+00">
                  <c:v>-1.273E-2</c:v>
                </c:pt>
                <c:pt idx="261">
                  <c:v>-1.0200000000000001E-3</c:v>
                </c:pt>
                <c:pt idx="262" formatCode="0.00E+00">
                  <c:v>4.446E-2</c:v>
                </c:pt>
                <c:pt idx="263" formatCode="0.00E+00">
                  <c:v>6.5579999999999999E-2</c:v>
                </c:pt>
                <c:pt idx="264">
                  <c:v>7.1309999999999998E-2</c:v>
                </c:pt>
                <c:pt idx="265">
                  <c:v>6.1089999999999998E-2</c:v>
                </c:pt>
                <c:pt idx="266">
                  <c:v>5.117E-2</c:v>
                </c:pt>
                <c:pt idx="267" formatCode="0.00E+00">
                  <c:v>4.648E-2</c:v>
                </c:pt>
                <c:pt idx="268">
                  <c:v>4.0489999999999998E-2</c:v>
                </c:pt>
                <c:pt idx="269">
                  <c:v>4.8309999999999999E-2</c:v>
                </c:pt>
                <c:pt idx="270">
                  <c:v>5.6669999999999998E-2</c:v>
                </c:pt>
                <c:pt idx="271">
                  <c:v>5.8630000000000002E-2</c:v>
                </c:pt>
                <c:pt idx="272">
                  <c:v>4.1759999999999999E-2</c:v>
                </c:pt>
                <c:pt idx="273">
                  <c:v>2.912E-2</c:v>
                </c:pt>
                <c:pt idx="274" formatCode="0.00E+00">
                  <c:v>1.8200000000000001E-2</c:v>
                </c:pt>
                <c:pt idx="275" formatCode="0.00E+00">
                  <c:v>2.1700000000000001E-3</c:v>
                </c:pt>
                <c:pt idx="276" formatCode="0.00E+00">
                  <c:v>-1.286E-2</c:v>
                </c:pt>
                <c:pt idx="277" formatCode="0.00E+00">
                  <c:v>-4.0980000000000003E-2</c:v>
                </c:pt>
                <c:pt idx="278" formatCode="0.00E+00">
                  <c:v>-4.8180000000000001E-2</c:v>
                </c:pt>
                <c:pt idx="279" formatCode="0.00E+00">
                  <c:v>-4.4049999999999999E-2</c:v>
                </c:pt>
                <c:pt idx="280" formatCode="0.00E+00">
                  <c:v>-2.7040000000000002E-2</c:v>
                </c:pt>
                <c:pt idx="281" formatCode="0.00E+00">
                  <c:v>-2.1260000000000001E-2</c:v>
                </c:pt>
                <c:pt idx="282" formatCode="0.00E+00">
                  <c:v>-1.5559999999999999E-2</c:v>
                </c:pt>
                <c:pt idx="283">
                  <c:v>-1.2699999999999999E-2</c:v>
                </c:pt>
                <c:pt idx="284">
                  <c:v>-1.294E-2</c:v>
                </c:pt>
                <c:pt idx="285" formatCode="0.00E+00">
                  <c:v>-4.2700000000000004E-3</c:v>
                </c:pt>
                <c:pt idx="286" formatCode="0.00E+00">
                  <c:v>-1.2760000000000001E-2</c:v>
                </c:pt>
                <c:pt idx="287" formatCode="0.00E+00">
                  <c:v>-1.4880000000000001E-2</c:v>
                </c:pt>
                <c:pt idx="288" formatCode="0.00E+00">
                  <c:v>-1.7840000000000002E-2</c:v>
                </c:pt>
                <c:pt idx="289" formatCode="0.00E+00">
                  <c:v>8.4399999999999996E-3</c:v>
                </c:pt>
                <c:pt idx="290" formatCode="0.00E+00">
                  <c:v>3.1419999999999997E-2</c:v>
                </c:pt>
                <c:pt idx="291" formatCode="0.00E+00">
                  <c:v>3.5700000000000003E-2</c:v>
                </c:pt>
                <c:pt idx="292" formatCode="0.00E+00">
                  <c:v>5.0189999999999999E-2</c:v>
                </c:pt>
                <c:pt idx="293" formatCode="0.00E+00">
                  <c:v>5.4420000000000003E-2</c:v>
                </c:pt>
                <c:pt idx="294" formatCode="0.00E+00">
                  <c:v>4.3049999999999998E-2</c:v>
                </c:pt>
                <c:pt idx="295" formatCode="0.00E+00">
                  <c:v>2.9170000000000001E-2</c:v>
                </c:pt>
                <c:pt idx="296" formatCode="0.00E+00">
                  <c:v>4.9100000000000003E-3</c:v>
                </c:pt>
                <c:pt idx="297" formatCode="0.00E+00">
                  <c:v>-0.12734000000000001</c:v>
                </c:pt>
                <c:pt idx="298" formatCode="0.00E+00">
                  <c:v>-0.91639000000000004</c:v>
                </c:pt>
                <c:pt idx="299">
                  <c:v>-2.3921600000000001</c:v>
                </c:pt>
                <c:pt idx="300">
                  <c:v>-4.4617199999999997</c:v>
                </c:pt>
                <c:pt idx="301">
                  <c:v>-6.7466400000000002</c:v>
                </c:pt>
                <c:pt idx="302">
                  <c:v>-8.4762900000000005</c:v>
                </c:pt>
                <c:pt idx="303">
                  <c:v>-8.8298299999999994</c:v>
                </c:pt>
                <c:pt idx="304">
                  <c:v>-7.7707699999999997</c:v>
                </c:pt>
                <c:pt idx="305">
                  <c:v>-5.6396800000000002</c:v>
                </c:pt>
                <c:pt idx="306">
                  <c:v>-2.98509</c:v>
                </c:pt>
                <c:pt idx="307">
                  <c:v>-0.61229</c:v>
                </c:pt>
                <c:pt idx="308">
                  <c:v>1.0472600000000001</c:v>
                </c:pt>
                <c:pt idx="309">
                  <c:v>2.0118800000000001</c:v>
                </c:pt>
                <c:pt idx="310">
                  <c:v>2.5081799999999999</c:v>
                </c:pt>
                <c:pt idx="311">
                  <c:v>2.7183000000000002</c:v>
                </c:pt>
                <c:pt idx="312">
                  <c:v>2.7627700000000002</c:v>
                </c:pt>
                <c:pt idx="313">
                  <c:v>2.7666200000000001</c:v>
                </c:pt>
                <c:pt idx="314" formatCode="0.00E+00">
                  <c:v>2.7238099999999998</c:v>
                </c:pt>
                <c:pt idx="315">
                  <c:v>2.63042</c:v>
                </c:pt>
                <c:pt idx="316">
                  <c:v>2.5461499999999999</c:v>
                </c:pt>
                <c:pt idx="317" formatCode="0.00E+00">
                  <c:v>2.4268700000000001</c:v>
                </c:pt>
                <c:pt idx="318">
                  <c:v>2.33101</c:v>
                </c:pt>
                <c:pt idx="319">
                  <c:v>2.2650199999999998</c:v>
                </c:pt>
                <c:pt idx="320" formatCode="0.00E+00">
                  <c:v>2.20946</c:v>
                </c:pt>
                <c:pt idx="321" formatCode="0.00E+00">
                  <c:v>2.1457299999999999</c:v>
                </c:pt>
                <c:pt idx="322" formatCode="0.00E+00">
                  <c:v>2.0641400000000001</c:v>
                </c:pt>
                <c:pt idx="323">
                  <c:v>1.9733799999999999</c:v>
                </c:pt>
                <c:pt idx="324">
                  <c:v>1.87886</c:v>
                </c:pt>
                <c:pt idx="325">
                  <c:v>1.7920400000000001</c:v>
                </c:pt>
                <c:pt idx="326">
                  <c:v>1.7119200000000001</c:v>
                </c:pt>
                <c:pt idx="327">
                  <c:v>1.6476900000000001</c:v>
                </c:pt>
                <c:pt idx="328">
                  <c:v>1.58426</c:v>
                </c:pt>
                <c:pt idx="329">
                  <c:v>1.5044200000000001</c:v>
                </c:pt>
                <c:pt idx="330">
                  <c:v>1.44116</c:v>
                </c:pt>
                <c:pt idx="331" formatCode="0.00E+00">
                  <c:v>1.34622</c:v>
                </c:pt>
                <c:pt idx="332">
                  <c:v>1.27973</c:v>
                </c:pt>
                <c:pt idx="333">
                  <c:v>1.22048</c:v>
                </c:pt>
                <c:pt idx="334">
                  <c:v>1.13944</c:v>
                </c:pt>
                <c:pt idx="335">
                  <c:v>1.06349</c:v>
                </c:pt>
                <c:pt idx="336" formatCode="0.00E+00">
                  <c:v>0.97302999999999995</c:v>
                </c:pt>
                <c:pt idx="337">
                  <c:v>0.88366</c:v>
                </c:pt>
                <c:pt idx="338">
                  <c:v>0.80779999999999996</c:v>
                </c:pt>
                <c:pt idx="339">
                  <c:v>0.75724999999999998</c:v>
                </c:pt>
                <c:pt idx="340">
                  <c:v>0.72018000000000004</c:v>
                </c:pt>
                <c:pt idx="341">
                  <c:v>0.69733000000000001</c:v>
                </c:pt>
                <c:pt idx="342" formatCode="0.00E+00">
                  <c:v>0.69708000000000003</c:v>
                </c:pt>
                <c:pt idx="343" formatCode="0.00E+00">
                  <c:v>0.65908</c:v>
                </c:pt>
                <c:pt idx="344" formatCode="0.00E+00">
                  <c:v>0.63105</c:v>
                </c:pt>
                <c:pt idx="345">
                  <c:v>0.56071000000000004</c:v>
                </c:pt>
                <c:pt idx="346" formatCode="0.00E+00">
                  <c:v>0.51505999999999996</c:v>
                </c:pt>
                <c:pt idx="347" formatCode="0.00E+00">
                  <c:v>0.48254999999999998</c:v>
                </c:pt>
                <c:pt idx="348">
                  <c:v>0.44928000000000001</c:v>
                </c:pt>
                <c:pt idx="349">
                  <c:v>0.41610000000000003</c:v>
                </c:pt>
                <c:pt idx="350" formatCode="0.00E+00">
                  <c:v>0.36534</c:v>
                </c:pt>
                <c:pt idx="351" formatCode="0.00E+00">
                  <c:v>0.31706000000000001</c:v>
                </c:pt>
                <c:pt idx="352" formatCode="0.00E+00">
                  <c:v>0.27290999999999999</c:v>
                </c:pt>
                <c:pt idx="353" formatCode="0.00E+00">
                  <c:v>0.24307999999999999</c:v>
                </c:pt>
                <c:pt idx="354">
                  <c:v>0.22500000000000001</c:v>
                </c:pt>
                <c:pt idx="355">
                  <c:v>0.22705</c:v>
                </c:pt>
                <c:pt idx="356">
                  <c:v>0.24265</c:v>
                </c:pt>
                <c:pt idx="357">
                  <c:v>0.24118000000000001</c:v>
                </c:pt>
                <c:pt idx="358" formatCode="0.00E+00">
                  <c:v>0.24679000000000001</c:v>
                </c:pt>
                <c:pt idx="359" formatCode="0.00E+00">
                  <c:v>0.20745</c:v>
                </c:pt>
                <c:pt idx="360" formatCode="0.00E+00">
                  <c:v>0.18486</c:v>
                </c:pt>
                <c:pt idx="361" formatCode="0.00E+00">
                  <c:v>0.17280000000000001</c:v>
                </c:pt>
                <c:pt idx="362">
                  <c:v>0.13435</c:v>
                </c:pt>
                <c:pt idx="363">
                  <c:v>0.10342999999999999</c:v>
                </c:pt>
                <c:pt idx="364">
                  <c:v>7.7609999999999998E-2</c:v>
                </c:pt>
                <c:pt idx="365">
                  <c:v>5.484E-2</c:v>
                </c:pt>
                <c:pt idx="366">
                  <c:v>2.4209999999999999E-2</c:v>
                </c:pt>
                <c:pt idx="367" formatCode="0.00E+00">
                  <c:v>-5.2399999999999999E-3</c:v>
                </c:pt>
                <c:pt idx="368">
                  <c:v>-2.0809999999999999E-2</c:v>
                </c:pt>
                <c:pt idx="369">
                  <c:v>1.4409999999999999E-2</c:v>
                </c:pt>
                <c:pt idx="370">
                  <c:v>4.9770000000000002E-2</c:v>
                </c:pt>
                <c:pt idx="371" formatCode="0.00E+00">
                  <c:v>7.0980000000000001E-2</c:v>
                </c:pt>
                <c:pt idx="372">
                  <c:v>7.2770000000000001E-2</c:v>
                </c:pt>
                <c:pt idx="373">
                  <c:v>6.6619999999999999E-2</c:v>
                </c:pt>
                <c:pt idx="374" formatCode="0.00E+00">
                  <c:v>5.7529999999999998E-2</c:v>
                </c:pt>
                <c:pt idx="375" formatCode="0.00E+00">
                  <c:v>3.7990000000000003E-2</c:v>
                </c:pt>
                <c:pt idx="376" formatCode="0.00E+00">
                  <c:v>2.9700000000000001E-2</c:v>
                </c:pt>
                <c:pt idx="377" formatCode="0.00E+00">
                  <c:v>3.2669999999999998E-2</c:v>
                </c:pt>
                <c:pt idx="378" formatCode="0.00E+00">
                  <c:v>2.9319999999999999E-2</c:v>
                </c:pt>
                <c:pt idx="379" formatCode="0.00E+00">
                  <c:v>1.0489999999999999E-2</c:v>
                </c:pt>
                <c:pt idx="380" formatCode="0.00E+00">
                  <c:v>-1.4160000000000001E-2</c:v>
                </c:pt>
                <c:pt idx="381" formatCode="0.00E+00">
                  <c:v>-1.7760000000000001E-2</c:v>
                </c:pt>
                <c:pt idx="382" formatCode="0.00E+00">
                  <c:v>1.9349999999999999E-2</c:v>
                </c:pt>
                <c:pt idx="383" formatCode="0.00E+00">
                  <c:v>3.5580000000000001E-2</c:v>
                </c:pt>
                <c:pt idx="384" formatCode="0.00E+00">
                  <c:v>4.8550000000000003E-2</c:v>
                </c:pt>
                <c:pt idx="385" formatCode="0.00E+00">
                  <c:v>5.2940000000000001E-2</c:v>
                </c:pt>
                <c:pt idx="386">
                  <c:v>5.1090000000000003E-2</c:v>
                </c:pt>
                <c:pt idx="387" formatCode="0.00E+00">
                  <c:v>2.155E-2</c:v>
                </c:pt>
                <c:pt idx="388">
                  <c:v>-1.4599999999999999E-3</c:v>
                </c:pt>
                <c:pt idx="389">
                  <c:v>-1.5499999999999999E-3</c:v>
                </c:pt>
                <c:pt idx="390">
                  <c:v>2.2839999999999999E-2</c:v>
                </c:pt>
                <c:pt idx="391">
                  <c:v>2.2499999999999999E-2</c:v>
                </c:pt>
                <c:pt idx="392" formatCode="0.00E+00">
                  <c:v>3.5860000000000003E-2</c:v>
                </c:pt>
                <c:pt idx="393">
                  <c:v>2.81E-2</c:v>
                </c:pt>
                <c:pt idx="394">
                  <c:v>2.2769999999999999E-2</c:v>
                </c:pt>
                <c:pt idx="395">
                  <c:v>-5.6600000000000001E-3</c:v>
                </c:pt>
                <c:pt idx="396">
                  <c:v>-2.375E-2</c:v>
                </c:pt>
                <c:pt idx="397">
                  <c:v>-7.3299999999999997E-3</c:v>
                </c:pt>
                <c:pt idx="398">
                  <c:v>2.1770000000000001E-2</c:v>
                </c:pt>
                <c:pt idx="399">
                  <c:v>3.2210000000000003E-2</c:v>
                </c:pt>
                <c:pt idx="400">
                  <c:v>4.956E-2</c:v>
                </c:pt>
                <c:pt idx="401">
                  <c:v>4.2799999999999998E-2</c:v>
                </c:pt>
                <c:pt idx="402" formatCode="0.00E+00">
                  <c:v>2.3199999999999998E-2</c:v>
                </c:pt>
                <c:pt idx="403" formatCode="0.00E+00">
                  <c:v>-1.1299999999999999E-2</c:v>
                </c:pt>
                <c:pt idx="404">
                  <c:v>-3.107E-2</c:v>
                </c:pt>
                <c:pt idx="405" formatCode="0.00E+00">
                  <c:v>1.6919400000000001E-4</c:v>
                </c:pt>
                <c:pt idx="406" formatCode="0.00E+00">
                  <c:v>2.4420000000000001E-2</c:v>
                </c:pt>
                <c:pt idx="407" formatCode="0.00E+00">
                  <c:v>4.2849999999999999E-2</c:v>
                </c:pt>
                <c:pt idx="408" formatCode="0.00E+00">
                  <c:v>5.885E-2</c:v>
                </c:pt>
                <c:pt idx="409" formatCode="0.00E+00">
                  <c:v>5.4109999999999998E-2</c:v>
                </c:pt>
                <c:pt idx="410" formatCode="0.00E+00">
                  <c:v>2.5260000000000001E-2</c:v>
                </c:pt>
                <c:pt idx="411">
                  <c:v>-9.7400000000000004E-3</c:v>
                </c:pt>
                <c:pt idx="412">
                  <c:v>-3.499E-2</c:v>
                </c:pt>
                <c:pt idx="413">
                  <c:v>-4.3E-3</c:v>
                </c:pt>
                <c:pt idx="414">
                  <c:v>1.865E-2</c:v>
                </c:pt>
                <c:pt idx="415">
                  <c:v>2.7130000000000001E-2</c:v>
                </c:pt>
                <c:pt idx="416" formatCode="0.00E+00">
                  <c:v>3.6060000000000002E-2</c:v>
                </c:pt>
                <c:pt idx="417">
                  <c:v>-8.5209999999999994E-2</c:v>
                </c:pt>
                <c:pt idx="418">
                  <c:v>-0.88683999999999996</c:v>
                </c:pt>
                <c:pt idx="419" formatCode="0.00E+00">
                  <c:v>-2.5017200000000002</c:v>
                </c:pt>
                <c:pt idx="420">
                  <c:v>-4.9193699999999998</c:v>
                </c:pt>
                <c:pt idx="421">
                  <c:v>-7.8534800000000002</c:v>
                </c:pt>
                <c:pt idx="422">
                  <c:v>-10.61922</c:v>
                </c:pt>
                <c:pt idx="423">
                  <c:v>-12.34277</c:v>
                </c:pt>
                <c:pt idx="424">
                  <c:v>-12.693350000000001</c:v>
                </c:pt>
                <c:pt idx="425">
                  <c:v>-11.71918</c:v>
                </c:pt>
                <c:pt idx="426">
                  <c:v>-9.8031600000000001</c:v>
                </c:pt>
                <c:pt idx="427">
                  <c:v>-7.62338</c:v>
                </c:pt>
                <c:pt idx="428">
                  <c:v>-5.59422</c:v>
                </c:pt>
                <c:pt idx="429">
                  <c:v>-3.9691900000000002</c:v>
                </c:pt>
                <c:pt idx="430">
                  <c:v>-2.77888</c:v>
                </c:pt>
                <c:pt idx="431">
                  <c:v>-1.87588</c:v>
                </c:pt>
                <c:pt idx="432">
                  <c:v>-1.2092000000000001</c:v>
                </c:pt>
                <c:pt idx="433">
                  <c:v>-0.72448000000000001</c:v>
                </c:pt>
                <c:pt idx="434">
                  <c:v>-0.34439999999999998</c:v>
                </c:pt>
                <c:pt idx="435" formatCode="0.00E+00">
                  <c:v>-3.3989999999999999E-2</c:v>
                </c:pt>
                <c:pt idx="436">
                  <c:v>0.20952000000000001</c:v>
                </c:pt>
                <c:pt idx="437" formatCode="0.00E+00">
                  <c:v>0.40492</c:v>
                </c:pt>
                <c:pt idx="438" formatCode="0.00E+00">
                  <c:v>0.54722000000000004</c:v>
                </c:pt>
                <c:pt idx="439" formatCode="0.00E+00">
                  <c:v>0.66993999999999998</c:v>
                </c:pt>
                <c:pt idx="440" formatCode="0.00E+00">
                  <c:v>0.77156999999999998</c:v>
                </c:pt>
                <c:pt idx="441">
                  <c:v>0.83806000000000003</c:v>
                </c:pt>
                <c:pt idx="442" formatCode="0.00E+00">
                  <c:v>0.88144999999999996</c:v>
                </c:pt>
                <c:pt idx="443">
                  <c:v>0.92274999999999996</c:v>
                </c:pt>
                <c:pt idx="444">
                  <c:v>0.95669000000000004</c:v>
                </c:pt>
                <c:pt idx="445">
                  <c:v>1.0052300000000001</c:v>
                </c:pt>
                <c:pt idx="446">
                  <c:v>1.0469900000000001</c:v>
                </c:pt>
                <c:pt idx="447">
                  <c:v>1.0377400000000001</c:v>
                </c:pt>
                <c:pt idx="448">
                  <c:v>1.0293000000000001</c:v>
                </c:pt>
                <c:pt idx="449">
                  <c:v>1.0062899999999999</c:v>
                </c:pt>
                <c:pt idx="450">
                  <c:v>0.96253</c:v>
                </c:pt>
                <c:pt idx="451">
                  <c:v>0.91064999999999996</c:v>
                </c:pt>
                <c:pt idx="452" formatCode="0.00E+00">
                  <c:v>0.84572000000000003</c:v>
                </c:pt>
                <c:pt idx="453" formatCode="0.00E+00">
                  <c:v>0.80015999999999998</c:v>
                </c:pt>
                <c:pt idx="454">
                  <c:v>0.77029000000000003</c:v>
                </c:pt>
                <c:pt idx="455">
                  <c:v>0.73882999999999999</c:v>
                </c:pt>
                <c:pt idx="456">
                  <c:v>0.71147000000000005</c:v>
                </c:pt>
                <c:pt idx="457">
                  <c:v>0.70887</c:v>
                </c:pt>
                <c:pt idx="458" formatCode="0.00E+00">
                  <c:v>0.68264000000000002</c:v>
                </c:pt>
                <c:pt idx="459" formatCode="0.00E+00">
                  <c:v>0.64942999999999995</c:v>
                </c:pt>
                <c:pt idx="460">
                  <c:v>0.62143999999999999</c:v>
                </c:pt>
                <c:pt idx="461">
                  <c:v>0.59960000000000002</c:v>
                </c:pt>
                <c:pt idx="462" formatCode="0.00E+00">
                  <c:v>0.57374999999999998</c:v>
                </c:pt>
                <c:pt idx="463" formatCode="0.00E+00">
                  <c:v>0.56283000000000005</c:v>
                </c:pt>
                <c:pt idx="464" formatCode="0.00E+00">
                  <c:v>0.50990999999999997</c:v>
                </c:pt>
                <c:pt idx="465" formatCode="0.00E+00">
                  <c:v>0.4718</c:v>
                </c:pt>
                <c:pt idx="466" formatCode="0.00E+00">
                  <c:v>0.45067000000000002</c:v>
                </c:pt>
                <c:pt idx="467" formatCode="0.00E+00">
                  <c:v>0.42268</c:v>
                </c:pt>
                <c:pt idx="468" formatCode="0.00E+00">
                  <c:v>0.39280999999999999</c:v>
                </c:pt>
                <c:pt idx="469" formatCode="0.00E+00">
                  <c:v>0.37533</c:v>
                </c:pt>
                <c:pt idx="470" formatCode="0.00E+00">
                  <c:v>0.34659000000000001</c:v>
                </c:pt>
                <c:pt idx="471">
                  <c:v>0.31839000000000001</c:v>
                </c:pt>
                <c:pt idx="472">
                  <c:v>0.31458999999999998</c:v>
                </c:pt>
                <c:pt idx="473">
                  <c:v>0.30538999999999999</c:v>
                </c:pt>
                <c:pt idx="474" formatCode="0.00E+00">
                  <c:v>0.2666</c:v>
                </c:pt>
                <c:pt idx="475" formatCode="0.00E+00">
                  <c:v>0.26046000000000002</c:v>
                </c:pt>
                <c:pt idx="476">
                  <c:v>0.221</c:v>
                </c:pt>
                <c:pt idx="477" formatCode="0.00E+00">
                  <c:v>0.19641</c:v>
                </c:pt>
                <c:pt idx="478">
                  <c:v>0.16361000000000001</c:v>
                </c:pt>
                <c:pt idx="479">
                  <c:v>0.15884000000000001</c:v>
                </c:pt>
                <c:pt idx="480">
                  <c:v>0.15734000000000001</c:v>
                </c:pt>
                <c:pt idx="481">
                  <c:v>0.16199</c:v>
                </c:pt>
                <c:pt idx="482">
                  <c:v>0.14546000000000001</c:v>
                </c:pt>
                <c:pt idx="483">
                  <c:v>0.13668</c:v>
                </c:pt>
                <c:pt idx="484">
                  <c:v>0.13872999999999999</c:v>
                </c:pt>
                <c:pt idx="485" formatCode="0.00E+00">
                  <c:v>0.14058000000000001</c:v>
                </c:pt>
                <c:pt idx="486">
                  <c:v>0.14183999999999999</c:v>
                </c:pt>
                <c:pt idx="487" formatCode="0.00E+00">
                  <c:v>0.16769999999999999</c:v>
                </c:pt>
                <c:pt idx="488">
                  <c:v>0.14272000000000001</c:v>
                </c:pt>
                <c:pt idx="489" formatCode="0.00E+00">
                  <c:v>0.13167999999999999</c:v>
                </c:pt>
                <c:pt idx="490">
                  <c:v>0.1134</c:v>
                </c:pt>
                <c:pt idx="491">
                  <c:v>9.9049999999999999E-2</c:v>
                </c:pt>
                <c:pt idx="492">
                  <c:v>7.6920000000000002E-2</c:v>
                </c:pt>
                <c:pt idx="493">
                  <c:v>8.0939999999999998E-2</c:v>
                </c:pt>
                <c:pt idx="494">
                  <c:v>9.5049999999999996E-2</c:v>
                </c:pt>
                <c:pt idx="495" formatCode="0.00E+00">
                  <c:v>8.2669999999999993E-2</c:v>
                </c:pt>
                <c:pt idx="496">
                  <c:v>5.8360000000000002E-2</c:v>
                </c:pt>
                <c:pt idx="497">
                  <c:v>3.5520000000000003E-2</c:v>
                </c:pt>
                <c:pt idx="498">
                  <c:v>1.95E-2</c:v>
                </c:pt>
                <c:pt idx="499">
                  <c:v>9.9600000000000001E-3</c:v>
                </c:pt>
                <c:pt idx="500">
                  <c:v>-5.3545199999999995E-4</c:v>
                </c:pt>
                <c:pt idx="501">
                  <c:v>1.298E-2</c:v>
                </c:pt>
                <c:pt idx="502" formatCode="0.00E+00">
                  <c:v>1.822E-2</c:v>
                </c:pt>
                <c:pt idx="503" formatCode="0.00E+00">
                  <c:v>3.4450000000000001E-2</c:v>
                </c:pt>
                <c:pt idx="504">
                  <c:v>2.155E-2</c:v>
                </c:pt>
                <c:pt idx="505" formatCode="0.00E+00">
                  <c:v>3.3300000000000001E-3</c:v>
                </c:pt>
                <c:pt idx="506" formatCode="0.00E+00">
                  <c:v>-3.7200000000000002E-3</c:v>
                </c:pt>
                <c:pt idx="507">
                  <c:v>-9.7300000000000008E-3</c:v>
                </c:pt>
                <c:pt idx="508">
                  <c:v>-1.6070000000000001E-2</c:v>
                </c:pt>
                <c:pt idx="509">
                  <c:v>-1.6250000000000001E-2</c:v>
                </c:pt>
                <c:pt idx="510">
                  <c:v>-1.0670000000000001E-2</c:v>
                </c:pt>
                <c:pt idx="511">
                  <c:v>-6.7600000000000004E-3</c:v>
                </c:pt>
                <c:pt idx="512">
                  <c:v>-5.9800000000000001E-3</c:v>
                </c:pt>
                <c:pt idx="513" formatCode="0.00E+00">
                  <c:v>1.567E-2</c:v>
                </c:pt>
                <c:pt idx="514" formatCode="0.00E+00">
                  <c:v>8.6999999999999994E-3</c:v>
                </c:pt>
                <c:pt idx="515" formatCode="0.00E+00">
                  <c:v>1.1860000000000001E-2</c:v>
                </c:pt>
                <c:pt idx="516" formatCode="0.00E+00">
                  <c:v>-1.213E-2</c:v>
                </c:pt>
                <c:pt idx="517">
                  <c:v>-4.8050000000000002E-2</c:v>
                </c:pt>
                <c:pt idx="518">
                  <c:v>-6.59E-2</c:v>
                </c:pt>
                <c:pt idx="519" formatCode="0.00E+00">
                  <c:v>-3.4790000000000001E-2</c:v>
                </c:pt>
                <c:pt idx="520" formatCode="0.00E+00">
                  <c:v>-8.9499999999999996E-3</c:v>
                </c:pt>
                <c:pt idx="521" formatCode="0.00E+00">
                  <c:v>1.1860000000000001E-2</c:v>
                </c:pt>
                <c:pt idx="522" formatCode="0.00E+00">
                  <c:v>2.138E-2</c:v>
                </c:pt>
                <c:pt idx="523" formatCode="0.00E+00">
                  <c:v>2.358E-2</c:v>
                </c:pt>
                <c:pt idx="524" formatCode="0.00E+00">
                  <c:v>1.3679999999999999E-2</c:v>
                </c:pt>
                <c:pt idx="525" formatCode="0.00E+00">
                  <c:v>-8.2199999999999999E-3</c:v>
                </c:pt>
                <c:pt idx="526" formatCode="0.00E+00">
                  <c:v>-1.9120000000000002E-2</c:v>
                </c:pt>
                <c:pt idx="527" formatCode="0.00E+00">
                  <c:v>-9.5200000000000007E-3</c:v>
                </c:pt>
                <c:pt idx="528" formatCode="0.00E+00">
                  <c:v>-3.0100000000000001E-3</c:v>
                </c:pt>
                <c:pt idx="529" formatCode="0.00E+00">
                  <c:v>-3.16E-3</c:v>
                </c:pt>
                <c:pt idx="530" formatCode="0.00E+00">
                  <c:v>1.7610000000000001E-2</c:v>
                </c:pt>
                <c:pt idx="531" formatCode="0.00E+00">
                  <c:v>1.6250000000000001E-2</c:v>
                </c:pt>
                <c:pt idx="532" formatCode="0.00E+00">
                  <c:v>1.6160000000000001E-2</c:v>
                </c:pt>
                <c:pt idx="533" formatCode="0.00E+00">
                  <c:v>6.4099999999999999E-3</c:v>
                </c:pt>
                <c:pt idx="534">
                  <c:v>-3.1669999999999997E-2</c:v>
                </c:pt>
                <c:pt idx="535" formatCode="0.00E+00">
                  <c:v>-4.8619999999999997E-2</c:v>
                </c:pt>
                <c:pt idx="536">
                  <c:v>-4.5280000000000001E-2</c:v>
                </c:pt>
                <c:pt idx="537">
                  <c:v>-6.0299999999999999E-2</c:v>
                </c:pt>
                <c:pt idx="538">
                  <c:v>-0.51887000000000005</c:v>
                </c:pt>
                <c:pt idx="539">
                  <c:v>-1.6855500000000001</c:v>
                </c:pt>
                <c:pt idx="540">
                  <c:v>-3.5865100000000001</c:v>
                </c:pt>
                <c:pt idx="541">
                  <c:v>-6.1956100000000003</c:v>
                </c:pt>
                <c:pt idx="542">
                  <c:v>-9.2063000000000006</c:v>
                </c:pt>
                <c:pt idx="543">
                  <c:v>-11.81762</c:v>
                </c:pt>
                <c:pt idx="544">
                  <c:v>-13.48939</c:v>
                </c:pt>
                <c:pt idx="545">
                  <c:v>-14.04946</c:v>
                </c:pt>
                <c:pt idx="546">
                  <c:v>-13.492789999999999</c:v>
                </c:pt>
                <c:pt idx="547">
                  <c:v>-12.15588</c:v>
                </c:pt>
                <c:pt idx="548">
                  <c:v>-10.47906</c:v>
                </c:pt>
                <c:pt idx="549">
                  <c:v>-8.7785600000000006</c:v>
                </c:pt>
                <c:pt idx="550">
                  <c:v>-7.2690599999999996</c:v>
                </c:pt>
                <c:pt idx="551">
                  <c:v>-6.0049599999999996</c:v>
                </c:pt>
                <c:pt idx="552">
                  <c:v>-4.9530599999999998</c:v>
                </c:pt>
                <c:pt idx="553">
                  <c:v>-4.1227099999999997</c:v>
                </c:pt>
                <c:pt idx="554">
                  <c:v>-3.4177499999999998</c:v>
                </c:pt>
                <c:pt idx="555">
                  <c:v>-2.8378199999999998</c:v>
                </c:pt>
                <c:pt idx="556">
                  <c:v>-2.37168</c:v>
                </c:pt>
                <c:pt idx="557">
                  <c:v>-1.97621</c:v>
                </c:pt>
                <c:pt idx="558">
                  <c:v>-1.62585</c:v>
                </c:pt>
                <c:pt idx="559">
                  <c:v>-1.33063</c:v>
                </c:pt>
                <c:pt idx="560">
                  <c:v>-1.0752600000000001</c:v>
                </c:pt>
                <c:pt idx="561">
                  <c:v>-0.83443999999999996</c:v>
                </c:pt>
                <c:pt idx="562">
                  <c:v>-0.65212000000000003</c:v>
                </c:pt>
                <c:pt idx="563">
                  <c:v>-0.51080000000000003</c:v>
                </c:pt>
                <c:pt idx="564">
                  <c:v>-0.38391999999999998</c:v>
                </c:pt>
                <c:pt idx="565">
                  <c:v>-0.31117</c:v>
                </c:pt>
                <c:pt idx="566">
                  <c:v>-0.24243999999999999</c:v>
                </c:pt>
                <c:pt idx="567">
                  <c:v>-0.19195999999999999</c:v>
                </c:pt>
                <c:pt idx="568">
                  <c:v>-0.13741999999999999</c:v>
                </c:pt>
                <c:pt idx="569">
                  <c:v>-8.3119999999999999E-2</c:v>
                </c:pt>
                <c:pt idx="570">
                  <c:v>-7.0699999999999999E-3</c:v>
                </c:pt>
                <c:pt idx="571">
                  <c:v>5.5710000000000003E-2</c:v>
                </c:pt>
                <c:pt idx="572">
                  <c:v>9.8830000000000001E-2</c:v>
                </c:pt>
                <c:pt idx="573">
                  <c:v>0.14752000000000001</c:v>
                </c:pt>
                <c:pt idx="574">
                  <c:v>0.18185000000000001</c:v>
                </c:pt>
                <c:pt idx="575">
                  <c:v>0.17665</c:v>
                </c:pt>
                <c:pt idx="576">
                  <c:v>0.15265999999999999</c:v>
                </c:pt>
                <c:pt idx="577">
                  <c:v>0.14627999999999999</c:v>
                </c:pt>
                <c:pt idx="578">
                  <c:v>0.1361</c:v>
                </c:pt>
                <c:pt idx="579">
                  <c:v>0.11892999999999999</c:v>
                </c:pt>
                <c:pt idx="580">
                  <c:v>0.12870000000000001</c:v>
                </c:pt>
                <c:pt idx="581">
                  <c:v>0.13919000000000001</c:v>
                </c:pt>
                <c:pt idx="582">
                  <c:v>0.14072000000000001</c:v>
                </c:pt>
                <c:pt idx="583" formatCode="0.00E+00">
                  <c:v>0.15007999999999999</c:v>
                </c:pt>
                <c:pt idx="584" formatCode="0.00E+00">
                  <c:v>0.11437</c:v>
                </c:pt>
                <c:pt idx="585" formatCode="0.00E+00">
                  <c:v>9.0219999999999995E-2</c:v>
                </c:pt>
                <c:pt idx="586" formatCode="0.00E+00">
                  <c:v>9.4839999999999994E-2</c:v>
                </c:pt>
                <c:pt idx="587" formatCode="0.00E+00">
                  <c:v>9.6500000000000002E-2</c:v>
                </c:pt>
                <c:pt idx="588" formatCode="0.00E+00">
                  <c:v>8.7989999999999999E-2</c:v>
                </c:pt>
                <c:pt idx="589">
                  <c:v>0.11491999999999999</c:v>
                </c:pt>
                <c:pt idx="590">
                  <c:v>0.12243999999999999</c:v>
                </c:pt>
                <c:pt idx="591">
                  <c:v>0.11602</c:v>
                </c:pt>
                <c:pt idx="592">
                  <c:v>0.12345</c:v>
                </c:pt>
                <c:pt idx="593" formatCode="0.00E+00">
                  <c:v>0.13109000000000001</c:v>
                </c:pt>
                <c:pt idx="594" formatCode="0.00E+00">
                  <c:v>0.10664</c:v>
                </c:pt>
                <c:pt idx="595" formatCode="0.00E+00">
                  <c:v>0.10382</c:v>
                </c:pt>
                <c:pt idx="596" formatCode="0.00E+00">
                  <c:v>5.7279999999999998E-2</c:v>
                </c:pt>
                <c:pt idx="597" formatCode="0.00E+00">
                  <c:v>3.1989999999999998E-2</c:v>
                </c:pt>
                <c:pt idx="598" formatCode="0.00E+00">
                  <c:v>3.4950000000000002E-2</c:v>
                </c:pt>
                <c:pt idx="599" formatCode="0.00E+00">
                  <c:v>7.3130000000000001E-2</c:v>
                </c:pt>
                <c:pt idx="600" formatCode="0.00E+00">
                  <c:v>0.10102</c:v>
                </c:pt>
                <c:pt idx="601" formatCode="0.00E+00">
                  <c:v>0.12569</c:v>
                </c:pt>
                <c:pt idx="602" formatCode="0.00E+00">
                  <c:v>0.14906</c:v>
                </c:pt>
                <c:pt idx="603">
                  <c:v>0.13247999999999999</c:v>
                </c:pt>
                <c:pt idx="604">
                  <c:v>9.6729999999999997E-2</c:v>
                </c:pt>
                <c:pt idx="605">
                  <c:v>6.1030000000000001E-2</c:v>
                </c:pt>
                <c:pt idx="606" formatCode="0.00E+00">
                  <c:v>4.0840000000000001E-2</c:v>
                </c:pt>
                <c:pt idx="607">
                  <c:v>2.7820000000000001E-2</c:v>
                </c:pt>
                <c:pt idx="608">
                  <c:v>1.4449999999999999E-2</c:v>
                </c:pt>
                <c:pt idx="609">
                  <c:v>2.1260000000000001E-2</c:v>
                </c:pt>
                <c:pt idx="610">
                  <c:v>3.9649999999999998E-2</c:v>
                </c:pt>
                <c:pt idx="611" formatCode="0.00E+00">
                  <c:v>7.3190000000000005E-2</c:v>
                </c:pt>
                <c:pt idx="612">
                  <c:v>8.0710000000000004E-2</c:v>
                </c:pt>
                <c:pt idx="613" formatCode="0.00E+00">
                  <c:v>5.8770000000000003E-2</c:v>
                </c:pt>
                <c:pt idx="614" formatCode="0.00E+00">
                  <c:v>5.2560000000000003E-2</c:v>
                </c:pt>
                <c:pt idx="615">
                  <c:v>3.6519999999999997E-2</c:v>
                </c:pt>
                <c:pt idx="616">
                  <c:v>5.8399999999999997E-3</c:v>
                </c:pt>
                <c:pt idx="617" formatCode="0.00E+00">
                  <c:v>-1.6330000000000001E-2</c:v>
                </c:pt>
                <c:pt idx="618" formatCode="0.00E+00">
                  <c:v>-1.47E-3</c:v>
                </c:pt>
                <c:pt idx="619">
                  <c:v>6.7799999999999996E-3</c:v>
                </c:pt>
                <c:pt idx="620" formatCode="0.00E+00">
                  <c:v>-2.5799999999999998E-3</c:v>
                </c:pt>
                <c:pt idx="621">
                  <c:v>5.0000000000000001E-3</c:v>
                </c:pt>
                <c:pt idx="622">
                  <c:v>2.4840000000000001E-2</c:v>
                </c:pt>
                <c:pt idx="623" formatCode="0.00E+00">
                  <c:v>4.9820000000000003E-2</c:v>
                </c:pt>
                <c:pt idx="624">
                  <c:v>5.2049999999999999E-2</c:v>
                </c:pt>
                <c:pt idx="625">
                  <c:v>3.2469999999999999E-2</c:v>
                </c:pt>
                <c:pt idx="626">
                  <c:v>3.805E-2</c:v>
                </c:pt>
                <c:pt idx="627">
                  <c:v>2.768E-2</c:v>
                </c:pt>
                <c:pt idx="628">
                  <c:v>-2.6420700000000003E-4</c:v>
                </c:pt>
                <c:pt idx="629">
                  <c:v>-1.8290000000000001E-2</c:v>
                </c:pt>
                <c:pt idx="630">
                  <c:v>-1.192E-2</c:v>
                </c:pt>
                <c:pt idx="631">
                  <c:v>-9.5700000000000004E-3</c:v>
                </c:pt>
                <c:pt idx="632">
                  <c:v>-1.7510000000000001E-2</c:v>
                </c:pt>
                <c:pt idx="633">
                  <c:v>-2.99E-3</c:v>
                </c:pt>
                <c:pt idx="634">
                  <c:v>1.5679999999999999E-2</c:v>
                </c:pt>
                <c:pt idx="635">
                  <c:v>4.4510000000000001E-2</c:v>
                </c:pt>
                <c:pt idx="636" formatCode="0.00E+00">
                  <c:v>3.4770000000000002E-2</c:v>
                </c:pt>
                <c:pt idx="637" formatCode="0.00E+00">
                  <c:v>1.804E-2</c:v>
                </c:pt>
                <c:pt idx="638" formatCode="0.00E+00">
                  <c:v>2.077E-2</c:v>
                </c:pt>
                <c:pt idx="639" formatCode="0.00E+00">
                  <c:v>5.7999999999999996E-3</c:v>
                </c:pt>
                <c:pt idx="640" formatCode="0.00E+00">
                  <c:v>-2.0719999999999999E-2</c:v>
                </c:pt>
                <c:pt idx="641">
                  <c:v>-2.64E-2</c:v>
                </c:pt>
                <c:pt idx="642">
                  <c:v>-1.4970000000000001E-2</c:v>
                </c:pt>
                <c:pt idx="643" formatCode="0.00E+00">
                  <c:v>-1.187E-2</c:v>
                </c:pt>
                <c:pt idx="644" formatCode="0.00E+00">
                  <c:v>-1.447E-2</c:v>
                </c:pt>
                <c:pt idx="645" formatCode="0.00E+00">
                  <c:v>6.3899999999999998E-3</c:v>
                </c:pt>
                <c:pt idx="646" formatCode="0.00E+00">
                  <c:v>1.3520000000000001E-2</c:v>
                </c:pt>
                <c:pt idx="647" formatCode="0.00E+00">
                  <c:v>2.681E-2</c:v>
                </c:pt>
                <c:pt idx="648" formatCode="0.00E+00">
                  <c:v>2.14E-3</c:v>
                </c:pt>
                <c:pt idx="649" formatCode="0.00E+00">
                  <c:v>-1.248E-2</c:v>
                </c:pt>
                <c:pt idx="650" formatCode="0.00E+00">
                  <c:v>-1.255E-2</c:v>
                </c:pt>
                <c:pt idx="651" formatCode="0.00E+00">
                  <c:v>-1.311E-2</c:v>
                </c:pt>
                <c:pt idx="652">
                  <c:v>-1.686E-2</c:v>
                </c:pt>
                <c:pt idx="653">
                  <c:v>-9.6399999999999993E-3</c:v>
                </c:pt>
                <c:pt idx="654" formatCode="0.00E+00">
                  <c:v>6.8999999999999999E-3</c:v>
                </c:pt>
                <c:pt idx="655" formatCode="0.00E+00">
                  <c:v>8.6E-3</c:v>
                </c:pt>
                <c:pt idx="656" formatCode="0.00E+00">
                  <c:v>4.7699999999999999E-3</c:v>
                </c:pt>
                <c:pt idx="657" formatCode="0.00E+00">
                  <c:v>-1.4370000000000001E-2</c:v>
                </c:pt>
                <c:pt idx="658">
                  <c:v>-0.39317000000000002</c:v>
                </c:pt>
                <c:pt idx="659">
                  <c:v>-1.35907</c:v>
                </c:pt>
                <c:pt idx="660">
                  <c:v>-3.0137800000000001</c:v>
                </c:pt>
                <c:pt idx="661">
                  <c:v>-5.2574300000000003</c:v>
                </c:pt>
                <c:pt idx="662">
                  <c:v>-7.8170200000000003</c:v>
                </c:pt>
                <c:pt idx="663">
                  <c:v>-10.1579</c:v>
                </c:pt>
                <c:pt idx="664">
                  <c:v>-11.805289999999999</c:v>
                </c:pt>
                <c:pt idx="665">
                  <c:v>-12.569940000000001</c:v>
                </c:pt>
                <c:pt idx="666">
                  <c:v>-12.50042</c:v>
                </c:pt>
                <c:pt idx="667">
                  <c:v>-11.816990000000001</c:v>
                </c:pt>
                <c:pt idx="668">
                  <c:v>-10.76754</c:v>
                </c:pt>
                <c:pt idx="669">
                  <c:v>-9.6080500000000004</c:v>
                </c:pt>
                <c:pt idx="670">
                  <c:v>-8.4635400000000001</c:v>
                </c:pt>
                <c:pt idx="671">
                  <c:v>-7.4093200000000001</c:v>
                </c:pt>
                <c:pt idx="672">
                  <c:v>-6.47471</c:v>
                </c:pt>
                <c:pt idx="673">
                  <c:v>-5.6616499999999998</c:v>
                </c:pt>
                <c:pt idx="674">
                  <c:v>-4.9526500000000002</c:v>
                </c:pt>
                <c:pt idx="675">
                  <c:v>-4.3526899999999999</c:v>
                </c:pt>
                <c:pt idx="676">
                  <c:v>-3.82565</c:v>
                </c:pt>
                <c:pt idx="677">
                  <c:v>-3.3675199999999998</c:v>
                </c:pt>
                <c:pt idx="678">
                  <c:v>-2.9231600000000002</c:v>
                </c:pt>
                <c:pt idx="679">
                  <c:v>-2.5380400000000001</c:v>
                </c:pt>
                <c:pt idx="680">
                  <c:v>-2.2087400000000001</c:v>
                </c:pt>
                <c:pt idx="681">
                  <c:v>-1.91266</c:v>
                </c:pt>
                <c:pt idx="682">
                  <c:v>-1.65917</c:v>
                </c:pt>
                <c:pt idx="683">
                  <c:v>-1.4698199999999999</c:v>
                </c:pt>
                <c:pt idx="684">
                  <c:v>-1.30261</c:v>
                </c:pt>
                <c:pt idx="685">
                  <c:v>-1.1694100000000001</c:v>
                </c:pt>
                <c:pt idx="686">
                  <c:v>-1.0472600000000001</c:v>
                </c:pt>
                <c:pt idx="687">
                  <c:v>-0.93649000000000004</c:v>
                </c:pt>
                <c:pt idx="688">
                  <c:v>-0.85148999999999997</c:v>
                </c:pt>
                <c:pt idx="689">
                  <c:v>-0.76243000000000005</c:v>
                </c:pt>
                <c:pt idx="690">
                  <c:v>-0.62731000000000003</c:v>
                </c:pt>
                <c:pt idx="691">
                  <c:v>-0.49243999999999999</c:v>
                </c:pt>
                <c:pt idx="692">
                  <c:v>-0.40023999999999998</c:v>
                </c:pt>
                <c:pt idx="693" formatCode="0.00E+00">
                  <c:v>-0.32247999999999999</c:v>
                </c:pt>
                <c:pt idx="694" formatCode="0.00E+00">
                  <c:v>-0.26057999999999998</c:v>
                </c:pt>
                <c:pt idx="695" formatCode="0.00E+00">
                  <c:v>-0.23244000000000001</c:v>
                </c:pt>
                <c:pt idx="696" formatCode="0.00E+00">
                  <c:v>-0.22991</c:v>
                </c:pt>
                <c:pt idx="697" formatCode="0.00E+00">
                  <c:v>-0.22428000000000001</c:v>
                </c:pt>
                <c:pt idx="698" formatCode="0.00E+00">
                  <c:v>-0.19116</c:v>
                </c:pt>
                <c:pt idx="699" formatCode="0.00E+00">
                  <c:v>-0.15386</c:v>
                </c:pt>
                <c:pt idx="700">
                  <c:v>-0.12454999999999999</c:v>
                </c:pt>
                <c:pt idx="701">
                  <c:v>-7.6160000000000005E-2</c:v>
                </c:pt>
                <c:pt idx="702">
                  <c:v>-5.3420000000000002E-2</c:v>
                </c:pt>
                <c:pt idx="703">
                  <c:v>-4.3319999999999997E-2</c:v>
                </c:pt>
                <c:pt idx="704">
                  <c:v>-5.8529999999999999E-2</c:v>
                </c:pt>
                <c:pt idx="705">
                  <c:v>-9.2810000000000004E-2</c:v>
                </c:pt>
                <c:pt idx="706">
                  <c:v>-0.11015</c:v>
                </c:pt>
                <c:pt idx="707">
                  <c:v>-0.10294</c:v>
                </c:pt>
                <c:pt idx="708" formatCode="0.00E+00">
                  <c:v>-7.6139999999999999E-2</c:v>
                </c:pt>
                <c:pt idx="709">
                  <c:v>-6.6239999999999993E-2</c:v>
                </c:pt>
                <c:pt idx="710">
                  <c:v>-4.589E-2</c:v>
                </c:pt>
                <c:pt idx="711">
                  <c:v>-2.5700000000000001E-2</c:v>
                </c:pt>
                <c:pt idx="712">
                  <c:v>-2.0820000000000002E-2</c:v>
                </c:pt>
                <c:pt idx="713">
                  <c:v>-3.3390000000000003E-2</c:v>
                </c:pt>
                <c:pt idx="714">
                  <c:v>-2.6089999999999999E-2</c:v>
                </c:pt>
                <c:pt idx="715">
                  <c:v>-1.298E-2</c:v>
                </c:pt>
                <c:pt idx="716">
                  <c:v>-1.2869999999999999E-2</c:v>
                </c:pt>
                <c:pt idx="717" formatCode="0.00E+00">
                  <c:v>-2.3349999999999999E-2</c:v>
                </c:pt>
                <c:pt idx="718">
                  <c:v>-1.8010000000000002E-2</c:v>
                </c:pt>
                <c:pt idx="719">
                  <c:v>1.5E-3</c:v>
                </c:pt>
                <c:pt idx="720">
                  <c:v>1.9349999999999999E-2</c:v>
                </c:pt>
                <c:pt idx="721">
                  <c:v>3.14E-3</c:v>
                </c:pt>
                <c:pt idx="722">
                  <c:v>-1.119E-2</c:v>
                </c:pt>
                <c:pt idx="723">
                  <c:v>-1.0959999999999999E-2</c:v>
                </c:pt>
                <c:pt idx="724">
                  <c:v>-3.424E-2</c:v>
                </c:pt>
                <c:pt idx="725">
                  <c:v>-6.0749999999999998E-2</c:v>
                </c:pt>
                <c:pt idx="726">
                  <c:v>-6.2649999999999997E-2</c:v>
                </c:pt>
                <c:pt idx="727">
                  <c:v>-4.836E-2</c:v>
                </c:pt>
                <c:pt idx="728" formatCode="0.00E+00">
                  <c:v>-3.5000000000000003E-2</c:v>
                </c:pt>
                <c:pt idx="729" formatCode="0.00E+00">
                  <c:v>-3.61E-2</c:v>
                </c:pt>
                <c:pt idx="730" formatCode="0.00E+00">
                  <c:v>-2.299E-2</c:v>
                </c:pt>
                <c:pt idx="731" formatCode="0.00E+00">
                  <c:v>-4.1267499999999999E-4</c:v>
                </c:pt>
                <c:pt idx="732" formatCode="0.00E+00">
                  <c:v>1.9859999999999999E-2</c:v>
                </c:pt>
                <c:pt idx="733" formatCode="0.00E+00">
                  <c:v>6.9499999999999996E-3</c:v>
                </c:pt>
                <c:pt idx="734" formatCode="0.00E+00">
                  <c:v>-2.5659999999999999E-2</c:v>
                </c:pt>
                <c:pt idx="735">
                  <c:v>-4.2840000000000003E-2</c:v>
                </c:pt>
                <c:pt idx="736">
                  <c:v>-5.5579999999999997E-2</c:v>
                </c:pt>
                <c:pt idx="737">
                  <c:v>-7.4300000000000005E-2</c:v>
                </c:pt>
                <c:pt idx="738">
                  <c:v>-7.8420000000000004E-2</c:v>
                </c:pt>
                <c:pt idx="739" formatCode="0.00E+00">
                  <c:v>-3.1119999999999998E-2</c:v>
                </c:pt>
                <c:pt idx="740" formatCode="0.00E+00">
                  <c:v>-1.336E-2</c:v>
                </c:pt>
                <c:pt idx="741">
                  <c:v>-1.225E-2</c:v>
                </c:pt>
                <c:pt idx="742">
                  <c:v>-4.181E-2</c:v>
                </c:pt>
                <c:pt idx="743" formatCode="0.00E+00">
                  <c:v>-6.0780000000000001E-2</c:v>
                </c:pt>
                <c:pt idx="744" formatCode="0.00E+00">
                  <c:v>-6.0510000000000001E-2</c:v>
                </c:pt>
                <c:pt idx="745" formatCode="0.00E+00">
                  <c:v>-4.9360000000000001E-2</c:v>
                </c:pt>
                <c:pt idx="746" formatCode="0.00E+00">
                  <c:v>-3.4569999999999997E-2</c:v>
                </c:pt>
                <c:pt idx="747" formatCode="0.00E+00">
                  <c:v>-1.4800000000000001E-2</c:v>
                </c:pt>
                <c:pt idx="748" formatCode="0.00E+00">
                  <c:v>1.1299999999999999E-3</c:v>
                </c:pt>
                <c:pt idx="749" formatCode="0.00E+00">
                  <c:v>1.09E-2</c:v>
                </c:pt>
                <c:pt idx="750" formatCode="0.00E+00">
                  <c:v>-7.0299999999999998E-3</c:v>
                </c:pt>
                <c:pt idx="751" formatCode="0.00E+00">
                  <c:v>-2.9100000000000001E-2</c:v>
                </c:pt>
                <c:pt idx="752" formatCode="0.00E+00">
                  <c:v>-5.0200000000000002E-3</c:v>
                </c:pt>
                <c:pt idx="753" formatCode="0.00E+00">
                  <c:v>1.107E-2</c:v>
                </c:pt>
                <c:pt idx="754" formatCode="0.00E+00">
                  <c:v>1.0500000000000001E-2</c:v>
                </c:pt>
                <c:pt idx="755">
                  <c:v>1.4460000000000001E-2</c:v>
                </c:pt>
                <c:pt idx="756" formatCode="0.00E+00">
                  <c:v>2.5989999999999999E-2</c:v>
                </c:pt>
                <c:pt idx="757">
                  <c:v>3.1300000000000001E-2</c:v>
                </c:pt>
                <c:pt idx="758" formatCode="0.00E+00">
                  <c:v>3.4799999999999998E-2</c:v>
                </c:pt>
                <c:pt idx="759" formatCode="0.00E+00">
                  <c:v>4.3800000000000002E-3</c:v>
                </c:pt>
                <c:pt idx="760" formatCode="0.00E+00">
                  <c:v>-2.266E-2</c:v>
                </c:pt>
                <c:pt idx="761" formatCode="0.00E+00">
                  <c:v>-3.6560000000000002E-2</c:v>
                </c:pt>
                <c:pt idx="762" formatCode="0.00E+00">
                  <c:v>-3.3430000000000001E-2</c:v>
                </c:pt>
                <c:pt idx="763" formatCode="0.00E+00">
                  <c:v>-2.1309999999999999E-2</c:v>
                </c:pt>
                <c:pt idx="764" formatCode="0.00E+00">
                  <c:v>-6.5399999999999998E-3</c:v>
                </c:pt>
                <c:pt idx="765" formatCode="0.00E+00">
                  <c:v>1.035E-2</c:v>
                </c:pt>
                <c:pt idx="766" formatCode="0.00E+00">
                  <c:v>2.8840000000000001E-2</c:v>
                </c:pt>
                <c:pt idx="767" formatCode="0.00E+00">
                  <c:v>1.9449999999999999E-2</c:v>
                </c:pt>
                <c:pt idx="768" formatCode="0.00E+00">
                  <c:v>-3.5200000000000001E-3</c:v>
                </c:pt>
                <c:pt idx="769" formatCode="0.00E+00">
                  <c:v>-5.7499999999999999E-3</c:v>
                </c:pt>
                <c:pt idx="770" formatCode="0.00E+00">
                  <c:v>1.119E-2</c:v>
                </c:pt>
                <c:pt idx="771" formatCode="0.00E+00">
                  <c:v>1.5910000000000001E-2</c:v>
                </c:pt>
                <c:pt idx="772" formatCode="0.00E+00">
                  <c:v>7.4900000000000001E-3</c:v>
                </c:pt>
                <c:pt idx="773" formatCode="0.00E+00">
                  <c:v>1.108E-2</c:v>
                </c:pt>
                <c:pt idx="774">
                  <c:v>3.6670000000000001E-2</c:v>
                </c:pt>
                <c:pt idx="775" formatCode="0.00E+00">
                  <c:v>4.6580000000000003E-2</c:v>
                </c:pt>
                <c:pt idx="776">
                  <c:v>3.4360000000000002E-2</c:v>
                </c:pt>
                <c:pt idx="777">
                  <c:v>-1.0460000000000001E-2</c:v>
                </c:pt>
                <c:pt idx="778">
                  <c:v>-0.30481999999999998</c:v>
                </c:pt>
                <c:pt idx="779">
                  <c:v>-1.0541</c:v>
                </c:pt>
                <c:pt idx="780">
                  <c:v>-2.3799700000000001</c:v>
                </c:pt>
                <c:pt idx="781">
                  <c:v>-4.2033300000000002</c:v>
                </c:pt>
                <c:pt idx="782">
                  <c:v>-6.32341</c:v>
                </c:pt>
                <c:pt idx="783">
                  <c:v>-8.3493999999999993</c:v>
                </c:pt>
                <c:pt idx="784">
                  <c:v>-9.8828999999999994</c:v>
                </c:pt>
                <c:pt idx="785">
                  <c:v>-10.71809</c:v>
                </c:pt>
                <c:pt idx="786">
                  <c:v>-10.84496</c:v>
                </c:pt>
                <c:pt idx="787">
                  <c:v>-10.41808</c:v>
                </c:pt>
                <c:pt idx="788">
                  <c:v>-9.6873199999999997</c:v>
                </c:pt>
                <c:pt idx="789">
                  <c:v>-8.8410399999999996</c:v>
                </c:pt>
                <c:pt idx="790">
                  <c:v>-7.9507500000000002</c:v>
                </c:pt>
                <c:pt idx="791">
                  <c:v>-7.1344700000000003</c:v>
                </c:pt>
                <c:pt idx="792">
                  <c:v>-6.4058799999999998</c:v>
                </c:pt>
                <c:pt idx="793">
                  <c:v>-5.7495900000000004</c:v>
                </c:pt>
                <c:pt idx="794">
                  <c:v>-5.1571600000000002</c:v>
                </c:pt>
                <c:pt idx="795">
                  <c:v>-4.6368099999999997</c:v>
                </c:pt>
                <c:pt idx="796">
                  <c:v>-4.1733200000000004</c:v>
                </c:pt>
                <c:pt idx="797">
                  <c:v>-3.7939799999999999</c:v>
                </c:pt>
                <c:pt idx="798">
                  <c:v>-3.42672</c:v>
                </c:pt>
                <c:pt idx="799">
                  <c:v>-3.1012200000000001</c:v>
                </c:pt>
                <c:pt idx="800">
                  <c:v>-2.8347600000000002</c:v>
                </c:pt>
                <c:pt idx="801">
                  <c:v>-2.5948699999999998</c:v>
                </c:pt>
                <c:pt idx="802">
                  <c:v>-2.3393700000000002</c:v>
                </c:pt>
                <c:pt idx="803">
                  <c:v>-2.1158299999999999</c:v>
                </c:pt>
                <c:pt idx="804">
                  <c:v>-1.92991</c:v>
                </c:pt>
                <c:pt idx="805">
                  <c:v>-1.7464999999999999</c:v>
                </c:pt>
                <c:pt idx="806">
                  <c:v>-1.5717099999999999</c:v>
                </c:pt>
                <c:pt idx="807">
                  <c:v>-1.4165399999999999</c:v>
                </c:pt>
                <c:pt idx="808">
                  <c:v>-1.28732</c:v>
                </c:pt>
                <c:pt idx="809" formatCode="0.00E+00">
                  <c:v>-1.1974199999999999</c:v>
                </c:pt>
                <c:pt idx="810">
                  <c:v>-1.0872299999999999</c:v>
                </c:pt>
                <c:pt idx="811">
                  <c:v>-1.0021899999999999</c:v>
                </c:pt>
                <c:pt idx="812">
                  <c:v>-0.93994</c:v>
                </c:pt>
                <c:pt idx="813">
                  <c:v>-0.88151000000000002</c:v>
                </c:pt>
                <c:pt idx="814">
                  <c:v>-0.79583999999999999</c:v>
                </c:pt>
                <c:pt idx="815">
                  <c:v>-0.72904000000000002</c:v>
                </c:pt>
                <c:pt idx="816">
                  <c:v>-0.68244000000000005</c:v>
                </c:pt>
                <c:pt idx="817">
                  <c:v>-0.63070999999999999</c:v>
                </c:pt>
                <c:pt idx="818">
                  <c:v>-0.56389999999999996</c:v>
                </c:pt>
                <c:pt idx="819" formatCode="0.00E+00">
                  <c:v>-0.50688999999999995</c:v>
                </c:pt>
                <c:pt idx="820" formatCode="0.00E+00">
                  <c:v>-0.46653</c:v>
                </c:pt>
                <c:pt idx="821" formatCode="0.00E+00">
                  <c:v>-0.44591999999999998</c:v>
                </c:pt>
                <c:pt idx="822" formatCode="0.00E+00">
                  <c:v>-0.40811999999999998</c:v>
                </c:pt>
                <c:pt idx="823" formatCode="0.00E+00">
                  <c:v>-0.38671</c:v>
                </c:pt>
                <c:pt idx="824">
                  <c:v>-0.37969999999999998</c:v>
                </c:pt>
                <c:pt idx="825">
                  <c:v>-0.37357000000000001</c:v>
                </c:pt>
                <c:pt idx="826">
                  <c:v>-0.35604999999999998</c:v>
                </c:pt>
                <c:pt idx="827">
                  <c:v>-0.33179999999999998</c:v>
                </c:pt>
                <c:pt idx="828">
                  <c:v>-0.33592</c:v>
                </c:pt>
                <c:pt idx="829">
                  <c:v>-0.3266</c:v>
                </c:pt>
                <c:pt idx="830">
                  <c:v>-0.28050999999999998</c:v>
                </c:pt>
                <c:pt idx="831">
                  <c:v>-0.23119999999999999</c:v>
                </c:pt>
                <c:pt idx="832">
                  <c:v>-0.20946000000000001</c:v>
                </c:pt>
                <c:pt idx="833">
                  <c:v>-0.20174</c:v>
                </c:pt>
                <c:pt idx="834">
                  <c:v>-0.20205000000000001</c:v>
                </c:pt>
                <c:pt idx="835">
                  <c:v>-0.21548999999999999</c:v>
                </c:pt>
                <c:pt idx="836">
                  <c:v>-0.23300000000000001</c:v>
                </c:pt>
                <c:pt idx="837">
                  <c:v>-0.2218</c:v>
                </c:pt>
                <c:pt idx="838">
                  <c:v>-0.20555000000000001</c:v>
                </c:pt>
                <c:pt idx="839">
                  <c:v>-0.18443000000000001</c:v>
                </c:pt>
                <c:pt idx="840">
                  <c:v>-0.14452999999999999</c:v>
                </c:pt>
                <c:pt idx="841" formatCode="0.00E+00">
                  <c:v>-7.6480000000000006E-2</c:v>
                </c:pt>
                <c:pt idx="842" formatCode="0.00E+00">
                  <c:v>-4.0050000000000002E-2</c:v>
                </c:pt>
                <c:pt idx="843" formatCode="0.00E+00">
                  <c:v>-2.6179999999999998E-2</c:v>
                </c:pt>
                <c:pt idx="844" formatCode="0.00E+00">
                  <c:v>-8.3883299999999998E-4</c:v>
                </c:pt>
                <c:pt idx="845" formatCode="0.00E+00">
                  <c:v>2.2799999999999999E-3</c:v>
                </c:pt>
                <c:pt idx="846" formatCode="0.00E+00">
                  <c:v>-1.5679999999999999E-2</c:v>
                </c:pt>
                <c:pt idx="847" formatCode="0.00E+00">
                  <c:v>-4.8840000000000001E-2</c:v>
                </c:pt>
                <c:pt idx="848" formatCode="0.00E+00">
                  <c:v>-6.8809999999999996E-2</c:v>
                </c:pt>
                <c:pt idx="849" formatCode="0.00E+00">
                  <c:v>-6.9790000000000005E-2</c:v>
                </c:pt>
                <c:pt idx="850" formatCode="0.00E+00">
                  <c:v>-6.9889999999999994E-2</c:v>
                </c:pt>
                <c:pt idx="851" formatCode="0.00E+00">
                  <c:v>-6.1789999999999998E-2</c:v>
                </c:pt>
                <c:pt idx="852" formatCode="0.00E+00">
                  <c:v>-4.7879999999999999E-2</c:v>
                </c:pt>
                <c:pt idx="853">
                  <c:v>-4.258E-2</c:v>
                </c:pt>
                <c:pt idx="854">
                  <c:v>-3.7949999999999998E-2</c:v>
                </c:pt>
                <c:pt idx="855" formatCode="0.00E+00">
                  <c:v>-2.3910000000000001E-2</c:v>
                </c:pt>
                <c:pt idx="856" formatCode="0.00E+00">
                  <c:v>4.6100000000000004E-3</c:v>
                </c:pt>
                <c:pt idx="857">
                  <c:v>1.116E-2</c:v>
                </c:pt>
                <c:pt idx="858">
                  <c:v>4.9639999999999997E-2</c:v>
                </c:pt>
                <c:pt idx="859">
                  <c:v>8.9410000000000003E-2</c:v>
                </c:pt>
                <c:pt idx="860">
                  <c:v>0.11967999999999999</c:v>
                </c:pt>
                <c:pt idx="861">
                  <c:v>9.8000000000000004E-2</c:v>
                </c:pt>
                <c:pt idx="862">
                  <c:v>7.9649999999999999E-2</c:v>
                </c:pt>
                <c:pt idx="863">
                  <c:v>0.10194</c:v>
                </c:pt>
                <c:pt idx="864">
                  <c:v>0.12025</c:v>
                </c:pt>
                <c:pt idx="865" formatCode="0.00E+00">
                  <c:v>8.7550000000000003E-2</c:v>
                </c:pt>
                <c:pt idx="866">
                  <c:v>5.7489999999999999E-2</c:v>
                </c:pt>
                <c:pt idx="867">
                  <c:v>8.0320000000000003E-2</c:v>
                </c:pt>
                <c:pt idx="868" formatCode="0.00E+00">
                  <c:v>0.10305</c:v>
                </c:pt>
                <c:pt idx="869" formatCode="0.00E+00">
                  <c:v>6.4119999999999996E-2</c:v>
                </c:pt>
                <c:pt idx="870">
                  <c:v>1.9300000000000001E-2</c:v>
                </c:pt>
                <c:pt idx="871">
                  <c:v>4.2500000000000003E-2</c:v>
                </c:pt>
                <c:pt idx="872" formatCode="0.00E+00">
                  <c:v>7.5999999999999998E-2</c:v>
                </c:pt>
                <c:pt idx="873" formatCode="0.00E+00">
                  <c:v>4.8489999999999998E-2</c:v>
                </c:pt>
                <c:pt idx="874">
                  <c:v>1.6719999999999999E-2</c:v>
                </c:pt>
                <c:pt idx="875">
                  <c:v>3.7539999999999997E-2</c:v>
                </c:pt>
                <c:pt idx="876">
                  <c:v>2.7980000000000001E-2</c:v>
                </c:pt>
                <c:pt idx="877">
                  <c:v>-2.4209999999999999E-2</c:v>
                </c:pt>
                <c:pt idx="878">
                  <c:v>-5.799E-2</c:v>
                </c:pt>
                <c:pt idx="879">
                  <c:v>-3.1150000000000001E-2</c:v>
                </c:pt>
                <c:pt idx="880" formatCode="0.00E+00">
                  <c:v>-3.075E-2</c:v>
                </c:pt>
                <c:pt idx="881" formatCode="0.00E+00">
                  <c:v>-2.4400000000000002E-2</c:v>
                </c:pt>
                <c:pt idx="882">
                  <c:v>1.81E-3</c:v>
                </c:pt>
                <c:pt idx="883">
                  <c:v>-3.6900000000000002E-2</c:v>
                </c:pt>
                <c:pt idx="884">
                  <c:v>-8.6419999999999997E-2</c:v>
                </c:pt>
                <c:pt idx="885" formatCode="0.00E+00">
                  <c:v>-0.11254</c:v>
                </c:pt>
                <c:pt idx="886" formatCode="0.00E+00">
                  <c:v>-0.13861999999999999</c:v>
                </c:pt>
                <c:pt idx="887" formatCode="0.00E+00">
                  <c:v>-0.14785000000000001</c:v>
                </c:pt>
                <c:pt idx="888" formatCode="0.00E+00">
                  <c:v>-7.979E-2</c:v>
                </c:pt>
                <c:pt idx="889" formatCode="0.00E+00">
                  <c:v>-3.968E-2</c:v>
                </c:pt>
                <c:pt idx="890" formatCode="0.00E+00">
                  <c:v>-6.5599999999999999E-3</c:v>
                </c:pt>
                <c:pt idx="891" formatCode="0.00E+00">
                  <c:v>3.4299999999999997E-2</c:v>
                </c:pt>
                <c:pt idx="892" formatCode="0.00E+00">
                  <c:v>-7.0499999999999998E-3</c:v>
                </c:pt>
                <c:pt idx="893">
                  <c:v>-1.9290000000000002E-2</c:v>
                </c:pt>
                <c:pt idx="894" formatCode="0.00E+00">
                  <c:v>-3.9969999999999999E-2</c:v>
                </c:pt>
                <c:pt idx="895">
                  <c:v>-7.288E-2</c:v>
                </c:pt>
                <c:pt idx="896">
                  <c:v>-0.11914</c:v>
                </c:pt>
                <c:pt idx="897" formatCode="0.00E+00">
                  <c:v>-0.12217</c:v>
                </c:pt>
                <c:pt idx="898">
                  <c:v>-0.34155000000000002</c:v>
                </c:pt>
                <c:pt idx="899">
                  <c:v>-0.83059000000000005</c:v>
                </c:pt>
                <c:pt idx="900">
                  <c:v>-1.6993199999999999</c:v>
                </c:pt>
                <c:pt idx="901">
                  <c:v>-2.9902700000000002</c:v>
                </c:pt>
                <c:pt idx="902">
                  <c:v>-4.5571400000000004</c:v>
                </c:pt>
                <c:pt idx="903">
                  <c:v>-6.1428099999999999</c:v>
                </c:pt>
                <c:pt idx="904">
                  <c:v>-7.4016599999999997</c:v>
                </c:pt>
                <c:pt idx="905">
                  <c:v>-8.2028700000000008</c:v>
                </c:pt>
                <c:pt idx="906">
                  <c:v>-8.5064700000000002</c:v>
                </c:pt>
                <c:pt idx="907">
                  <c:v>-8.3640600000000003</c:v>
                </c:pt>
                <c:pt idx="908">
                  <c:v>-7.8660899999999998</c:v>
                </c:pt>
                <c:pt idx="909">
                  <c:v>-7.2917300000000003</c:v>
                </c:pt>
                <c:pt idx="910">
                  <c:v>-6.73447</c:v>
                </c:pt>
                <c:pt idx="911">
                  <c:v>-6.1199399999999997</c:v>
                </c:pt>
                <c:pt idx="912">
                  <c:v>-5.5860300000000001</c:v>
                </c:pt>
                <c:pt idx="913">
                  <c:v>-5.1218300000000001</c:v>
                </c:pt>
                <c:pt idx="914">
                  <c:v>-4.68628</c:v>
                </c:pt>
                <c:pt idx="915">
                  <c:v>-4.2976900000000002</c:v>
                </c:pt>
                <c:pt idx="916">
                  <c:v>-3.9514300000000002</c:v>
                </c:pt>
                <c:pt idx="917">
                  <c:v>-3.6329199999999999</c:v>
                </c:pt>
                <c:pt idx="918">
                  <c:v>-3.3485399999999998</c:v>
                </c:pt>
                <c:pt idx="919">
                  <c:v>-3.1009899999999999</c:v>
                </c:pt>
                <c:pt idx="920">
                  <c:v>-2.8315899999999998</c:v>
                </c:pt>
                <c:pt idx="921">
                  <c:v>-2.62893</c:v>
                </c:pt>
                <c:pt idx="922">
                  <c:v>-2.4351799999999999</c:v>
                </c:pt>
                <c:pt idx="923">
                  <c:v>-2.2485900000000001</c:v>
                </c:pt>
                <c:pt idx="924">
                  <c:v>-2.1406999999999998</c:v>
                </c:pt>
                <c:pt idx="925">
                  <c:v>-2.01749</c:v>
                </c:pt>
                <c:pt idx="926">
                  <c:v>-1.87646</c:v>
                </c:pt>
                <c:pt idx="927">
                  <c:v>-1.74417</c:v>
                </c:pt>
                <c:pt idx="928">
                  <c:v>-1.6267799999999999</c:v>
                </c:pt>
                <c:pt idx="929">
                  <c:v>-1.46709</c:v>
                </c:pt>
                <c:pt idx="930">
                  <c:v>-1.3661000000000001</c:v>
                </c:pt>
                <c:pt idx="931" formatCode="0.00E+00">
                  <c:v>-1.3059099999999999</c:v>
                </c:pt>
                <c:pt idx="932" formatCode="0.00E+00">
                  <c:v>-1.26065</c:v>
                </c:pt>
                <c:pt idx="933" formatCode="0.00E+00">
                  <c:v>-1.2890299999999999</c:v>
                </c:pt>
                <c:pt idx="934">
                  <c:v>-1.27983</c:v>
                </c:pt>
                <c:pt idx="935">
                  <c:v>-1.21407</c:v>
                </c:pt>
                <c:pt idx="936">
                  <c:v>-1.15083</c:v>
                </c:pt>
                <c:pt idx="937">
                  <c:v>-1.09615</c:v>
                </c:pt>
                <c:pt idx="938">
                  <c:v>-0.99295</c:v>
                </c:pt>
                <c:pt idx="939">
                  <c:v>-0.91291999999999995</c:v>
                </c:pt>
                <c:pt idx="940">
                  <c:v>-0.85845000000000005</c:v>
                </c:pt>
                <c:pt idx="941">
                  <c:v>-0.78520999999999996</c:v>
                </c:pt>
                <c:pt idx="942">
                  <c:v>-0.74521999999999999</c:v>
                </c:pt>
                <c:pt idx="943">
                  <c:v>-0.65242999999999995</c:v>
                </c:pt>
                <c:pt idx="944">
                  <c:v>-0.58269000000000004</c:v>
                </c:pt>
                <c:pt idx="945" formatCode="0.00E+00">
                  <c:v>-0.52861000000000002</c:v>
                </c:pt>
                <c:pt idx="946" formatCode="0.00E+00">
                  <c:v>-0.48235</c:v>
                </c:pt>
                <c:pt idx="947" formatCode="0.00E+00">
                  <c:v>-0.43026999999999999</c:v>
                </c:pt>
                <c:pt idx="948" formatCode="0.00E+00">
                  <c:v>-0.46011000000000002</c:v>
                </c:pt>
                <c:pt idx="949" formatCode="0.00E+00">
                  <c:v>-0.46472999999999998</c:v>
                </c:pt>
                <c:pt idx="950">
                  <c:v>-0.42837999999999998</c:v>
                </c:pt>
                <c:pt idx="951">
                  <c:v>-0.39944000000000002</c:v>
                </c:pt>
                <c:pt idx="952">
                  <c:v>-0.40262999999999999</c:v>
                </c:pt>
                <c:pt idx="953" formatCode="0.00E+00">
                  <c:v>-0.32636999999999999</c:v>
                </c:pt>
                <c:pt idx="954">
                  <c:v>-0.28583999999999998</c:v>
                </c:pt>
                <c:pt idx="955">
                  <c:v>-0.28920000000000001</c:v>
                </c:pt>
                <c:pt idx="956">
                  <c:v>-0.29808000000000001</c:v>
                </c:pt>
                <c:pt idx="957">
                  <c:v>-0.26261000000000001</c:v>
                </c:pt>
                <c:pt idx="958" formatCode="0.00E+00">
                  <c:v>-0.27932000000000001</c:v>
                </c:pt>
                <c:pt idx="959">
                  <c:v>-0.33427000000000001</c:v>
                </c:pt>
                <c:pt idx="960" formatCode="0.00E+00">
                  <c:v>-0.32516</c:v>
                </c:pt>
                <c:pt idx="961" formatCode="0.00E+00">
                  <c:v>-0.29074</c:v>
                </c:pt>
                <c:pt idx="962" formatCode="0.00E+00">
                  <c:v>-0.24167</c:v>
                </c:pt>
                <c:pt idx="963" formatCode="0.00E+00">
                  <c:v>-0.19302</c:v>
                </c:pt>
                <c:pt idx="964" formatCode="0.00E+00">
                  <c:v>-0.10375</c:v>
                </c:pt>
                <c:pt idx="965">
                  <c:v>-8.6019999999999999E-2</c:v>
                </c:pt>
                <c:pt idx="966">
                  <c:v>-9.4320000000000001E-2</c:v>
                </c:pt>
                <c:pt idx="967">
                  <c:v>-0.12814</c:v>
                </c:pt>
                <c:pt idx="968">
                  <c:v>-0.15082999999999999</c:v>
                </c:pt>
                <c:pt idx="969">
                  <c:v>-0.22078999999999999</c:v>
                </c:pt>
                <c:pt idx="970">
                  <c:v>-0.25230999999999998</c:v>
                </c:pt>
                <c:pt idx="971">
                  <c:v>-0.23474999999999999</c:v>
                </c:pt>
                <c:pt idx="972">
                  <c:v>-0.19292000000000001</c:v>
                </c:pt>
                <c:pt idx="973">
                  <c:v>-0.15845999999999999</c:v>
                </c:pt>
                <c:pt idx="974">
                  <c:v>-7.7679999999999999E-2</c:v>
                </c:pt>
                <c:pt idx="975">
                  <c:v>-3.4299999999999997E-2</c:v>
                </c:pt>
                <c:pt idx="976" formatCode="0.00E+00">
                  <c:v>-8.5650000000000004E-2</c:v>
                </c:pt>
                <c:pt idx="977" formatCode="0.00E+00">
                  <c:v>-0.15215000000000001</c:v>
                </c:pt>
                <c:pt idx="978">
                  <c:v>-0.16128000000000001</c:v>
                </c:pt>
                <c:pt idx="979">
                  <c:v>-0.17008000000000001</c:v>
                </c:pt>
                <c:pt idx="980">
                  <c:v>-0.15518000000000001</c:v>
                </c:pt>
                <c:pt idx="981" formatCode="0.00E+00">
                  <c:v>-0.10269</c:v>
                </c:pt>
                <c:pt idx="982" formatCode="0.00E+00">
                  <c:v>-3.5099999999999999E-2</c:v>
                </c:pt>
                <c:pt idx="983" formatCode="0.00E+00">
                  <c:v>-2.0310000000000002E-2</c:v>
                </c:pt>
                <c:pt idx="984" formatCode="0.00E+00">
                  <c:v>-4.6899999999999997E-3</c:v>
                </c:pt>
                <c:pt idx="985" formatCode="0.00E+00">
                  <c:v>-1.2370000000000001E-2</c:v>
                </c:pt>
                <c:pt idx="986" formatCode="0.00E+00">
                  <c:v>-3.984E-2</c:v>
                </c:pt>
                <c:pt idx="987" formatCode="0.00E+00">
                  <c:v>-8.3839999999999998E-2</c:v>
                </c:pt>
                <c:pt idx="988" formatCode="0.00E+00">
                  <c:v>-0.10783</c:v>
                </c:pt>
                <c:pt idx="989" formatCode="0.00E+00">
                  <c:v>-0.14299999999999999</c:v>
                </c:pt>
                <c:pt idx="990" formatCode="0.00E+00">
                  <c:v>-0.17188999999999999</c:v>
                </c:pt>
                <c:pt idx="991" formatCode="0.00E+00">
                  <c:v>-0.20818999999999999</c:v>
                </c:pt>
                <c:pt idx="992" formatCode="0.00E+00">
                  <c:v>-0.21729999999999999</c:v>
                </c:pt>
                <c:pt idx="993" formatCode="0.00E+00">
                  <c:v>-0.18346999999999999</c:v>
                </c:pt>
                <c:pt idx="994" formatCode="0.00E+00">
                  <c:v>-0.17906</c:v>
                </c:pt>
                <c:pt idx="995">
                  <c:v>-0.18815999999999999</c:v>
                </c:pt>
                <c:pt idx="996">
                  <c:v>-9.6339999999999995E-2</c:v>
                </c:pt>
                <c:pt idx="997">
                  <c:v>-5.7000000000000002E-3</c:v>
                </c:pt>
                <c:pt idx="998" formatCode="0.00E+00">
                  <c:v>4.2753099999999998E-4</c:v>
                </c:pt>
                <c:pt idx="999" formatCode="0.00E+00">
                  <c:v>-3.3070000000000002E-2</c:v>
                </c:pt>
                <c:pt idx="1000">
                  <c:v>1.3690000000000001E-2</c:v>
                </c:pt>
                <c:pt idx="1001">
                  <c:v>3.3239999999999999E-2</c:v>
                </c:pt>
                <c:pt idx="1002">
                  <c:v>4.2680000000000003E-2</c:v>
                </c:pt>
                <c:pt idx="1003">
                  <c:v>6.5119999999999997E-2</c:v>
                </c:pt>
                <c:pt idx="1004" formatCode="0.00E+00">
                  <c:v>0.14121</c:v>
                </c:pt>
                <c:pt idx="1005">
                  <c:v>9.7420000000000007E-2</c:v>
                </c:pt>
                <c:pt idx="1006">
                  <c:v>6.3339999999999994E-2</c:v>
                </c:pt>
                <c:pt idx="1007">
                  <c:v>2.298E-2</c:v>
                </c:pt>
                <c:pt idx="1008">
                  <c:v>-4.9439999999999998E-2</c:v>
                </c:pt>
                <c:pt idx="1009">
                  <c:v>-5.1090000000000003E-2</c:v>
                </c:pt>
                <c:pt idx="1010">
                  <c:v>-1.755E-2</c:v>
                </c:pt>
                <c:pt idx="1011" formatCode="0.00E+00">
                  <c:v>-5.6599999999999998E-2</c:v>
                </c:pt>
                <c:pt idx="1012" formatCode="0.00E+00">
                  <c:v>-4.5190000000000001E-2</c:v>
                </c:pt>
                <c:pt idx="1013" formatCode="0.00E+00">
                  <c:v>-2.1780000000000001E-2</c:v>
                </c:pt>
                <c:pt idx="1014" formatCode="0.00E+00">
                  <c:v>-5.9490000000000001E-2</c:v>
                </c:pt>
                <c:pt idx="1015" formatCode="0.00E+00">
                  <c:v>-2.529E-2</c:v>
                </c:pt>
                <c:pt idx="1016" formatCode="0.00E+00">
                  <c:v>7.2899999999999996E-3</c:v>
                </c:pt>
                <c:pt idx="1017">
                  <c:v>-2.963E-2</c:v>
                </c:pt>
                <c:pt idx="1018">
                  <c:v>-0.10575</c:v>
                </c:pt>
                <c:pt idx="1019">
                  <c:v>-0.46722000000000002</c:v>
                </c:pt>
                <c:pt idx="1020">
                  <c:v>-1.1830000000000001</c:v>
                </c:pt>
                <c:pt idx="1021">
                  <c:v>-2.1187200000000002</c:v>
                </c:pt>
                <c:pt idx="1022">
                  <c:v>-3.3274499999999998</c:v>
                </c:pt>
                <c:pt idx="1023">
                  <c:v>-4.5705400000000003</c:v>
                </c:pt>
                <c:pt idx="1024">
                  <c:v>-5.4687700000000001</c:v>
                </c:pt>
                <c:pt idx="1025">
                  <c:v>-6.0473499999999998</c:v>
                </c:pt>
                <c:pt idx="1026">
                  <c:v>-6.2680300000000004</c:v>
                </c:pt>
                <c:pt idx="1027">
                  <c:v>-6.0457900000000002</c:v>
                </c:pt>
                <c:pt idx="1028">
                  <c:v>-5.6754899999999999</c:v>
                </c:pt>
                <c:pt idx="1029">
                  <c:v>-5.2418300000000002</c:v>
                </c:pt>
                <c:pt idx="1030">
                  <c:v>-4.71943</c:v>
                </c:pt>
                <c:pt idx="1031">
                  <c:v>-4.28444</c:v>
                </c:pt>
                <c:pt idx="1032">
                  <c:v>-3.9355899999999999</c:v>
                </c:pt>
                <c:pt idx="1033">
                  <c:v>-3.54461</c:v>
                </c:pt>
                <c:pt idx="1034">
                  <c:v>-3.2566000000000002</c:v>
                </c:pt>
                <c:pt idx="1035">
                  <c:v>-3.0333999999999999</c:v>
                </c:pt>
                <c:pt idx="1036">
                  <c:v>-2.7560099999999998</c:v>
                </c:pt>
                <c:pt idx="1037">
                  <c:v>-2.5480700000000001</c:v>
                </c:pt>
                <c:pt idx="1038">
                  <c:v>-2.3835299999999999</c:v>
                </c:pt>
                <c:pt idx="1039">
                  <c:v>-2.18492</c:v>
                </c:pt>
                <c:pt idx="1040">
                  <c:v>-2.04406</c:v>
                </c:pt>
                <c:pt idx="1041">
                  <c:v>-1.9154500000000001</c:v>
                </c:pt>
                <c:pt idx="1042">
                  <c:v>-1.79074</c:v>
                </c:pt>
                <c:pt idx="1043">
                  <c:v>-1.71322</c:v>
                </c:pt>
                <c:pt idx="1044">
                  <c:v>-1.5885899999999999</c:v>
                </c:pt>
                <c:pt idx="1045">
                  <c:v>-1.4693499999999999</c:v>
                </c:pt>
                <c:pt idx="1046">
                  <c:v>-1.41133</c:v>
                </c:pt>
                <c:pt idx="1047">
                  <c:v>-1.28051</c:v>
                </c:pt>
                <c:pt idx="1048">
                  <c:v>-1.15479</c:v>
                </c:pt>
                <c:pt idx="1049" formatCode="0.00E+00">
                  <c:v>-1.0928800000000001</c:v>
                </c:pt>
                <c:pt idx="1050" formatCode="0.00E+00">
                  <c:v>-1.0105</c:v>
                </c:pt>
                <c:pt idx="1051" formatCode="0.00E+00">
                  <c:v>-0.91335999999999995</c:v>
                </c:pt>
                <c:pt idx="1052" formatCode="0.00E+00">
                  <c:v>-0.92705000000000004</c:v>
                </c:pt>
                <c:pt idx="1053" formatCode="0.00E+00">
                  <c:v>-0.98192000000000002</c:v>
                </c:pt>
                <c:pt idx="1054" formatCode="0.00E+00">
                  <c:v>-0.94737000000000005</c:v>
                </c:pt>
                <c:pt idx="1055">
                  <c:v>-0.86060000000000003</c:v>
                </c:pt>
                <c:pt idx="1056">
                  <c:v>-0.77998999999999996</c:v>
                </c:pt>
                <c:pt idx="1057">
                  <c:v>-0.66957999999999995</c:v>
                </c:pt>
                <c:pt idx="1058">
                  <c:v>-0.57891999999999999</c:v>
                </c:pt>
                <c:pt idx="1059">
                  <c:v>-0.53947999999999996</c:v>
                </c:pt>
                <c:pt idx="1060" formatCode="0.00E+00">
                  <c:v>-0.50429999999999997</c:v>
                </c:pt>
                <c:pt idx="1061" formatCode="0.00E+00">
                  <c:v>-0.50180000000000002</c:v>
                </c:pt>
                <c:pt idx="1062" formatCode="0.00E+00">
                  <c:v>-0.51866999999999996</c:v>
                </c:pt>
                <c:pt idx="1063">
                  <c:v>-0.41710000000000003</c:v>
                </c:pt>
                <c:pt idx="1064">
                  <c:v>-0.39966000000000002</c:v>
                </c:pt>
                <c:pt idx="1065" formatCode="0.00E+00">
                  <c:v>-0.45978999999999998</c:v>
                </c:pt>
                <c:pt idx="1066">
                  <c:v>-0.43269000000000002</c:v>
                </c:pt>
                <c:pt idx="1067">
                  <c:v>-0.39505000000000001</c:v>
                </c:pt>
                <c:pt idx="1068">
                  <c:v>-0.43404999999999999</c:v>
                </c:pt>
                <c:pt idx="1069" formatCode="0.00E+00">
                  <c:v>-0.38816000000000001</c:v>
                </c:pt>
                <c:pt idx="1070" formatCode="0.00E+00">
                  <c:v>-0.34645999999999999</c:v>
                </c:pt>
                <c:pt idx="1071" formatCode="0.00E+00">
                  <c:v>-0.38048999999999999</c:v>
                </c:pt>
                <c:pt idx="1072" formatCode="0.00E+00">
                  <c:v>-0.32685999999999998</c:v>
                </c:pt>
                <c:pt idx="1073" formatCode="0.00E+00">
                  <c:v>-0.28653000000000001</c:v>
                </c:pt>
                <c:pt idx="1074">
                  <c:v>-0.30679000000000001</c:v>
                </c:pt>
                <c:pt idx="1075" formatCode="0.00E+00">
                  <c:v>-0.24940000000000001</c:v>
                </c:pt>
                <c:pt idx="1076" formatCode="0.00E+00">
                  <c:v>-0.22936999999999999</c:v>
                </c:pt>
                <c:pt idx="1077" formatCode="0.00E+00">
                  <c:v>-0.25879000000000002</c:v>
                </c:pt>
                <c:pt idx="1078">
                  <c:v>-0.20784</c:v>
                </c:pt>
                <c:pt idx="1079">
                  <c:v>-0.19116</c:v>
                </c:pt>
                <c:pt idx="1080">
                  <c:v>-0.2056</c:v>
                </c:pt>
                <c:pt idx="1081">
                  <c:v>-0.13050999999999999</c:v>
                </c:pt>
                <c:pt idx="1082">
                  <c:v>-6.0269999999999997E-2</c:v>
                </c:pt>
                <c:pt idx="1083">
                  <c:v>-9.0200000000000002E-2</c:v>
                </c:pt>
                <c:pt idx="1084">
                  <c:v>-0.16950000000000001</c:v>
                </c:pt>
                <c:pt idx="1085">
                  <c:v>-0.27418999999999999</c:v>
                </c:pt>
                <c:pt idx="1086">
                  <c:v>-0.30825999999999998</c:v>
                </c:pt>
                <c:pt idx="1087">
                  <c:v>-0.32202999999999998</c:v>
                </c:pt>
                <c:pt idx="1088">
                  <c:v>-0.32647999999999999</c:v>
                </c:pt>
                <c:pt idx="1089">
                  <c:v>-0.20122000000000001</c:v>
                </c:pt>
                <c:pt idx="1090">
                  <c:v>-2.9309999999999999E-2</c:v>
                </c:pt>
                <c:pt idx="1091">
                  <c:v>-1.426E-2</c:v>
                </c:pt>
                <c:pt idx="1092" formatCode="0.00E+00">
                  <c:v>-9.5399999999999999E-3</c:v>
                </c:pt>
                <c:pt idx="1093" formatCode="0.00E+00">
                  <c:v>6.0150000000000002E-2</c:v>
                </c:pt>
                <c:pt idx="1094" formatCode="0.00E+00">
                  <c:v>8.9179999999999995E-2</c:v>
                </c:pt>
                <c:pt idx="1095" formatCode="0.00E+00">
                  <c:v>2.683E-2</c:v>
                </c:pt>
                <c:pt idx="1096" formatCode="0.00E+00">
                  <c:v>-5.0790000000000002E-2</c:v>
                </c:pt>
                <c:pt idx="1097" formatCode="0.00E+00">
                  <c:v>-7.3770000000000002E-2</c:v>
                </c:pt>
                <c:pt idx="1098">
                  <c:v>-9.4039999999999999E-2</c:v>
                </c:pt>
                <c:pt idx="1099" formatCode="0.00E+00">
                  <c:v>-0.16957</c:v>
                </c:pt>
                <c:pt idx="1100">
                  <c:v>-0.15706999999999999</c:v>
                </c:pt>
                <c:pt idx="1101">
                  <c:v>-2.6450000000000001E-2</c:v>
                </c:pt>
                <c:pt idx="1102">
                  <c:v>-1.8509999999999999E-2</c:v>
                </c:pt>
                <c:pt idx="1103" formatCode="0.00E+00">
                  <c:v>-4.8230000000000002E-2</c:v>
                </c:pt>
                <c:pt idx="1104" formatCode="0.00E+00">
                  <c:v>3.6110000000000003E-2</c:v>
                </c:pt>
                <c:pt idx="1105">
                  <c:v>5.6009999999999997E-2</c:v>
                </c:pt>
                <c:pt idx="1106" formatCode="0.00E+00">
                  <c:v>-6.8978699999999997E-4</c:v>
                </c:pt>
                <c:pt idx="1107" formatCode="0.00E+00">
                  <c:v>2.9510000000000002E-2</c:v>
                </c:pt>
                <c:pt idx="1108" formatCode="0.00E+00">
                  <c:v>1.272E-2</c:v>
                </c:pt>
                <c:pt idx="1109">
                  <c:v>-4.8169999999999998E-2</c:v>
                </c:pt>
                <c:pt idx="1110">
                  <c:v>-3.3320000000000002E-2</c:v>
                </c:pt>
                <c:pt idx="1111">
                  <c:v>-4.0320000000000002E-2</c:v>
                </c:pt>
                <c:pt idx="1112">
                  <c:v>-6.615E-2</c:v>
                </c:pt>
                <c:pt idx="1113">
                  <c:v>-8.5400000000000007E-3</c:v>
                </c:pt>
                <c:pt idx="1114">
                  <c:v>-2.3699999999999999E-2</c:v>
                </c:pt>
                <c:pt idx="1115">
                  <c:v>-3.8190000000000002E-2</c:v>
                </c:pt>
                <c:pt idx="1116" formatCode="0.00E+00">
                  <c:v>-8.0700000000000008E-3</c:v>
                </c:pt>
                <c:pt idx="1117" formatCode="0.00E+00">
                  <c:v>-3.4279999999999998E-2</c:v>
                </c:pt>
                <c:pt idx="1118">
                  <c:v>-3.3160000000000002E-2</c:v>
                </c:pt>
                <c:pt idx="1119" formatCode="0.00E+00">
                  <c:v>7.2372400000000003E-4</c:v>
                </c:pt>
                <c:pt idx="1120">
                  <c:v>-3.4819999999999997E-2</c:v>
                </c:pt>
                <c:pt idx="1121">
                  <c:v>-1.8429999999999998E-2</c:v>
                </c:pt>
                <c:pt idx="1122">
                  <c:v>2.6689999999999998E-2</c:v>
                </c:pt>
                <c:pt idx="1123">
                  <c:v>-3.0300000000000001E-3</c:v>
                </c:pt>
                <c:pt idx="1124">
                  <c:v>4.1259999999999998E-2</c:v>
                </c:pt>
                <c:pt idx="1125">
                  <c:v>5.6180000000000001E-2</c:v>
                </c:pt>
                <c:pt idx="1126" formatCode="0.00E+00">
                  <c:v>6.2500000000000003E-3</c:v>
                </c:pt>
                <c:pt idx="1127">
                  <c:v>2.163E-2</c:v>
                </c:pt>
                <c:pt idx="1128" formatCode="0.00E+00">
                  <c:v>2.035E-2</c:v>
                </c:pt>
                <c:pt idx="1129" formatCode="0.00E+00">
                  <c:v>-2.197E-2</c:v>
                </c:pt>
                <c:pt idx="1130" formatCode="0.00E+00">
                  <c:v>2.6929999999999999E-2</c:v>
                </c:pt>
                <c:pt idx="1131" formatCode="0.00E+00">
                  <c:v>2.896E-2</c:v>
                </c:pt>
                <c:pt idx="1132" formatCode="0.00E+00">
                  <c:v>-1.73E-3</c:v>
                </c:pt>
                <c:pt idx="1133" formatCode="0.00E+00">
                  <c:v>4.0050000000000002E-2</c:v>
                </c:pt>
                <c:pt idx="1134">
                  <c:v>2.8989999999999998E-2</c:v>
                </c:pt>
                <c:pt idx="1135" formatCode="0.00E+00">
                  <c:v>1.328E-2</c:v>
                </c:pt>
                <c:pt idx="1136">
                  <c:v>6.1460000000000001E-2</c:v>
                </c:pt>
                <c:pt idx="1137">
                  <c:v>3.6799999999999999E-2</c:v>
                </c:pt>
                <c:pt idx="1138">
                  <c:v>-3.3840000000000002E-2</c:v>
                </c:pt>
                <c:pt idx="1139">
                  <c:v>-0.24937999999999999</c:v>
                </c:pt>
                <c:pt idx="1140">
                  <c:v>-0.74565999999999999</c:v>
                </c:pt>
                <c:pt idx="1141">
                  <c:v>-1.4022699999999999</c:v>
                </c:pt>
                <c:pt idx="1142">
                  <c:v>-2.1988799999999999</c:v>
                </c:pt>
                <c:pt idx="1143">
                  <c:v>-3.0817700000000001</c:v>
                </c:pt>
                <c:pt idx="1144">
                  <c:v>-3.7202600000000001</c:v>
                </c:pt>
                <c:pt idx="1145">
                  <c:v>-4.0968400000000003</c:v>
                </c:pt>
                <c:pt idx="1146">
                  <c:v>-4.26593</c:v>
                </c:pt>
                <c:pt idx="1147">
                  <c:v>-4.1216499999999998</c:v>
                </c:pt>
                <c:pt idx="1148">
                  <c:v>-3.8381599999999998</c:v>
                </c:pt>
                <c:pt idx="1149">
                  <c:v>-3.5744099999999999</c:v>
                </c:pt>
                <c:pt idx="1150">
                  <c:v>-3.2141700000000002</c:v>
                </c:pt>
                <c:pt idx="1151">
                  <c:v>-2.8828800000000001</c:v>
                </c:pt>
                <c:pt idx="1152">
                  <c:v>-2.7073299999999998</c:v>
                </c:pt>
                <c:pt idx="1153">
                  <c:v>-2.4918999999999998</c:v>
                </c:pt>
                <c:pt idx="1154">
                  <c:v>-2.23977</c:v>
                </c:pt>
                <c:pt idx="1155">
                  <c:v>-2.0709900000000001</c:v>
                </c:pt>
                <c:pt idx="1156">
                  <c:v>-1.91527</c:v>
                </c:pt>
                <c:pt idx="1157">
                  <c:v>-1.72377</c:v>
                </c:pt>
                <c:pt idx="1158">
                  <c:v>-1.6021000000000001</c:v>
                </c:pt>
                <c:pt idx="1159">
                  <c:v>-1.5701000000000001</c:v>
                </c:pt>
                <c:pt idx="1160">
                  <c:v>-1.5073000000000001</c:v>
                </c:pt>
                <c:pt idx="1161">
                  <c:v>-1.42421</c:v>
                </c:pt>
                <c:pt idx="1162">
                  <c:v>-1.3299000000000001</c:v>
                </c:pt>
                <c:pt idx="1163">
                  <c:v>-1.23288</c:v>
                </c:pt>
                <c:pt idx="1164">
                  <c:v>-1.1151</c:v>
                </c:pt>
                <c:pt idx="1165">
                  <c:v>-1.0534300000000001</c:v>
                </c:pt>
                <c:pt idx="1166">
                  <c:v>-1.0231399999999999</c:v>
                </c:pt>
                <c:pt idx="1167">
                  <c:v>-1.0034000000000001</c:v>
                </c:pt>
                <c:pt idx="1168">
                  <c:v>-0.96548999999999996</c:v>
                </c:pt>
                <c:pt idx="1169">
                  <c:v>-0.91884999999999994</c:v>
                </c:pt>
                <c:pt idx="1170" formatCode="0.00E+00">
                  <c:v>-0.84575</c:v>
                </c:pt>
                <c:pt idx="1171">
                  <c:v>-0.75692999999999999</c:v>
                </c:pt>
                <c:pt idx="1172">
                  <c:v>-0.67698000000000003</c:v>
                </c:pt>
                <c:pt idx="1173">
                  <c:v>-0.62807000000000002</c:v>
                </c:pt>
                <c:pt idx="1174">
                  <c:v>-0.58560999999999996</c:v>
                </c:pt>
                <c:pt idx="1175">
                  <c:v>-0.58121999999999996</c:v>
                </c:pt>
                <c:pt idx="1176">
                  <c:v>-0.59087999999999996</c:v>
                </c:pt>
                <c:pt idx="1177">
                  <c:v>-0.59821000000000002</c:v>
                </c:pt>
                <c:pt idx="1178">
                  <c:v>-0.60097</c:v>
                </c:pt>
                <c:pt idx="1179">
                  <c:v>-0.60550000000000004</c:v>
                </c:pt>
                <c:pt idx="1180" formatCode="0.00E+00">
                  <c:v>-0.59541999999999995</c:v>
                </c:pt>
                <c:pt idx="1181">
                  <c:v>-0.60923000000000005</c:v>
                </c:pt>
                <c:pt idx="1182">
                  <c:v>-0.57994000000000001</c:v>
                </c:pt>
                <c:pt idx="1183" formatCode="0.00E+00">
                  <c:v>-0.51802000000000004</c:v>
                </c:pt>
                <c:pt idx="1184">
                  <c:v>-0.44983000000000001</c:v>
                </c:pt>
                <c:pt idx="1185">
                  <c:v>-0.38427</c:v>
                </c:pt>
                <c:pt idx="1186">
                  <c:v>-0.30665999999999999</c:v>
                </c:pt>
                <c:pt idx="1187">
                  <c:v>-0.27079999999999999</c:v>
                </c:pt>
                <c:pt idx="1188">
                  <c:v>-0.27506999999999998</c:v>
                </c:pt>
                <c:pt idx="1189" formatCode="0.00E+00">
                  <c:v>-0.28821000000000002</c:v>
                </c:pt>
                <c:pt idx="1190" formatCode="0.00E+00">
                  <c:v>-0.30223</c:v>
                </c:pt>
                <c:pt idx="1191" formatCode="0.00E+00">
                  <c:v>-0.31533</c:v>
                </c:pt>
                <c:pt idx="1192">
                  <c:v>-0.32705000000000001</c:v>
                </c:pt>
                <c:pt idx="1193" formatCode="0.00E+00">
                  <c:v>-0.34475</c:v>
                </c:pt>
                <c:pt idx="1194" formatCode="0.00E+00">
                  <c:v>-0.34593000000000002</c:v>
                </c:pt>
                <c:pt idx="1195" formatCode="0.00E+00">
                  <c:v>-0.30676999999999999</c:v>
                </c:pt>
                <c:pt idx="1196" formatCode="0.00E+00">
                  <c:v>-0.25003999999999998</c:v>
                </c:pt>
                <c:pt idx="1197" formatCode="0.00E+00">
                  <c:v>-0.19681999999999999</c:v>
                </c:pt>
                <c:pt idx="1198" formatCode="0.00E+00">
                  <c:v>-0.13641</c:v>
                </c:pt>
                <c:pt idx="1199">
                  <c:v>-9.6869999999999998E-2</c:v>
                </c:pt>
                <c:pt idx="1200">
                  <c:v>-0.10654</c:v>
                </c:pt>
                <c:pt idx="1201">
                  <c:v>-0.13269</c:v>
                </c:pt>
                <c:pt idx="1202">
                  <c:v>-0.15353</c:v>
                </c:pt>
                <c:pt idx="1203" formatCode="0.00E+00">
                  <c:v>-0.16370000000000001</c:v>
                </c:pt>
                <c:pt idx="1204" formatCode="0.00E+00">
                  <c:v>-0.1658</c:v>
                </c:pt>
                <c:pt idx="1205" formatCode="0.00E+00">
                  <c:v>-0.15668000000000001</c:v>
                </c:pt>
                <c:pt idx="1206" formatCode="0.00E+00">
                  <c:v>-0.14476</c:v>
                </c:pt>
                <c:pt idx="1207" formatCode="0.00E+00">
                  <c:v>-0.13400999999999999</c:v>
                </c:pt>
                <c:pt idx="1208" formatCode="0.00E+00">
                  <c:v>-0.12819</c:v>
                </c:pt>
                <c:pt idx="1209" formatCode="0.00E+00">
                  <c:v>-0.12501999999999999</c:v>
                </c:pt>
                <c:pt idx="1210" formatCode="0.00E+00">
                  <c:v>-0.12569</c:v>
                </c:pt>
                <c:pt idx="1211" formatCode="0.00E+00">
                  <c:v>-0.12556999999999999</c:v>
                </c:pt>
                <c:pt idx="1212">
                  <c:v>-0.1285</c:v>
                </c:pt>
                <c:pt idx="1213">
                  <c:v>-0.12583</c:v>
                </c:pt>
                <c:pt idx="1214">
                  <c:v>-0.11892999999999999</c:v>
                </c:pt>
                <c:pt idx="1215" formatCode="0.00E+00">
                  <c:v>-0.1119</c:v>
                </c:pt>
                <c:pt idx="1216" formatCode="0.00E+00">
                  <c:v>-0.10412</c:v>
                </c:pt>
                <c:pt idx="1217">
                  <c:v>-9.3450000000000005E-2</c:v>
                </c:pt>
                <c:pt idx="1218" formatCode="0.00E+00">
                  <c:v>-8.6599999999999996E-2</c:v>
                </c:pt>
                <c:pt idx="1219" formatCode="0.00E+00">
                  <c:v>-8.3799999999999999E-2</c:v>
                </c:pt>
                <c:pt idx="1220">
                  <c:v>-8.0030000000000004E-2</c:v>
                </c:pt>
                <c:pt idx="1221">
                  <c:v>-7.4810000000000001E-2</c:v>
                </c:pt>
                <c:pt idx="1222" formatCode="0.00E+00">
                  <c:v>-7.0000000000000007E-2</c:v>
                </c:pt>
                <c:pt idx="1223" formatCode="0.00E+00">
                  <c:v>-6.7909999999999998E-2</c:v>
                </c:pt>
                <c:pt idx="1224" formatCode="0.00E+00">
                  <c:v>-6.5189999999999998E-2</c:v>
                </c:pt>
                <c:pt idx="1225" formatCode="0.00E+00">
                  <c:v>-7.1720000000000006E-2</c:v>
                </c:pt>
                <c:pt idx="1226" formatCode="0.00E+00">
                  <c:v>-7.9509999999999997E-2</c:v>
                </c:pt>
                <c:pt idx="1227" formatCode="0.00E+00">
                  <c:v>-7.5079999999999994E-2</c:v>
                </c:pt>
                <c:pt idx="1228">
                  <c:v>-6.9720000000000004E-2</c:v>
                </c:pt>
                <c:pt idx="1229">
                  <c:v>-6.3079999999999997E-2</c:v>
                </c:pt>
                <c:pt idx="1230" formatCode="0.00E+00">
                  <c:v>-4.9349999999999998E-2</c:v>
                </c:pt>
                <c:pt idx="1231">
                  <c:v>-3.4380000000000001E-2</c:v>
                </c:pt>
                <c:pt idx="1232" formatCode="0.00E+00">
                  <c:v>-3.465E-2</c:v>
                </c:pt>
                <c:pt idx="1233" formatCode="0.00E+00">
                  <c:v>-3.3160000000000002E-2</c:v>
                </c:pt>
                <c:pt idx="1234" formatCode="0.00E+00">
                  <c:v>-3.4040000000000001E-2</c:v>
                </c:pt>
                <c:pt idx="1235" formatCode="0.00E+00">
                  <c:v>-2.912E-2</c:v>
                </c:pt>
                <c:pt idx="1236" formatCode="0.00E+00">
                  <c:v>-2.5899999999999999E-2</c:v>
                </c:pt>
                <c:pt idx="1237" formatCode="0.00E+00">
                  <c:v>-2.2610000000000002E-2</c:v>
                </c:pt>
                <c:pt idx="1238" formatCode="0.00E+00">
                  <c:v>-2.3199999999999998E-2</c:v>
                </c:pt>
                <c:pt idx="1239" formatCode="0.00E+00">
                  <c:v>-2.4549999999999999E-2</c:v>
                </c:pt>
                <c:pt idx="1240" formatCode="0.00E+00">
                  <c:v>-2.929E-2</c:v>
                </c:pt>
                <c:pt idx="1241" formatCode="0.00E+00">
                  <c:v>-3.2809999999999999E-2</c:v>
                </c:pt>
                <c:pt idx="1242" formatCode="0.00E+00">
                  <c:v>-3.2739999999999998E-2</c:v>
                </c:pt>
                <c:pt idx="1243" formatCode="0.00E+00">
                  <c:v>-2.911E-2</c:v>
                </c:pt>
                <c:pt idx="1244" formatCode="0.00E+00">
                  <c:v>-2.7740000000000001E-2</c:v>
                </c:pt>
                <c:pt idx="1245" formatCode="0.00E+00">
                  <c:v>-2.5569999999999999E-2</c:v>
                </c:pt>
                <c:pt idx="1246" formatCode="0.00E+00">
                  <c:v>-2.3869999999999999E-2</c:v>
                </c:pt>
                <c:pt idx="1247" formatCode="0.00E+00">
                  <c:v>-2.2120000000000001E-2</c:v>
                </c:pt>
                <c:pt idx="1248" formatCode="0.00E+00">
                  <c:v>-1.8950000000000002E-2</c:v>
                </c:pt>
                <c:pt idx="1249" formatCode="0.00E+00">
                  <c:v>-1.3809999999999999E-2</c:v>
                </c:pt>
                <c:pt idx="1250" formatCode="0.00E+00">
                  <c:v>-9.7199999999999995E-3</c:v>
                </c:pt>
                <c:pt idx="1251" formatCode="0.00E+00">
                  <c:v>-8.0099999999999998E-3</c:v>
                </c:pt>
                <c:pt idx="1252" formatCode="0.00E+00">
                  <c:v>-7.3499999999999998E-3</c:v>
                </c:pt>
                <c:pt idx="1253" formatCode="0.00E+00">
                  <c:v>-1.038E-2</c:v>
                </c:pt>
                <c:pt idx="1254">
                  <c:v>-6.7000000000000002E-3</c:v>
                </c:pt>
                <c:pt idx="1255" formatCode="0.00E+00">
                  <c:v>-5.1599999999999997E-3</c:v>
                </c:pt>
                <c:pt idx="1256" formatCode="0.00E+00">
                  <c:v>5.5824399999999995E-4</c:v>
                </c:pt>
                <c:pt idx="1257" formatCode="0.00E+00">
                  <c:v>1.055E-2</c:v>
                </c:pt>
                <c:pt idx="1258">
                  <c:v>-1.6150000000000001E-2</c:v>
                </c:pt>
                <c:pt idx="1259">
                  <c:v>-0.18361</c:v>
                </c:pt>
                <c:pt idx="1260">
                  <c:v>-0.50946999999999998</c:v>
                </c:pt>
                <c:pt idx="1261">
                  <c:v>-0.97397999999999996</c:v>
                </c:pt>
                <c:pt idx="1262">
                  <c:v>-1.54101</c:v>
                </c:pt>
                <c:pt idx="1263">
                  <c:v>-2.1336400000000002</c:v>
                </c:pt>
                <c:pt idx="1264">
                  <c:v>-2.6378200000000001</c:v>
                </c:pt>
                <c:pt idx="1265">
                  <c:v>-2.9281899999999998</c:v>
                </c:pt>
                <c:pt idx="1266">
                  <c:v>-2.9635099999999999</c:v>
                </c:pt>
                <c:pt idx="1267">
                  <c:v>-2.83039</c:v>
                </c:pt>
                <c:pt idx="1268">
                  <c:v>-2.58663</c:v>
                </c:pt>
                <c:pt idx="1269">
                  <c:v>-2.2641800000000001</c:v>
                </c:pt>
                <c:pt idx="1270">
                  <c:v>-1.9764999999999999</c:v>
                </c:pt>
                <c:pt idx="1271">
                  <c:v>-1.79203</c:v>
                </c:pt>
                <c:pt idx="1272">
                  <c:v>-1.6651800000000001</c:v>
                </c:pt>
                <c:pt idx="1273">
                  <c:v>-1.5695399999999999</c:v>
                </c:pt>
                <c:pt idx="1274">
                  <c:v>-1.49051</c:v>
                </c:pt>
                <c:pt idx="1275">
                  <c:v>-1.4111899999999999</c:v>
                </c:pt>
                <c:pt idx="1276">
                  <c:v>-1.3309899999999999</c:v>
                </c:pt>
                <c:pt idx="1277">
                  <c:v>-1.25109</c:v>
                </c:pt>
                <c:pt idx="1278">
                  <c:v>-1.17486</c:v>
                </c:pt>
                <c:pt idx="1279">
                  <c:v>-1.09839</c:v>
                </c:pt>
                <c:pt idx="1280">
                  <c:v>-1.0310299999999999</c:v>
                </c:pt>
                <c:pt idx="1281">
                  <c:v>-0.96643999999999997</c:v>
                </c:pt>
                <c:pt idx="1282">
                  <c:v>-0.90376999999999996</c:v>
                </c:pt>
                <c:pt idx="1283">
                  <c:v>-0.84884000000000004</c:v>
                </c:pt>
                <c:pt idx="1284">
                  <c:v>-0.80123</c:v>
                </c:pt>
                <c:pt idx="1285">
                  <c:v>-0.75538000000000005</c:v>
                </c:pt>
                <c:pt idx="1286">
                  <c:v>-0.71389000000000002</c:v>
                </c:pt>
                <c:pt idx="1287">
                  <c:v>-0.67595000000000005</c:v>
                </c:pt>
                <c:pt idx="1288">
                  <c:v>-0.63561999999999996</c:v>
                </c:pt>
                <c:pt idx="1289" formatCode="0.00E+00">
                  <c:v>-0.59613000000000005</c:v>
                </c:pt>
                <c:pt idx="1290" formatCode="0.00E+00">
                  <c:v>-0.56183000000000005</c:v>
                </c:pt>
                <c:pt idx="1291" formatCode="0.00E+00">
                  <c:v>-0.53171000000000002</c:v>
                </c:pt>
                <c:pt idx="1292" formatCode="0.00E+00">
                  <c:v>-0.50309999999999999</c:v>
                </c:pt>
                <c:pt idx="1293" formatCode="0.00E+00">
                  <c:v>-0.47632999999999998</c:v>
                </c:pt>
                <c:pt idx="1294" formatCode="0.00E+00">
                  <c:v>-0.45374999999999999</c:v>
                </c:pt>
                <c:pt idx="1295">
                  <c:v>-0.42776999999999998</c:v>
                </c:pt>
                <c:pt idx="1296">
                  <c:v>-0.40414</c:v>
                </c:pt>
                <c:pt idx="1297">
                  <c:v>-0.38669999999999999</c:v>
                </c:pt>
                <c:pt idx="1298">
                  <c:v>-0.36641000000000001</c:v>
                </c:pt>
                <c:pt idx="1299">
                  <c:v>-0.34697</c:v>
                </c:pt>
                <c:pt idx="1300">
                  <c:v>-0.32847999999999999</c:v>
                </c:pt>
                <c:pt idx="1301">
                  <c:v>-0.30828</c:v>
                </c:pt>
                <c:pt idx="1302">
                  <c:v>-0.28811999999999999</c:v>
                </c:pt>
                <c:pt idx="1303">
                  <c:v>-0.27063999999999999</c:v>
                </c:pt>
                <c:pt idx="1304">
                  <c:v>-0.25462000000000001</c:v>
                </c:pt>
                <c:pt idx="1305">
                  <c:v>-0.24521000000000001</c:v>
                </c:pt>
                <c:pt idx="1306" formatCode="0.00E+00">
                  <c:v>-0.23568</c:v>
                </c:pt>
                <c:pt idx="1307">
                  <c:v>-0.21790999999999999</c:v>
                </c:pt>
                <c:pt idx="1308">
                  <c:v>-0.20415</c:v>
                </c:pt>
                <c:pt idx="1309" formatCode="0.00E+00">
                  <c:v>-0.19298999999999999</c:v>
                </c:pt>
                <c:pt idx="1310">
                  <c:v>-0.18240999999999999</c:v>
                </c:pt>
                <c:pt idx="1311">
                  <c:v>-0.17635000000000001</c:v>
                </c:pt>
                <c:pt idx="1312">
                  <c:v>-0.17974999999999999</c:v>
                </c:pt>
                <c:pt idx="1313">
                  <c:v>-0.18376999999999999</c:v>
                </c:pt>
                <c:pt idx="1314">
                  <c:v>-0.18089</c:v>
                </c:pt>
                <c:pt idx="1315">
                  <c:v>-0.17454</c:v>
                </c:pt>
                <c:pt idx="1316" formatCode="0.00E+00">
                  <c:v>-0.16295999999999999</c:v>
                </c:pt>
                <c:pt idx="1317" formatCode="0.00E+00">
                  <c:v>-0.15146000000000001</c:v>
                </c:pt>
                <c:pt idx="1318" formatCode="0.00E+00">
                  <c:v>-0.13636000000000001</c:v>
                </c:pt>
                <c:pt idx="1319" formatCode="0.00E+00">
                  <c:v>-0.12770999999999999</c:v>
                </c:pt>
                <c:pt idx="1320" formatCode="0.00E+00">
                  <c:v>-0.12064999999999999</c:v>
                </c:pt>
                <c:pt idx="1321" formatCode="0.00E+00">
                  <c:v>-0.11735</c:v>
                </c:pt>
                <c:pt idx="1322" formatCode="0.00E+00">
                  <c:v>-0.10531</c:v>
                </c:pt>
                <c:pt idx="1323">
                  <c:v>-0.10176</c:v>
                </c:pt>
                <c:pt idx="1324" formatCode="0.00E+00">
                  <c:v>-9.4149999999999998E-2</c:v>
                </c:pt>
                <c:pt idx="1325" formatCode="0.00E+00">
                  <c:v>-8.7459999999999996E-2</c:v>
                </c:pt>
                <c:pt idx="1326" formatCode="0.00E+00">
                  <c:v>-8.2239999999999994E-2</c:v>
                </c:pt>
                <c:pt idx="1327" formatCode="0.00E+00">
                  <c:v>-8.2580000000000001E-2</c:v>
                </c:pt>
                <c:pt idx="1328" formatCode="0.00E+00">
                  <c:v>-7.5899999999999995E-2</c:v>
                </c:pt>
                <c:pt idx="1329" formatCode="0.00E+00">
                  <c:v>-7.0629999999999998E-2</c:v>
                </c:pt>
                <c:pt idx="1330" formatCode="0.00E+00">
                  <c:v>-6.3399999999999998E-2</c:v>
                </c:pt>
                <c:pt idx="1331" formatCode="0.00E+00">
                  <c:v>-5.8639999999999998E-2</c:v>
                </c:pt>
                <c:pt idx="1332" formatCode="0.00E+00">
                  <c:v>-5.1740000000000001E-2</c:v>
                </c:pt>
                <c:pt idx="1333" formatCode="0.00E+00">
                  <c:v>-4.5679999999999998E-2</c:v>
                </c:pt>
                <c:pt idx="1334" formatCode="0.00E+00">
                  <c:v>-4.0340000000000001E-2</c:v>
                </c:pt>
                <c:pt idx="1335" formatCode="0.00E+00">
                  <c:v>-3.8920000000000003E-2</c:v>
                </c:pt>
                <c:pt idx="1336" formatCode="0.00E+00">
                  <c:v>-3.5540000000000002E-2</c:v>
                </c:pt>
                <c:pt idx="1337" formatCode="0.00E+00">
                  <c:v>-3.2579999999999998E-2</c:v>
                </c:pt>
                <c:pt idx="1338" formatCode="0.00E+00">
                  <c:v>-2.9700000000000001E-2</c:v>
                </c:pt>
                <c:pt idx="1339" formatCode="0.00E+00">
                  <c:v>-2.7949999999999999E-2</c:v>
                </c:pt>
                <c:pt idx="1340" formatCode="0.00E+00">
                  <c:v>-2.7119999999999998E-2</c:v>
                </c:pt>
                <c:pt idx="1341" formatCode="0.00E+00">
                  <c:v>-2.5829999999999999E-2</c:v>
                </c:pt>
                <c:pt idx="1342">
                  <c:v>-2.291E-2</c:v>
                </c:pt>
                <c:pt idx="1343" formatCode="0.00E+00">
                  <c:v>-2.1319999999999999E-2</c:v>
                </c:pt>
                <c:pt idx="1344" formatCode="0.00E+00">
                  <c:v>-1.729E-2</c:v>
                </c:pt>
                <c:pt idx="1345" formatCode="0.00E+00">
                  <c:v>-1.179E-2</c:v>
                </c:pt>
                <c:pt idx="1346">
                  <c:v>-5.7600000000000004E-3</c:v>
                </c:pt>
                <c:pt idx="1347" formatCode="0.00E+00">
                  <c:v>-3.48E-3</c:v>
                </c:pt>
                <c:pt idx="1348" formatCode="0.00E+00">
                  <c:v>-2.3400000000000001E-3</c:v>
                </c:pt>
                <c:pt idx="1349" formatCode="0.00E+00">
                  <c:v>-1.7799999999999999E-3</c:v>
                </c:pt>
                <c:pt idx="1350" formatCode="0.00E+00">
                  <c:v>-2.57843E-4</c:v>
                </c:pt>
                <c:pt idx="1351" formatCode="0.00E+00">
                  <c:v>4.2300000000000003E-3</c:v>
                </c:pt>
                <c:pt idx="1352" formatCode="0.00E+00">
                  <c:v>6.3800000000000003E-3</c:v>
                </c:pt>
                <c:pt idx="1353" formatCode="0.00E+00">
                  <c:v>3.9300000000000003E-3</c:v>
                </c:pt>
                <c:pt idx="1354" formatCode="0.00E+00">
                  <c:v>2.3500000000000001E-3</c:v>
                </c:pt>
                <c:pt idx="1355" formatCode="0.00E+00">
                  <c:v>-1.23E-3</c:v>
                </c:pt>
                <c:pt idx="1356" formatCode="0.00E+00">
                  <c:v>-4.8999999999999998E-3</c:v>
                </c:pt>
                <c:pt idx="1357" formatCode="0.00E+00">
                  <c:v>-7.0200000000000002E-3</c:v>
                </c:pt>
                <c:pt idx="1358" formatCode="0.00E+00">
                  <c:v>-6.2899999999999996E-3</c:v>
                </c:pt>
                <c:pt idx="1359" formatCode="0.00E+00">
                  <c:v>-5.8199999999999997E-3</c:v>
                </c:pt>
                <c:pt idx="1360" formatCode="0.00E+00">
                  <c:v>1.81E-3</c:v>
                </c:pt>
                <c:pt idx="1361" formatCode="0.00E+00">
                  <c:v>3.79E-3</c:v>
                </c:pt>
                <c:pt idx="1362" formatCode="0.00E+00">
                  <c:v>2.2200000000000002E-3</c:v>
                </c:pt>
                <c:pt idx="1363" formatCode="0.00E+00">
                  <c:v>3.6099999999999999E-3</c:v>
                </c:pt>
                <c:pt idx="1364" formatCode="0.00E+00">
                  <c:v>5.3E-3</c:v>
                </c:pt>
                <c:pt idx="1365" formatCode="0.00E+00">
                  <c:v>5.0345000000000001E-4</c:v>
                </c:pt>
                <c:pt idx="1366" formatCode="0.00E+00">
                  <c:v>-1.1999999999999999E-3</c:v>
                </c:pt>
                <c:pt idx="1367">
                  <c:v>1.08E-3</c:v>
                </c:pt>
                <c:pt idx="1368">
                  <c:v>1.5900000000000001E-3</c:v>
                </c:pt>
                <c:pt idx="1369" formatCode="0.00E+00">
                  <c:v>2.8600000000000001E-3</c:v>
                </c:pt>
                <c:pt idx="1370" formatCode="0.00E+00">
                  <c:v>1.7099999999999999E-3</c:v>
                </c:pt>
                <c:pt idx="1371" formatCode="0.00E+00">
                  <c:v>-3.7201099999999999E-5</c:v>
                </c:pt>
                <c:pt idx="1372" formatCode="0.00E+00">
                  <c:v>-4.2300000000000003E-3</c:v>
                </c:pt>
                <c:pt idx="1373" formatCode="0.00E+00">
                  <c:v>-2.3900000000000002E-3</c:v>
                </c:pt>
                <c:pt idx="1374" formatCode="0.00E+00">
                  <c:v>2.5485800000000001E-4</c:v>
                </c:pt>
                <c:pt idx="1375">
                  <c:v>3.31E-3</c:v>
                </c:pt>
                <c:pt idx="1376">
                  <c:v>7.0400000000000003E-3</c:v>
                </c:pt>
                <c:pt idx="1377" formatCode="0.00E+00">
                  <c:v>1.299E-2</c:v>
                </c:pt>
                <c:pt idx="1378" formatCode="0.00E+00">
                  <c:v>-1.15E-3</c:v>
                </c:pt>
                <c:pt idx="1379">
                  <c:v>-0.1065</c:v>
                </c:pt>
                <c:pt idx="1380">
                  <c:v>-0.30798999999999999</c:v>
                </c:pt>
                <c:pt idx="1381">
                  <c:v>-0.59099000000000002</c:v>
                </c:pt>
                <c:pt idx="1382">
                  <c:v>-0.94511999999999996</c:v>
                </c:pt>
                <c:pt idx="1383">
                  <c:v>-1.31151</c:v>
                </c:pt>
                <c:pt idx="1384">
                  <c:v>-1.59602</c:v>
                </c:pt>
                <c:pt idx="1385">
                  <c:v>-1.76831</c:v>
                </c:pt>
                <c:pt idx="1386">
                  <c:v>-1.83199</c:v>
                </c:pt>
                <c:pt idx="1387">
                  <c:v>-1.79738</c:v>
                </c:pt>
                <c:pt idx="1388">
                  <c:v>-1.7079599999999999</c:v>
                </c:pt>
                <c:pt idx="1389">
                  <c:v>-1.58545</c:v>
                </c:pt>
                <c:pt idx="1390">
                  <c:v>-1.4478800000000001</c:v>
                </c:pt>
                <c:pt idx="1391">
                  <c:v>-1.31708</c:v>
                </c:pt>
                <c:pt idx="1392">
                  <c:v>-1.1999200000000001</c:v>
                </c:pt>
                <c:pt idx="1393">
                  <c:v>-1.0962000000000001</c:v>
                </c:pt>
                <c:pt idx="1394">
                  <c:v>-1.0047299999999999</c:v>
                </c:pt>
                <c:pt idx="1395">
                  <c:v>-0.92769999999999997</c:v>
                </c:pt>
                <c:pt idx="1396">
                  <c:v>-0.86400999999999994</c:v>
                </c:pt>
                <c:pt idx="1397">
                  <c:v>-0.80735999999999997</c:v>
                </c:pt>
                <c:pt idx="1398">
                  <c:v>-0.75212000000000001</c:v>
                </c:pt>
                <c:pt idx="1399">
                  <c:v>-0.70601000000000003</c:v>
                </c:pt>
                <c:pt idx="1400">
                  <c:v>-0.6643</c:v>
                </c:pt>
                <c:pt idx="1401">
                  <c:v>-0.62736999999999998</c:v>
                </c:pt>
                <c:pt idx="1402">
                  <c:v>-0.59419999999999995</c:v>
                </c:pt>
                <c:pt idx="1403">
                  <c:v>-0.56328999999999996</c:v>
                </c:pt>
                <c:pt idx="1404">
                  <c:v>-0.53747999999999996</c:v>
                </c:pt>
                <c:pt idx="1405">
                  <c:v>-0.51519000000000004</c:v>
                </c:pt>
                <c:pt idx="1406">
                  <c:v>-0.49214999999999998</c:v>
                </c:pt>
                <c:pt idx="1407" formatCode="0.00E+00">
                  <c:v>-0.46562999999999999</c:v>
                </c:pt>
                <c:pt idx="1408">
                  <c:v>-0.44263000000000002</c:v>
                </c:pt>
                <c:pt idx="1409">
                  <c:v>-0.41737000000000002</c:v>
                </c:pt>
                <c:pt idx="1410">
                  <c:v>-0.39352999999999999</c:v>
                </c:pt>
                <c:pt idx="1411">
                  <c:v>-0.37191000000000002</c:v>
                </c:pt>
                <c:pt idx="1412">
                  <c:v>-0.35166999999999998</c:v>
                </c:pt>
                <c:pt idx="1413">
                  <c:v>-0.33423999999999998</c:v>
                </c:pt>
                <c:pt idx="1414">
                  <c:v>-0.32131999999999999</c:v>
                </c:pt>
                <c:pt idx="1415">
                  <c:v>-0.31313000000000002</c:v>
                </c:pt>
                <c:pt idx="1416">
                  <c:v>-0.30493999999999999</c:v>
                </c:pt>
                <c:pt idx="1417">
                  <c:v>-0.29742000000000002</c:v>
                </c:pt>
                <c:pt idx="1418">
                  <c:v>-0.29258000000000001</c:v>
                </c:pt>
                <c:pt idx="1419">
                  <c:v>-0.28836000000000001</c:v>
                </c:pt>
                <c:pt idx="1420">
                  <c:v>-0.28250999999999998</c:v>
                </c:pt>
                <c:pt idx="1421" formatCode="0.00E+00">
                  <c:v>-0.30214999999999997</c:v>
                </c:pt>
                <c:pt idx="1422" formatCode="0.00E+00">
                  <c:v>-0.30876999999999999</c:v>
                </c:pt>
                <c:pt idx="1423" formatCode="0.00E+00">
                  <c:v>-0.27300999999999997</c:v>
                </c:pt>
                <c:pt idx="1424">
                  <c:v>-0.21765999999999999</c:v>
                </c:pt>
                <c:pt idx="1425" formatCode="0.00E+00">
                  <c:v>-0.16274</c:v>
                </c:pt>
                <c:pt idx="1426" formatCode="0.00E+00">
                  <c:v>-8.4669999999999995E-2</c:v>
                </c:pt>
                <c:pt idx="1427" formatCode="0.00E+00">
                  <c:v>-3.2050000000000002E-2</c:v>
                </c:pt>
                <c:pt idx="1428">
                  <c:v>-3.005E-2</c:v>
                </c:pt>
                <c:pt idx="1429">
                  <c:v>-5.391E-2</c:v>
                </c:pt>
                <c:pt idx="1430" formatCode="0.00E+00">
                  <c:v>-7.6929999999999998E-2</c:v>
                </c:pt>
                <c:pt idx="1431" formatCode="0.00E+00">
                  <c:v>-0.10367999999999999</c:v>
                </c:pt>
                <c:pt idx="1432" formatCode="0.00E+00">
                  <c:v>-0.12152</c:v>
                </c:pt>
                <c:pt idx="1433" formatCode="0.00E+00">
                  <c:v>-0.13274</c:v>
                </c:pt>
                <c:pt idx="1434" formatCode="0.00E+00">
                  <c:v>-0.14827000000000001</c:v>
                </c:pt>
                <c:pt idx="1435">
                  <c:v>-0.17313999999999999</c:v>
                </c:pt>
                <c:pt idx="1436">
                  <c:v>-0.22506999999999999</c:v>
                </c:pt>
                <c:pt idx="1437">
                  <c:v>-0.22303000000000001</c:v>
                </c:pt>
                <c:pt idx="1438" formatCode="0.00E+00">
                  <c:v>-0.17660000000000001</c:v>
                </c:pt>
                <c:pt idx="1439" formatCode="0.00E+00">
                  <c:v>-0.10095999999999999</c:v>
                </c:pt>
                <c:pt idx="1440" formatCode="0.00E+00">
                  <c:v>-1.934E-2</c:v>
                </c:pt>
                <c:pt idx="1441" formatCode="0.00E+00">
                  <c:v>7.7210000000000001E-2</c:v>
                </c:pt>
                <c:pt idx="1442" formatCode="0.00E+00">
                  <c:v>0.11026</c:v>
                </c:pt>
                <c:pt idx="1443" formatCode="0.00E+00">
                  <c:v>9.5390000000000003E-2</c:v>
                </c:pt>
                <c:pt idx="1444" formatCode="0.00E+00">
                  <c:v>5.509E-2</c:v>
                </c:pt>
                <c:pt idx="1445" formatCode="0.00E+00">
                  <c:v>1.102E-2</c:v>
                </c:pt>
                <c:pt idx="1446" formatCode="0.00E+00">
                  <c:v>-1.7059999999999999E-2</c:v>
                </c:pt>
                <c:pt idx="1447" formatCode="0.00E+00">
                  <c:v>-3.5900000000000001E-2</c:v>
                </c:pt>
                <c:pt idx="1448">
                  <c:v>-4.5699999999999998E-2</c:v>
                </c:pt>
                <c:pt idx="1449">
                  <c:v>-5.1150000000000001E-2</c:v>
                </c:pt>
                <c:pt idx="1450" formatCode="0.00E+00">
                  <c:v>-5.033E-2</c:v>
                </c:pt>
                <c:pt idx="1451">
                  <c:v>-4.9540000000000001E-2</c:v>
                </c:pt>
                <c:pt idx="1452" formatCode="0.00E+00">
                  <c:v>-5.432E-2</c:v>
                </c:pt>
                <c:pt idx="1453" formatCode="0.00E+00">
                  <c:v>-6.7930000000000004E-2</c:v>
                </c:pt>
                <c:pt idx="1454">
                  <c:v>-8.1210000000000004E-2</c:v>
                </c:pt>
                <c:pt idx="1455" formatCode="0.00E+00">
                  <c:v>-0.10477</c:v>
                </c:pt>
                <c:pt idx="1456" formatCode="0.00E+00">
                  <c:v>-0.13252</c:v>
                </c:pt>
                <c:pt idx="1457" formatCode="0.00E+00">
                  <c:v>-0.11228</c:v>
                </c:pt>
                <c:pt idx="1458">
                  <c:v>-6.8489999999999995E-2</c:v>
                </c:pt>
                <c:pt idx="1459">
                  <c:v>-1.8880000000000001E-2</c:v>
                </c:pt>
                <c:pt idx="1460" formatCode="0.00E+00">
                  <c:v>3.5249999999999997E-2</c:v>
                </c:pt>
                <c:pt idx="1461">
                  <c:v>9.2359999999999998E-2</c:v>
                </c:pt>
                <c:pt idx="1462">
                  <c:v>9.4899999999999998E-2</c:v>
                </c:pt>
                <c:pt idx="1463" formatCode="0.00E+00">
                  <c:v>7.5429999999999997E-2</c:v>
                </c:pt>
                <c:pt idx="1464" formatCode="0.00E+00">
                  <c:v>4.8640000000000003E-2</c:v>
                </c:pt>
                <c:pt idx="1465" formatCode="0.00E+00">
                  <c:v>2.3029999999999998E-2</c:v>
                </c:pt>
                <c:pt idx="1466" formatCode="0.00E+00">
                  <c:v>-2.6700000000000001E-3</c:v>
                </c:pt>
                <c:pt idx="1467" formatCode="0.00E+00">
                  <c:v>-1.6580000000000001E-2</c:v>
                </c:pt>
                <c:pt idx="1468">
                  <c:v>-4.1570000000000003E-2</c:v>
                </c:pt>
                <c:pt idx="1469">
                  <c:v>-7.0989999999999998E-2</c:v>
                </c:pt>
                <c:pt idx="1470">
                  <c:v>-5.4850000000000003E-2</c:v>
                </c:pt>
                <c:pt idx="1471">
                  <c:v>-2.2689999999999998E-2</c:v>
                </c:pt>
                <c:pt idx="1472">
                  <c:v>4.6699999999999997E-3</c:v>
                </c:pt>
                <c:pt idx="1473" formatCode="0.00E+00">
                  <c:v>4.1520000000000001E-2</c:v>
                </c:pt>
                <c:pt idx="1474">
                  <c:v>8.2339999999999997E-2</c:v>
                </c:pt>
                <c:pt idx="1475">
                  <c:v>7.2499999999999995E-2</c:v>
                </c:pt>
                <c:pt idx="1476">
                  <c:v>4.8719999999999999E-2</c:v>
                </c:pt>
                <c:pt idx="1477">
                  <c:v>1.1800000000000001E-3</c:v>
                </c:pt>
                <c:pt idx="1478">
                  <c:v>-3.4599999999999999E-2</c:v>
                </c:pt>
                <c:pt idx="1479">
                  <c:v>-2.7369999999999998E-2</c:v>
                </c:pt>
                <c:pt idx="1480" formatCode="0.00E+00">
                  <c:v>3.0799999999999998E-3</c:v>
                </c:pt>
                <c:pt idx="1481" formatCode="0.00E+00">
                  <c:v>2.8629999999999999E-2</c:v>
                </c:pt>
                <c:pt idx="1482" formatCode="0.00E+00">
                  <c:v>7.1800000000000003E-2</c:v>
                </c:pt>
                <c:pt idx="1483" formatCode="0.00E+00">
                  <c:v>0.10313</c:v>
                </c:pt>
                <c:pt idx="1484">
                  <c:v>8.3890000000000006E-2</c:v>
                </c:pt>
                <c:pt idx="1485" formatCode="0.00E+00">
                  <c:v>5.2490000000000002E-2</c:v>
                </c:pt>
                <c:pt idx="1486" formatCode="0.00E+00">
                  <c:v>9.6299999999999997E-3</c:v>
                </c:pt>
                <c:pt idx="1487" formatCode="0.00E+00">
                  <c:v>-1.721E-2</c:v>
                </c:pt>
                <c:pt idx="1488" formatCode="0.00E+00">
                  <c:v>-2.3130000000000001E-2</c:v>
                </c:pt>
                <c:pt idx="1489">
                  <c:v>-6.0000000000000001E-3</c:v>
                </c:pt>
                <c:pt idx="1490">
                  <c:v>1.009E-2</c:v>
                </c:pt>
                <c:pt idx="1491" formatCode="0.00E+00">
                  <c:v>4.333E-2</c:v>
                </c:pt>
                <c:pt idx="1492">
                  <c:v>6.7540000000000003E-2</c:v>
                </c:pt>
                <c:pt idx="1493">
                  <c:v>6.9739999999999996E-2</c:v>
                </c:pt>
                <c:pt idx="1494" formatCode="0.00E+00">
                  <c:v>5.2729999999999999E-2</c:v>
                </c:pt>
                <c:pt idx="1495" formatCode="0.00E+00">
                  <c:v>2.1329999999999998E-2</c:v>
                </c:pt>
                <c:pt idx="1496">
                  <c:v>-2.9399999999999999E-2</c:v>
                </c:pt>
                <c:pt idx="1497">
                  <c:v>-8.6069999999999994E-2</c:v>
                </c:pt>
                <c:pt idx="1498" formatCode="0.00E+00">
                  <c:v>-9.2329999999999995E-2</c:v>
                </c:pt>
                <c:pt idx="1499">
                  <c:v>-0.1157</c:v>
                </c:pt>
                <c:pt idx="1500">
                  <c:v>-0.184</c:v>
                </c:pt>
                <c:pt idx="1501">
                  <c:v>-0.28777999999999998</c:v>
                </c:pt>
                <c:pt idx="1502">
                  <c:v>-0.43532999999999999</c:v>
                </c:pt>
                <c:pt idx="1503">
                  <c:v>-0.66195999999999999</c:v>
                </c:pt>
                <c:pt idx="1504">
                  <c:v>-0.91418999999999995</c:v>
                </c:pt>
                <c:pt idx="1505">
                  <c:v>-1.12805</c:v>
                </c:pt>
                <c:pt idx="1506">
                  <c:v>-1.1952700000000001</c:v>
                </c:pt>
                <c:pt idx="1507">
                  <c:v>-1.15805</c:v>
                </c:pt>
                <c:pt idx="1508">
                  <c:v>-1.0638099999999999</c:v>
                </c:pt>
                <c:pt idx="1509">
                  <c:v>-0.91508999999999996</c:v>
                </c:pt>
                <c:pt idx="1510">
                  <c:v>-0.75083999999999995</c:v>
                </c:pt>
                <c:pt idx="1511">
                  <c:v>-0.68518000000000001</c:v>
                </c:pt>
                <c:pt idx="1512">
                  <c:v>-0.67112000000000005</c:v>
                </c:pt>
                <c:pt idx="1513">
                  <c:v>-0.68003000000000002</c:v>
                </c:pt>
                <c:pt idx="1514">
                  <c:v>-0.68735999999999997</c:v>
                </c:pt>
                <c:pt idx="1515">
                  <c:v>-0.69216999999999995</c:v>
                </c:pt>
                <c:pt idx="1516">
                  <c:v>-0.68803000000000003</c:v>
                </c:pt>
                <c:pt idx="1517">
                  <c:v>-0.67695000000000005</c:v>
                </c:pt>
                <c:pt idx="1518">
                  <c:v>-0.67201</c:v>
                </c:pt>
                <c:pt idx="1519">
                  <c:v>-0.69903999999999999</c:v>
                </c:pt>
                <c:pt idx="1520">
                  <c:v>-0.75288999999999995</c:v>
                </c:pt>
                <c:pt idx="1521">
                  <c:v>-0.79879999999999995</c:v>
                </c:pt>
                <c:pt idx="1522">
                  <c:v>-0.78876000000000002</c:v>
                </c:pt>
                <c:pt idx="1523">
                  <c:v>-0.73784000000000005</c:v>
                </c:pt>
                <c:pt idx="1524" formatCode="0.00E+00">
                  <c:v>-0.66444999999999999</c:v>
                </c:pt>
                <c:pt idx="1525">
                  <c:v>-0.51249</c:v>
                </c:pt>
                <c:pt idx="1526">
                  <c:v>-0.35191</c:v>
                </c:pt>
                <c:pt idx="1527" formatCode="0.00E+00">
                  <c:v>-0.24828</c:v>
                </c:pt>
                <c:pt idx="1528">
                  <c:v>-0.18806999999999999</c:v>
                </c:pt>
                <c:pt idx="1529">
                  <c:v>-0.13469</c:v>
                </c:pt>
                <c:pt idx="1530">
                  <c:v>-0.14666000000000001</c:v>
                </c:pt>
                <c:pt idx="1531">
                  <c:v>-0.18825</c:v>
                </c:pt>
                <c:pt idx="1532">
                  <c:v>-0.26318999999999998</c:v>
                </c:pt>
                <c:pt idx="1533">
                  <c:v>-0.37004999999999999</c:v>
                </c:pt>
                <c:pt idx="1534">
                  <c:v>-0.41615999999999997</c:v>
                </c:pt>
                <c:pt idx="1535" formatCode="0.00E+00">
                  <c:v>-0.38240000000000002</c:v>
                </c:pt>
                <c:pt idx="1536">
                  <c:v>-0.31838</c:v>
                </c:pt>
                <c:pt idx="1537">
                  <c:v>-0.21990000000000001</c:v>
                </c:pt>
                <c:pt idx="1538" formatCode="0.00E+00">
                  <c:v>-8.4629999999999997E-2</c:v>
                </c:pt>
                <c:pt idx="1539">
                  <c:v>-1.447E-2</c:v>
                </c:pt>
                <c:pt idx="1540">
                  <c:v>-2.6020000000000001E-2</c:v>
                </c:pt>
                <c:pt idx="1541">
                  <c:v>-6.8029999999999993E-2</c:v>
                </c:pt>
                <c:pt idx="1542">
                  <c:v>-0.12631000000000001</c:v>
                </c:pt>
                <c:pt idx="1543" formatCode="0.00E+00">
                  <c:v>-0.1946</c:v>
                </c:pt>
                <c:pt idx="1544" formatCode="0.00E+00">
                  <c:v>-0.20673</c:v>
                </c:pt>
                <c:pt idx="1545" formatCode="0.00E+00">
                  <c:v>-0.18129999999999999</c:v>
                </c:pt>
                <c:pt idx="1546" formatCode="0.00E+00">
                  <c:v>-0.14222000000000001</c:v>
                </c:pt>
                <c:pt idx="1547" formatCode="0.00E+00">
                  <c:v>-0.10302</c:v>
                </c:pt>
                <c:pt idx="1548" formatCode="0.00E+00">
                  <c:v>-6.0389999999999999E-2</c:v>
                </c:pt>
                <c:pt idx="1549" formatCode="0.00E+00">
                  <c:v>-8.6999999999999994E-2</c:v>
                </c:pt>
                <c:pt idx="1550" formatCode="0.00E+00">
                  <c:v>-0.14637</c:v>
                </c:pt>
                <c:pt idx="1551" formatCode="0.00E+00">
                  <c:v>-0.15762999999999999</c:v>
                </c:pt>
                <c:pt idx="1552" formatCode="0.00E+00">
                  <c:v>-0.13044</c:v>
                </c:pt>
                <c:pt idx="1553" formatCode="0.00E+00">
                  <c:v>-8.3699999999999997E-2</c:v>
                </c:pt>
                <c:pt idx="1554" formatCode="0.00E+00">
                  <c:v>-2.12E-2</c:v>
                </c:pt>
                <c:pt idx="1555" formatCode="0.00E+00">
                  <c:v>4.1140000000000003E-2</c:v>
                </c:pt>
                <c:pt idx="1556">
                  <c:v>3.177E-2</c:v>
                </c:pt>
                <c:pt idx="1557" formatCode="0.00E+00">
                  <c:v>-2.631E-2</c:v>
                </c:pt>
                <c:pt idx="1558" formatCode="0.00E+00">
                  <c:v>-0.13100000000000001</c:v>
                </c:pt>
                <c:pt idx="1559" formatCode="0.00E+00">
                  <c:v>-0.1643</c:v>
                </c:pt>
                <c:pt idx="1560" formatCode="0.00E+00">
                  <c:v>-0.14061999999999999</c:v>
                </c:pt>
                <c:pt idx="1561" formatCode="0.00E+00">
                  <c:v>-8.3769999999999997E-2</c:v>
                </c:pt>
                <c:pt idx="1562" formatCode="0.00E+00">
                  <c:v>-1.172E-2</c:v>
                </c:pt>
                <c:pt idx="1563">
                  <c:v>8.5510000000000003E-2</c:v>
                </c:pt>
                <c:pt idx="1564">
                  <c:v>0.10082000000000001</c:v>
                </c:pt>
                <c:pt idx="1565">
                  <c:v>6.3170000000000004E-2</c:v>
                </c:pt>
                <c:pt idx="1566" formatCode="0.00E+00">
                  <c:v>-2.5700000000000001E-2</c:v>
                </c:pt>
                <c:pt idx="1567" formatCode="0.00E+00">
                  <c:v>-0.17047000000000001</c:v>
                </c:pt>
                <c:pt idx="1568">
                  <c:v>-0.25548999999999999</c:v>
                </c:pt>
                <c:pt idx="1569">
                  <c:v>-0.25491000000000003</c:v>
                </c:pt>
                <c:pt idx="1570" formatCode="0.00E+00">
                  <c:v>-0.22348999999999999</c:v>
                </c:pt>
                <c:pt idx="1571" formatCode="0.00E+00">
                  <c:v>-0.14893999999999999</c:v>
                </c:pt>
                <c:pt idx="1572" formatCode="0.00E+00">
                  <c:v>-1.9990000000000001E-2</c:v>
                </c:pt>
                <c:pt idx="1573" formatCode="0.00E+00">
                  <c:v>4.8590000000000001E-2</c:v>
                </c:pt>
                <c:pt idx="1574" formatCode="0.00E+00">
                  <c:v>-7.0408099999999996E-4</c:v>
                </c:pt>
                <c:pt idx="1575" formatCode="0.00E+00">
                  <c:v>-3.7900000000000003E-2</c:v>
                </c:pt>
                <c:pt idx="1576" formatCode="0.00E+00">
                  <c:v>-2.7570000000000001E-2</c:v>
                </c:pt>
                <c:pt idx="1577" formatCode="0.00E+00">
                  <c:v>8.7399999999999995E-3</c:v>
                </c:pt>
                <c:pt idx="1578" formatCode="0.00E+00">
                  <c:v>5.636E-2</c:v>
                </c:pt>
                <c:pt idx="1579" formatCode="0.00E+00">
                  <c:v>0.14451</c:v>
                </c:pt>
                <c:pt idx="1580" formatCode="0.00E+00">
                  <c:v>0.18032000000000001</c:v>
                </c:pt>
                <c:pt idx="1581" formatCode="0.00E+00">
                  <c:v>0.14668</c:v>
                </c:pt>
                <c:pt idx="1582" formatCode="0.00E+00">
                  <c:v>7.145E-2</c:v>
                </c:pt>
                <c:pt idx="1583" formatCode="0.00E+00">
                  <c:v>-6.3109999999999999E-2</c:v>
                </c:pt>
                <c:pt idx="1584" formatCode="0.00E+00">
                  <c:v>-0.18453</c:v>
                </c:pt>
                <c:pt idx="1585">
                  <c:v>-0.2165</c:v>
                </c:pt>
                <c:pt idx="1586">
                  <c:v>-0.19089999999999999</c:v>
                </c:pt>
                <c:pt idx="1587" formatCode="0.00E+00">
                  <c:v>-0.13128000000000001</c:v>
                </c:pt>
                <c:pt idx="1588">
                  <c:v>-1.5169999999999999E-2</c:v>
                </c:pt>
                <c:pt idx="1589">
                  <c:v>8.9169999999999999E-2</c:v>
                </c:pt>
                <c:pt idx="1590" formatCode="0.00E+00">
                  <c:v>9.4820000000000002E-2</c:v>
                </c:pt>
                <c:pt idx="1591" formatCode="0.00E+00">
                  <c:v>4.6109999999999998E-2</c:v>
                </c:pt>
                <c:pt idx="1592" formatCode="0.00E+00">
                  <c:v>3.2559999999999999E-2</c:v>
                </c:pt>
                <c:pt idx="1593" formatCode="0.00E+00">
                  <c:v>4.8829999999999998E-2</c:v>
                </c:pt>
                <c:pt idx="1594" formatCode="0.00E+00">
                  <c:v>7.7399999999999997E-2</c:v>
                </c:pt>
                <c:pt idx="1595">
                  <c:v>0.12175</c:v>
                </c:pt>
                <c:pt idx="1596" formatCode="0.00E+00">
                  <c:v>0.16148000000000001</c:v>
                </c:pt>
                <c:pt idx="1597" formatCode="0.00E+00">
                  <c:v>0.13142999999999999</c:v>
                </c:pt>
                <c:pt idx="1598" formatCode="0.00E+00">
                  <c:v>3.9320000000000001E-2</c:v>
                </c:pt>
                <c:pt idx="1599" formatCode="0.00E+00">
                  <c:v>-0.10496</c:v>
                </c:pt>
                <c:pt idx="1600" formatCode="0.00E+00">
                  <c:v>-0.20498</c:v>
                </c:pt>
                <c:pt idx="1601" formatCode="0.00E+00">
                  <c:v>-0.22495000000000001</c:v>
                </c:pt>
                <c:pt idx="1602">
                  <c:v>-0.19589000000000001</c:v>
                </c:pt>
                <c:pt idx="1603">
                  <c:v>-0.11792</c:v>
                </c:pt>
                <c:pt idx="1604">
                  <c:v>5.3699999999999998E-3</c:v>
                </c:pt>
                <c:pt idx="1605">
                  <c:v>8.004E-2</c:v>
                </c:pt>
                <c:pt idx="1606">
                  <c:v>6.4750000000000002E-2</c:v>
                </c:pt>
                <c:pt idx="1607" formatCode="0.00E+00">
                  <c:v>-3.313E-2</c:v>
                </c:pt>
                <c:pt idx="1608" formatCode="0.00E+00">
                  <c:v>-0.11118</c:v>
                </c:pt>
                <c:pt idx="1609" formatCode="0.00E+00">
                  <c:v>-0.11735</c:v>
                </c:pt>
                <c:pt idx="1610" formatCode="0.00E+00">
                  <c:v>-8.6739999999999998E-2</c:v>
                </c:pt>
                <c:pt idx="1611">
                  <c:v>-3.5880000000000002E-2</c:v>
                </c:pt>
                <c:pt idx="1612">
                  <c:v>6.2300000000000001E-2</c:v>
                </c:pt>
                <c:pt idx="1613" formatCode="0.00E+00">
                  <c:v>0.10609</c:v>
                </c:pt>
                <c:pt idx="1614">
                  <c:v>6.6960000000000006E-2</c:v>
                </c:pt>
                <c:pt idx="1615" formatCode="0.00E+00">
                  <c:v>-1.469E-2</c:v>
                </c:pt>
                <c:pt idx="1616">
                  <c:v>-0.14027000000000001</c:v>
                </c:pt>
                <c:pt idx="1617" formatCode="0.00E+00">
                  <c:v>-0.27383999999999997</c:v>
                </c:pt>
                <c:pt idx="1618">
                  <c:v>-0.30192999999999998</c:v>
                </c:pt>
                <c:pt idx="1619">
                  <c:v>-0.29755999999999999</c:v>
                </c:pt>
                <c:pt idx="1620">
                  <c:v>-0.29607</c:v>
                </c:pt>
                <c:pt idx="1621">
                  <c:v>-0.28449000000000002</c:v>
                </c:pt>
                <c:pt idx="1622">
                  <c:v>-0.31317</c:v>
                </c:pt>
                <c:pt idx="1623">
                  <c:v>-0.46306000000000003</c:v>
                </c:pt>
                <c:pt idx="1624">
                  <c:v>-0.57738999999999996</c:v>
                </c:pt>
                <c:pt idx="1625">
                  <c:v>-0.6482</c:v>
                </c:pt>
                <c:pt idx="1626">
                  <c:v>-0.67042999999999997</c:v>
                </c:pt>
                <c:pt idx="1627">
                  <c:v>-0.63768999999999998</c:v>
                </c:pt>
                <c:pt idx="1628">
                  <c:v>-0.57499</c:v>
                </c:pt>
                <c:pt idx="1629">
                  <c:v>-0.56652000000000002</c:v>
                </c:pt>
                <c:pt idx="1630">
                  <c:v>-0.58457000000000003</c:v>
                </c:pt>
                <c:pt idx="1631">
                  <c:v>-0.63700999999999997</c:v>
                </c:pt>
                <c:pt idx="1632">
                  <c:v>-0.73292999999999997</c:v>
                </c:pt>
                <c:pt idx="1633">
                  <c:v>-0.82169000000000003</c:v>
                </c:pt>
                <c:pt idx="1634">
                  <c:v>-0.81330000000000002</c:v>
                </c:pt>
                <c:pt idx="1635">
                  <c:v>-0.75185999999999997</c:v>
                </c:pt>
                <c:pt idx="1636">
                  <c:v>-0.65414000000000005</c:v>
                </c:pt>
                <c:pt idx="1637">
                  <c:v>-0.51692000000000005</c:v>
                </c:pt>
                <c:pt idx="1638">
                  <c:v>-0.38761000000000001</c:v>
                </c:pt>
                <c:pt idx="1639">
                  <c:v>-0.35926000000000002</c:v>
                </c:pt>
                <c:pt idx="1640">
                  <c:v>-0.41141</c:v>
                </c:pt>
                <c:pt idx="1641">
                  <c:v>-0.46708</c:v>
                </c:pt>
                <c:pt idx="1642">
                  <c:v>-0.45324999999999999</c:v>
                </c:pt>
                <c:pt idx="1643">
                  <c:v>-0.40411000000000002</c:v>
                </c:pt>
                <c:pt idx="1644">
                  <c:v>-0.33123999999999998</c:v>
                </c:pt>
                <c:pt idx="1645">
                  <c:v>-0.22026000000000001</c:v>
                </c:pt>
                <c:pt idx="1646" formatCode="0.00E+00">
                  <c:v>-0.13588</c:v>
                </c:pt>
                <c:pt idx="1647">
                  <c:v>-0.13908000000000001</c:v>
                </c:pt>
                <c:pt idx="1648" formatCode="0.00E+00">
                  <c:v>-0.18617</c:v>
                </c:pt>
                <c:pt idx="1649">
                  <c:v>-0.28732000000000002</c:v>
                </c:pt>
                <c:pt idx="1650">
                  <c:v>-0.40486</c:v>
                </c:pt>
                <c:pt idx="1651">
                  <c:v>-0.43253999999999998</c:v>
                </c:pt>
                <c:pt idx="1652">
                  <c:v>-0.39222000000000001</c:v>
                </c:pt>
                <c:pt idx="1653">
                  <c:v>-0.31927</c:v>
                </c:pt>
                <c:pt idx="1654">
                  <c:v>-0.21051</c:v>
                </c:pt>
                <c:pt idx="1655">
                  <c:v>-9.9690000000000001E-2</c:v>
                </c:pt>
                <c:pt idx="1656" formatCode="0.00E+00">
                  <c:v>-8.0680000000000002E-2</c:v>
                </c:pt>
                <c:pt idx="1657" formatCode="0.00E+00">
                  <c:v>-0.12537999999999999</c:v>
                </c:pt>
                <c:pt idx="1658" formatCode="0.00E+00">
                  <c:v>-0.19552</c:v>
                </c:pt>
                <c:pt idx="1659" formatCode="0.00E+00">
                  <c:v>-0.29532999999999998</c:v>
                </c:pt>
                <c:pt idx="1660">
                  <c:v>-0.32606000000000002</c:v>
                </c:pt>
                <c:pt idx="1661">
                  <c:v>-0.29866999999999999</c:v>
                </c:pt>
                <c:pt idx="1662">
                  <c:v>-0.23505000000000001</c:v>
                </c:pt>
                <c:pt idx="1663">
                  <c:v>-0.1588</c:v>
                </c:pt>
                <c:pt idx="1664">
                  <c:v>-5.7349999999999998E-2</c:v>
                </c:pt>
                <c:pt idx="1665">
                  <c:v>-2.98E-2</c:v>
                </c:pt>
                <c:pt idx="1666">
                  <c:v>-5.9319999999999998E-2</c:v>
                </c:pt>
                <c:pt idx="1667">
                  <c:v>-0.11988</c:v>
                </c:pt>
                <c:pt idx="1668">
                  <c:v>-0.22065000000000001</c:v>
                </c:pt>
                <c:pt idx="1669" formatCode="0.00E+00">
                  <c:v>-0.26405000000000001</c:v>
                </c:pt>
                <c:pt idx="1670" formatCode="0.00E+00">
                  <c:v>-0.24495</c:v>
                </c:pt>
                <c:pt idx="1671" formatCode="0.00E+00">
                  <c:v>-0.19075</c:v>
                </c:pt>
                <c:pt idx="1672" formatCode="0.00E+00">
                  <c:v>-0.1206</c:v>
                </c:pt>
                <c:pt idx="1673" formatCode="0.00E+00">
                  <c:v>-2.9870000000000001E-2</c:v>
                </c:pt>
                <c:pt idx="1674" formatCode="0.00E+00">
                  <c:v>4.8799999999999998E-3</c:v>
                </c:pt>
                <c:pt idx="1675" formatCode="0.00E+00">
                  <c:v>-1.8360000000000001E-2</c:v>
                </c:pt>
                <c:pt idx="1676" formatCode="0.00E+00">
                  <c:v>-7.0260000000000003E-2</c:v>
                </c:pt>
                <c:pt idx="1677" formatCode="0.00E+00">
                  <c:v>-0.16947999999999999</c:v>
                </c:pt>
                <c:pt idx="1678" formatCode="0.00E+00">
                  <c:v>-0.22137999999999999</c:v>
                </c:pt>
                <c:pt idx="1679" formatCode="0.00E+00">
                  <c:v>-0.20730000000000001</c:v>
                </c:pt>
                <c:pt idx="1680" formatCode="0.00E+00">
                  <c:v>-0.15204000000000001</c:v>
                </c:pt>
                <c:pt idx="1681" formatCode="0.00E+00">
                  <c:v>-8.0680000000000002E-2</c:v>
                </c:pt>
                <c:pt idx="1682" formatCode="0.00E+00">
                  <c:v>2.419E-2</c:v>
                </c:pt>
                <c:pt idx="1683">
                  <c:v>8.4459999999999993E-2</c:v>
                </c:pt>
                <c:pt idx="1684" formatCode="0.00E+00">
                  <c:v>7.7249999999999999E-2</c:v>
                </c:pt>
                <c:pt idx="1685">
                  <c:v>3.2669999999999998E-2</c:v>
                </c:pt>
                <c:pt idx="1686" formatCode="0.00E+00">
                  <c:v>-2.2579999999999999E-2</c:v>
                </c:pt>
                <c:pt idx="1687">
                  <c:v>-9.3390000000000001E-2</c:v>
                </c:pt>
                <c:pt idx="1688" formatCode="0.00E+00">
                  <c:v>-0.20232</c:v>
                </c:pt>
                <c:pt idx="1689">
                  <c:v>-0.23623</c:v>
                </c:pt>
                <c:pt idx="1690" formatCode="0.00E+00">
                  <c:v>-0.20624999999999999</c:v>
                </c:pt>
                <c:pt idx="1691">
                  <c:v>-0.15087</c:v>
                </c:pt>
                <c:pt idx="1692">
                  <c:v>-6.139E-2</c:v>
                </c:pt>
                <c:pt idx="1693">
                  <c:v>7.7289999999999998E-2</c:v>
                </c:pt>
                <c:pt idx="1694" formatCode="0.00E+00">
                  <c:v>0.13805999999999999</c:v>
                </c:pt>
                <c:pt idx="1695" formatCode="0.00E+00">
                  <c:v>0.13214000000000001</c:v>
                </c:pt>
                <c:pt idx="1696" formatCode="0.00E+00">
                  <c:v>9.2840000000000006E-2</c:v>
                </c:pt>
                <c:pt idx="1697" formatCode="0.00E+00">
                  <c:v>3.16E-3</c:v>
                </c:pt>
                <c:pt idx="1698" formatCode="0.00E+00">
                  <c:v>-7.6609999999999998E-2</c:v>
                </c:pt>
                <c:pt idx="1699" formatCode="0.00E+00">
                  <c:v>-7.0139999999999994E-2</c:v>
                </c:pt>
                <c:pt idx="1700" formatCode="0.00E+00">
                  <c:v>-2.2880000000000001E-2</c:v>
                </c:pt>
                <c:pt idx="1701" formatCode="0.00E+00">
                  <c:v>4.8849999999999998E-2</c:v>
                </c:pt>
                <c:pt idx="1702" formatCode="0.00E+00">
                  <c:v>0.15381</c:v>
                </c:pt>
                <c:pt idx="1703" formatCode="0.00E+00">
                  <c:v>0.23802000000000001</c:v>
                </c:pt>
                <c:pt idx="1704" formatCode="0.00E+00">
                  <c:v>0.2336</c:v>
                </c:pt>
                <c:pt idx="1705" formatCode="0.00E+00">
                  <c:v>0.18903</c:v>
                </c:pt>
                <c:pt idx="1706">
                  <c:v>0.12361</c:v>
                </c:pt>
                <c:pt idx="1707">
                  <c:v>4.0669999999999998E-2</c:v>
                </c:pt>
                <c:pt idx="1708" formatCode="0.00E+00">
                  <c:v>-8.9709999999999998E-2</c:v>
                </c:pt>
                <c:pt idx="1709" formatCode="0.00E+00">
                  <c:v>-0.19486999999999999</c:v>
                </c:pt>
                <c:pt idx="1710" formatCode="0.00E+00">
                  <c:v>-0.20777000000000001</c:v>
                </c:pt>
                <c:pt idx="1711" formatCode="0.00E+00">
                  <c:v>-0.16836000000000001</c:v>
                </c:pt>
                <c:pt idx="1712" formatCode="0.00E+00">
                  <c:v>-9.1560000000000002E-2</c:v>
                </c:pt>
                <c:pt idx="1713" formatCode="0.00E+00">
                  <c:v>3.1399999999999997E-2</c:v>
                </c:pt>
                <c:pt idx="1714" formatCode="0.00E+00">
                  <c:v>0.13122</c:v>
                </c:pt>
                <c:pt idx="1715" formatCode="0.00E+00">
                  <c:v>0.13827999999999999</c:v>
                </c:pt>
                <c:pt idx="1716" formatCode="0.00E+00">
                  <c:v>7.2080000000000005E-2</c:v>
                </c:pt>
                <c:pt idx="1717">
                  <c:v>-5.772E-2</c:v>
                </c:pt>
                <c:pt idx="1718">
                  <c:v>-0.14552000000000001</c:v>
                </c:pt>
                <c:pt idx="1719" formatCode="0.00E+00">
                  <c:v>-0.14465</c:v>
                </c:pt>
                <c:pt idx="1720" formatCode="0.00E+00">
                  <c:v>-0.10261000000000001</c:v>
                </c:pt>
                <c:pt idx="1721" formatCode="0.00E+00">
                  <c:v>-3.175E-2</c:v>
                </c:pt>
                <c:pt idx="1722" formatCode="0.00E+00">
                  <c:v>8.4010000000000001E-2</c:v>
                </c:pt>
                <c:pt idx="1723" formatCode="0.00E+00">
                  <c:v>0.14396</c:v>
                </c:pt>
                <c:pt idx="1724" formatCode="0.00E+00">
                  <c:v>0.11720999999999999</c:v>
                </c:pt>
                <c:pt idx="1725" formatCode="0.00E+00">
                  <c:v>4.7370000000000002E-2</c:v>
                </c:pt>
                <c:pt idx="1726" formatCode="0.00E+00">
                  <c:v>-3.7159999999999999E-2</c:v>
                </c:pt>
                <c:pt idx="1727" formatCode="0.00E+00">
                  <c:v>-0.13189999999999999</c:v>
                </c:pt>
                <c:pt idx="1728" formatCode="0.00E+00">
                  <c:v>-0.25453999999999999</c:v>
                </c:pt>
                <c:pt idx="1729" formatCode="0.00E+00">
                  <c:v>-0.30840000000000001</c:v>
                </c:pt>
                <c:pt idx="1730" formatCode="0.00E+00">
                  <c:v>-0.28502</c:v>
                </c:pt>
                <c:pt idx="1731" formatCode="0.00E+00">
                  <c:v>-0.22084999999999999</c:v>
                </c:pt>
                <c:pt idx="1732" formatCode="0.00E+00">
                  <c:v>-0.13815</c:v>
                </c:pt>
                <c:pt idx="1733" formatCode="0.00E+00">
                  <c:v>-1.6910000000000001E-2</c:v>
                </c:pt>
                <c:pt idx="1734" formatCode="0.00E+00">
                  <c:v>2.7980000000000001E-2</c:v>
                </c:pt>
                <c:pt idx="1735" formatCode="0.00E+00">
                  <c:v>-4.2500000000000003E-3</c:v>
                </c:pt>
                <c:pt idx="1736">
                  <c:v>-7.1609999999999993E-2</c:v>
                </c:pt>
                <c:pt idx="1737" formatCode="0.00E+00">
                  <c:v>-0.15755</c:v>
                </c:pt>
                <c:pt idx="1738" formatCode="0.00E+00">
                  <c:v>-0.26946999999999999</c:v>
                </c:pt>
                <c:pt idx="1739">
                  <c:v>-0.40381</c:v>
                </c:pt>
                <c:pt idx="1740">
                  <c:v>-0.46994999999999998</c:v>
                </c:pt>
                <c:pt idx="1741">
                  <c:v>-0.47108</c:v>
                </c:pt>
                <c:pt idx="1742">
                  <c:v>-0.43847999999999998</c:v>
                </c:pt>
                <c:pt idx="1743">
                  <c:v>-0.38300000000000001</c:v>
                </c:pt>
                <c:pt idx="1744">
                  <c:v>-0.29881000000000002</c:v>
                </c:pt>
                <c:pt idx="1745">
                  <c:v>-0.28759000000000001</c:v>
                </c:pt>
                <c:pt idx="1746">
                  <c:v>-0.33900999999999998</c:v>
                </c:pt>
                <c:pt idx="1747">
                  <c:v>-0.41272999999999999</c:v>
                </c:pt>
                <c:pt idx="1748">
                  <c:v>-0.48415000000000002</c:v>
                </c:pt>
                <c:pt idx="1749">
                  <c:v>-0.54969999999999997</c:v>
                </c:pt>
                <c:pt idx="1750">
                  <c:v>-0.63885999999999998</c:v>
                </c:pt>
                <c:pt idx="1751">
                  <c:v>-0.66844000000000003</c:v>
                </c:pt>
                <c:pt idx="1752">
                  <c:v>-0.62834999999999996</c:v>
                </c:pt>
                <c:pt idx="1753">
                  <c:v>-0.55542000000000002</c:v>
                </c:pt>
                <c:pt idx="1754">
                  <c:v>-0.46884999999999999</c:v>
                </c:pt>
                <c:pt idx="1755">
                  <c:v>-0.34943000000000002</c:v>
                </c:pt>
                <c:pt idx="1756">
                  <c:v>-0.28804999999999997</c:v>
                </c:pt>
                <c:pt idx="1757">
                  <c:v>-0.29870999999999998</c:v>
                </c:pt>
                <c:pt idx="1758">
                  <c:v>-0.34556999999999999</c:v>
                </c:pt>
                <c:pt idx="1759">
                  <c:v>-0.40150999999999998</c:v>
                </c:pt>
                <c:pt idx="1760">
                  <c:v>-0.45040999999999998</c:v>
                </c:pt>
                <c:pt idx="1761">
                  <c:v>-0.49077999999999999</c:v>
                </c:pt>
                <c:pt idx="1762">
                  <c:v>-0.54713999999999996</c:v>
                </c:pt>
                <c:pt idx="1763">
                  <c:v>-0.59319999999999995</c:v>
                </c:pt>
                <c:pt idx="1764">
                  <c:v>-0.55196999999999996</c:v>
                </c:pt>
                <c:pt idx="1765">
                  <c:v>-0.47789999999999999</c:v>
                </c:pt>
                <c:pt idx="1766">
                  <c:v>-0.38674999999999998</c:v>
                </c:pt>
                <c:pt idx="1767" formatCode="0.00E+00">
                  <c:v>-0.27418999999999999</c:v>
                </c:pt>
                <c:pt idx="1768" formatCode="0.00E+00">
                  <c:v>-0.17212</c:v>
                </c:pt>
                <c:pt idx="1769" formatCode="0.00E+00">
                  <c:v>-0.17130999999999999</c:v>
                </c:pt>
                <c:pt idx="1770">
                  <c:v>-0.20518</c:v>
                </c:pt>
                <c:pt idx="1771">
                  <c:v>-0.26140000000000002</c:v>
                </c:pt>
                <c:pt idx="1772" formatCode="0.00E+00">
                  <c:v>-0.31681999999999999</c:v>
                </c:pt>
                <c:pt idx="1773" formatCode="0.00E+00">
                  <c:v>-0.35575000000000001</c:v>
                </c:pt>
                <c:pt idx="1774" formatCode="0.00E+00">
                  <c:v>-0.41460000000000002</c:v>
                </c:pt>
                <c:pt idx="1775">
                  <c:v>-0.50675999999999999</c:v>
                </c:pt>
                <c:pt idx="1776" formatCode="0.00E+00">
                  <c:v>-0.51205999999999996</c:v>
                </c:pt>
                <c:pt idx="1777" formatCode="0.00E+00">
                  <c:v>-0.46819</c:v>
                </c:pt>
                <c:pt idx="1778" formatCode="0.00E+00">
                  <c:v>-0.40864</c:v>
                </c:pt>
                <c:pt idx="1779" formatCode="0.00E+00">
                  <c:v>-0.31180000000000002</c:v>
                </c:pt>
                <c:pt idx="1780" formatCode="0.00E+00">
                  <c:v>-0.19103000000000001</c:v>
                </c:pt>
                <c:pt idx="1781" formatCode="0.00E+00">
                  <c:v>-0.15795999999999999</c:v>
                </c:pt>
                <c:pt idx="1782" formatCode="0.00E+00">
                  <c:v>-0.18187999999999999</c:v>
                </c:pt>
                <c:pt idx="1783" formatCode="0.00E+00">
                  <c:v>-0.24587000000000001</c:v>
                </c:pt>
                <c:pt idx="1784" formatCode="0.00E+00">
                  <c:v>-0.36226000000000003</c:v>
                </c:pt>
                <c:pt idx="1785" formatCode="0.00E+00">
                  <c:v>-0.43236000000000002</c:v>
                </c:pt>
                <c:pt idx="1786" formatCode="0.00E+00">
                  <c:v>-0.41753000000000001</c:v>
                </c:pt>
                <c:pt idx="1787" formatCode="0.00E+00">
                  <c:v>-0.35919000000000001</c:v>
                </c:pt>
                <c:pt idx="1788" formatCode="0.00E+00">
                  <c:v>-0.2742</c:v>
                </c:pt>
                <c:pt idx="1789" formatCode="0.00E+00">
                  <c:v>-0.14255000000000001</c:v>
                </c:pt>
                <c:pt idx="1790">
                  <c:v>-6.0900000000000003E-2</c:v>
                </c:pt>
                <c:pt idx="1791">
                  <c:v>-7.1300000000000002E-2</c:v>
                </c:pt>
                <c:pt idx="1792">
                  <c:v>-0.12472</c:v>
                </c:pt>
                <c:pt idx="1793">
                  <c:v>-0.18947</c:v>
                </c:pt>
                <c:pt idx="1794">
                  <c:v>-0.26338</c:v>
                </c:pt>
                <c:pt idx="1795">
                  <c:v>-0.37076999999999999</c:v>
                </c:pt>
                <c:pt idx="1796">
                  <c:v>-0.40393000000000001</c:v>
                </c:pt>
                <c:pt idx="1797">
                  <c:v>-0.37520999999999999</c:v>
                </c:pt>
                <c:pt idx="1798" formatCode="0.00E+00">
                  <c:v>-0.32497999999999999</c:v>
                </c:pt>
                <c:pt idx="1799" formatCode="0.00E+00">
                  <c:v>-0.25861000000000001</c:v>
                </c:pt>
                <c:pt idx="1800" formatCode="0.00E+00">
                  <c:v>-0.15398999999999999</c:v>
                </c:pt>
                <c:pt idx="1801" formatCode="0.00E+00">
                  <c:v>-0.12088</c:v>
                </c:pt>
                <c:pt idx="1802">
                  <c:v>-0.14960000000000001</c:v>
                </c:pt>
                <c:pt idx="1803">
                  <c:v>-0.20183999999999999</c:v>
                </c:pt>
                <c:pt idx="1804" formatCode="0.00E+00">
                  <c:v>-0.27848000000000001</c:v>
                </c:pt>
                <c:pt idx="1805">
                  <c:v>-0.29426999999999998</c:v>
                </c:pt>
                <c:pt idx="1806">
                  <c:v>-0.26730999999999999</c:v>
                </c:pt>
                <c:pt idx="1807">
                  <c:v>-0.21955</c:v>
                </c:pt>
                <c:pt idx="1808">
                  <c:v>-0.17054</c:v>
                </c:pt>
                <c:pt idx="1809">
                  <c:v>-0.11446000000000001</c:v>
                </c:pt>
                <c:pt idx="1810" formatCode="0.00E+00">
                  <c:v>-0.12235</c:v>
                </c:pt>
                <c:pt idx="1811" formatCode="0.00E+00">
                  <c:v>-0.17677000000000001</c:v>
                </c:pt>
                <c:pt idx="1812" formatCode="0.00E+00">
                  <c:v>-0.28470000000000001</c:v>
                </c:pt>
                <c:pt idx="1813" formatCode="0.00E+00">
                  <c:v>-0.33953</c:v>
                </c:pt>
                <c:pt idx="1814" formatCode="0.00E+00">
                  <c:v>-0.32519999999999999</c:v>
                </c:pt>
                <c:pt idx="1815" formatCode="0.00E+00">
                  <c:v>-0.27615000000000001</c:v>
                </c:pt>
                <c:pt idx="1816" formatCode="0.00E+00">
                  <c:v>-0.20591999999999999</c:v>
                </c:pt>
                <c:pt idx="1817" formatCode="0.00E+00">
                  <c:v>-0.10076</c:v>
                </c:pt>
                <c:pt idx="1818" formatCode="0.00E+00">
                  <c:v>-6.071E-2</c:v>
                </c:pt>
                <c:pt idx="1819" formatCode="0.00E+00">
                  <c:v>-8.1229999999999997E-2</c:v>
                </c:pt>
                <c:pt idx="1820" formatCode="0.00E+00">
                  <c:v>-0.13472999999999999</c:v>
                </c:pt>
                <c:pt idx="1821" formatCode="0.00E+00">
                  <c:v>-0.19761999999999999</c:v>
                </c:pt>
                <c:pt idx="1822" formatCode="0.00E+00">
                  <c:v>-0.28539999999999999</c:v>
                </c:pt>
                <c:pt idx="1823" formatCode="0.00E+00">
                  <c:v>-0.40188000000000001</c:v>
                </c:pt>
                <c:pt idx="1824" formatCode="0.00E+00">
                  <c:v>-0.45276</c:v>
                </c:pt>
                <c:pt idx="1825" formatCode="0.00E+00">
                  <c:v>-0.41720000000000002</c:v>
                </c:pt>
                <c:pt idx="1826" formatCode="0.00E+00">
                  <c:v>-0.34816999999999998</c:v>
                </c:pt>
                <c:pt idx="1827" formatCode="0.00E+00">
                  <c:v>-0.24302000000000001</c:v>
                </c:pt>
                <c:pt idx="1828" formatCode="0.00E+00">
                  <c:v>-9.4619999999999996E-2</c:v>
                </c:pt>
                <c:pt idx="1829" formatCode="0.00E+00">
                  <c:v>-2.1530000000000001E-2</c:v>
                </c:pt>
                <c:pt idx="1830" formatCode="0.00E+00">
                  <c:v>-3.5000000000000003E-2</c:v>
                </c:pt>
                <c:pt idx="1831" formatCode="0.00E+00">
                  <c:v>-8.8059999999999999E-2</c:v>
                </c:pt>
                <c:pt idx="1832" formatCode="0.00E+00">
                  <c:v>-0.14186000000000001</c:v>
                </c:pt>
                <c:pt idx="1833" formatCode="0.00E+00">
                  <c:v>-0.22672</c:v>
                </c:pt>
                <c:pt idx="1834" formatCode="0.00E+00">
                  <c:v>-0.28018999999999999</c:v>
                </c:pt>
                <c:pt idx="1835" formatCode="0.00E+00">
                  <c:v>-0.27739000000000003</c:v>
                </c:pt>
                <c:pt idx="1836" formatCode="0.00E+00">
                  <c:v>-0.23455000000000001</c:v>
                </c:pt>
                <c:pt idx="1837" formatCode="0.00E+00">
                  <c:v>-0.19003</c:v>
                </c:pt>
                <c:pt idx="1838" formatCode="0.00E+00">
                  <c:v>-0.12066</c:v>
                </c:pt>
                <c:pt idx="1839" formatCode="0.00E+00">
                  <c:v>-8.0829999999999999E-2</c:v>
                </c:pt>
                <c:pt idx="1840" formatCode="0.00E+00">
                  <c:v>-0.10154000000000001</c:v>
                </c:pt>
                <c:pt idx="1841" formatCode="0.00E+00">
                  <c:v>-0.1933</c:v>
                </c:pt>
                <c:pt idx="1842" formatCode="0.00E+00">
                  <c:v>-0.33644000000000002</c:v>
                </c:pt>
                <c:pt idx="1843" formatCode="0.00E+00">
                  <c:v>-0.40634999999999999</c:v>
                </c:pt>
                <c:pt idx="1844" formatCode="0.00E+00">
                  <c:v>-0.39312999999999998</c:v>
                </c:pt>
                <c:pt idx="1845" formatCode="0.00E+00">
                  <c:v>-0.33134000000000002</c:v>
                </c:pt>
                <c:pt idx="1846" formatCode="0.00E+00">
                  <c:v>-0.22247</c:v>
                </c:pt>
                <c:pt idx="1847" formatCode="0.00E+00">
                  <c:v>-7.4950000000000003E-2</c:v>
                </c:pt>
                <c:pt idx="1848" formatCode="0.00E+00">
                  <c:v>7.3699999999999998E-3</c:v>
                </c:pt>
                <c:pt idx="1849" formatCode="0.00E+00">
                  <c:v>9.4500000000000001E-3</c:v>
                </c:pt>
                <c:pt idx="1850" formatCode="0.00E+00">
                  <c:v>-3.1850000000000003E-2</c:v>
                </c:pt>
                <c:pt idx="1851" formatCode="0.00E+00">
                  <c:v>-9.8220000000000002E-2</c:v>
                </c:pt>
                <c:pt idx="1852" formatCode="0.00E+00">
                  <c:v>-0.20818999999999999</c:v>
                </c:pt>
                <c:pt idx="1853" formatCode="0.00E+00">
                  <c:v>-0.27706999999999998</c:v>
                </c:pt>
                <c:pt idx="1854">
                  <c:v>-0.25256000000000001</c:v>
                </c:pt>
                <c:pt idx="1855" formatCode="0.00E+00">
                  <c:v>-0.18249000000000001</c:v>
                </c:pt>
                <c:pt idx="1856">
                  <c:v>-8.4720000000000004E-2</c:v>
                </c:pt>
                <c:pt idx="1857">
                  <c:v>6.096E-2</c:v>
                </c:pt>
                <c:pt idx="1858">
                  <c:v>0.16345000000000001</c:v>
                </c:pt>
                <c:pt idx="1859">
                  <c:v>0.16511999999999999</c:v>
                </c:pt>
                <c:pt idx="1860" formatCode="0.00E+00">
                  <c:v>0.11172</c:v>
                </c:pt>
                <c:pt idx="1861">
                  <c:v>2.376E-2</c:v>
                </c:pt>
                <c:pt idx="1862">
                  <c:v>-3.4779999999999998E-2</c:v>
                </c:pt>
                <c:pt idx="1863">
                  <c:v>-4.249E-2</c:v>
                </c:pt>
                <c:pt idx="1864">
                  <c:v>-2.2169999999999999E-2</c:v>
                </c:pt>
                <c:pt idx="1865">
                  <c:v>1.464E-2</c:v>
                </c:pt>
                <c:pt idx="1866">
                  <c:v>6.7930000000000004E-2</c:v>
                </c:pt>
                <c:pt idx="1867">
                  <c:v>8.3570000000000005E-2</c:v>
                </c:pt>
                <c:pt idx="1868">
                  <c:v>4.7489999999999997E-2</c:v>
                </c:pt>
                <c:pt idx="1869">
                  <c:v>-1.3014400000000001E-4</c:v>
                </c:pt>
                <c:pt idx="1870">
                  <c:v>-4.4740000000000002E-2</c:v>
                </c:pt>
                <c:pt idx="1871">
                  <c:v>-7.6969999999999997E-2</c:v>
                </c:pt>
                <c:pt idx="1872">
                  <c:v>-9.1539999999999996E-2</c:v>
                </c:pt>
                <c:pt idx="1873">
                  <c:v>-9.3390000000000001E-2</c:v>
                </c:pt>
                <c:pt idx="1874">
                  <c:v>-9.0719999999999995E-2</c:v>
                </c:pt>
                <c:pt idx="1875">
                  <c:v>-8.8849999999999998E-2</c:v>
                </c:pt>
                <c:pt idx="1876">
                  <c:v>-0.10088999999999999</c:v>
                </c:pt>
                <c:pt idx="1877">
                  <c:v>-0.13014999999999999</c:v>
                </c:pt>
                <c:pt idx="1878">
                  <c:v>-0.19377</c:v>
                </c:pt>
                <c:pt idx="1879">
                  <c:v>-0.27866999999999997</c:v>
                </c:pt>
                <c:pt idx="1880">
                  <c:v>-0.27304</c:v>
                </c:pt>
                <c:pt idx="1881">
                  <c:v>-0.21251</c:v>
                </c:pt>
                <c:pt idx="1882">
                  <c:v>-0.11856</c:v>
                </c:pt>
                <c:pt idx="1883">
                  <c:v>1.1169999999999999E-2</c:v>
                </c:pt>
                <c:pt idx="1884">
                  <c:v>0.14810000000000001</c:v>
                </c:pt>
                <c:pt idx="1885" formatCode="0.00E+00">
                  <c:v>0.18678</c:v>
                </c:pt>
                <c:pt idx="1886">
                  <c:v>0.16325000000000001</c:v>
                </c:pt>
                <c:pt idx="1887">
                  <c:v>0.10997999999999999</c:v>
                </c:pt>
                <c:pt idx="1888" formatCode="0.00E+00">
                  <c:v>5.0340000000000003E-2</c:v>
                </c:pt>
                <c:pt idx="1889" formatCode="0.00E+00">
                  <c:v>4.8900000000000002E-3</c:v>
                </c:pt>
                <c:pt idx="1890">
                  <c:v>-3.5549999999999998E-2</c:v>
                </c:pt>
                <c:pt idx="1891">
                  <c:v>-6.1670000000000003E-2</c:v>
                </c:pt>
                <c:pt idx="1892">
                  <c:v>-0.11637</c:v>
                </c:pt>
                <c:pt idx="1893">
                  <c:v>-0.13689000000000001</c:v>
                </c:pt>
                <c:pt idx="1894">
                  <c:v>-0.10971</c:v>
                </c:pt>
                <c:pt idx="1895">
                  <c:v>-5.5079999999999997E-2</c:v>
                </c:pt>
                <c:pt idx="1896">
                  <c:v>-4.1000000000000003E-3</c:v>
                </c:pt>
                <c:pt idx="1897">
                  <c:v>7.6219999999999996E-2</c:v>
                </c:pt>
                <c:pt idx="1898">
                  <c:v>0.12164</c:v>
                </c:pt>
                <c:pt idx="1899">
                  <c:v>0.11339</c:v>
                </c:pt>
                <c:pt idx="1900">
                  <c:v>7.689E-2</c:v>
                </c:pt>
                <c:pt idx="1901" formatCode="0.00E+00">
                  <c:v>3.3270000000000001E-2</c:v>
                </c:pt>
                <c:pt idx="1902">
                  <c:v>-7.62E-3</c:v>
                </c:pt>
                <c:pt idx="1903">
                  <c:v>-5.1950000000000003E-2</c:v>
                </c:pt>
                <c:pt idx="1904">
                  <c:v>-0.12162000000000001</c:v>
                </c:pt>
                <c:pt idx="1905">
                  <c:v>-0.20954999999999999</c:v>
                </c:pt>
                <c:pt idx="1906">
                  <c:v>-0.21667</c:v>
                </c:pt>
                <c:pt idx="1907">
                  <c:v>-0.16572999999999999</c:v>
                </c:pt>
                <c:pt idx="1908">
                  <c:v>-8.4620000000000001E-2</c:v>
                </c:pt>
                <c:pt idx="1909">
                  <c:v>2.8000000000000001E-2</c:v>
                </c:pt>
                <c:pt idx="1910" formatCode="0.00E+00">
                  <c:v>0.15476000000000001</c:v>
                </c:pt>
                <c:pt idx="1911" formatCode="0.00E+00">
                  <c:v>0.18889</c:v>
                </c:pt>
                <c:pt idx="1912" formatCode="0.00E+00">
                  <c:v>0.1595</c:v>
                </c:pt>
                <c:pt idx="1913" formatCode="0.00E+00">
                  <c:v>0.10191</c:v>
                </c:pt>
                <c:pt idx="1914">
                  <c:v>3.9759999999999997E-2</c:v>
                </c:pt>
                <c:pt idx="1915" formatCode="0.00E+00">
                  <c:v>-1.5730000000000001E-2</c:v>
                </c:pt>
                <c:pt idx="1916" formatCode="0.00E+00">
                  <c:v>-5.7840000000000003E-2</c:v>
                </c:pt>
                <c:pt idx="1917" formatCode="0.00E+00">
                  <c:v>-9.2999999999999999E-2</c:v>
                </c:pt>
                <c:pt idx="1918">
                  <c:v>-0.14285</c:v>
                </c:pt>
                <c:pt idx="1919" formatCode="0.00E+00">
                  <c:v>-0.23499999999999999</c:v>
                </c:pt>
                <c:pt idx="1920" formatCode="0.00E+00">
                  <c:v>-0.26229000000000002</c:v>
                </c:pt>
                <c:pt idx="1921" formatCode="0.00E+00">
                  <c:v>-0.22167999999999999</c:v>
                </c:pt>
                <c:pt idx="1922">
                  <c:v>-0.14838999999999999</c:v>
                </c:pt>
                <c:pt idx="1923" formatCode="0.00E+00">
                  <c:v>-5.28E-2</c:v>
                </c:pt>
                <c:pt idx="1924">
                  <c:v>8.1490000000000007E-2</c:v>
                </c:pt>
                <c:pt idx="1925">
                  <c:v>0.14465</c:v>
                </c:pt>
                <c:pt idx="1926">
                  <c:v>0.12981999999999999</c:v>
                </c:pt>
                <c:pt idx="1927">
                  <c:v>7.8969999999999999E-2</c:v>
                </c:pt>
                <c:pt idx="1928" formatCode="0.00E+00">
                  <c:v>2.2679999999999999E-2</c:v>
                </c:pt>
                <c:pt idx="1929" formatCode="0.00E+00">
                  <c:v>-3.0640000000000001E-2</c:v>
                </c:pt>
                <c:pt idx="1930" formatCode="0.00E+00">
                  <c:v>-7.7729999999999994E-2</c:v>
                </c:pt>
                <c:pt idx="1931" formatCode="0.00E+00">
                  <c:v>-0.11183999999999999</c:v>
                </c:pt>
                <c:pt idx="1932" formatCode="0.00E+00">
                  <c:v>-0.13525000000000001</c:v>
                </c:pt>
                <c:pt idx="1933" formatCode="0.00E+00">
                  <c:v>-0.17086999999999999</c:v>
                </c:pt>
                <c:pt idx="1934" formatCode="0.00E+00">
                  <c:v>-0.19431000000000001</c:v>
                </c:pt>
                <c:pt idx="1935" formatCode="0.00E+00">
                  <c:v>-0.18031</c:v>
                </c:pt>
                <c:pt idx="1936" formatCode="0.00E+00">
                  <c:v>-0.15057999999999999</c:v>
                </c:pt>
                <c:pt idx="1937" formatCode="0.00E+00">
                  <c:v>-0.12218999999999999</c:v>
                </c:pt>
                <c:pt idx="1938" formatCode="0.00E+00">
                  <c:v>-7.3080000000000006E-2</c:v>
                </c:pt>
                <c:pt idx="1939" formatCode="0.00E+00">
                  <c:v>-3.7789999999999997E-2</c:v>
                </c:pt>
                <c:pt idx="1940" formatCode="0.00E+00">
                  <c:v>-4.1230000000000003E-2</c:v>
                </c:pt>
                <c:pt idx="1941">
                  <c:v>-6.4680000000000001E-2</c:v>
                </c:pt>
                <c:pt idx="1942">
                  <c:v>-9.8580000000000001E-2</c:v>
                </c:pt>
                <c:pt idx="1943">
                  <c:v>-0.14369999999999999</c:v>
                </c:pt>
                <c:pt idx="1944" formatCode="0.00E+00">
                  <c:v>-0.21757000000000001</c:v>
                </c:pt>
                <c:pt idx="1945" formatCode="0.00E+00">
                  <c:v>-0.27938000000000002</c:v>
                </c:pt>
                <c:pt idx="1946" formatCode="0.00E+00">
                  <c:v>-0.26340999999999998</c:v>
                </c:pt>
                <c:pt idx="1947" formatCode="0.00E+00">
                  <c:v>-0.20727999999999999</c:v>
                </c:pt>
                <c:pt idx="1948" formatCode="0.00E+00">
                  <c:v>-0.13084999999999999</c:v>
                </c:pt>
                <c:pt idx="1949" formatCode="0.00E+00">
                  <c:v>-2.1420000000000002E-2</c:v>
                </c:pt>
                <c:pt idx="1950" formatCode="0.00E+00">
                  <c:v>6.6769999999999996E-2</c:v>
                </c:pt>
                <c:pt idx="1951" formatCode="0.00E+00">
                  <c:v>7.0519999999999999E-2</c:v>
                </c:pt>
                <c:pt idx="1952" formatCode="0.00E+00">
                  <c:v>2.8910000000000002E-2</c:v>
                </c:pt>
                <c:pt idx="1953" formatCode="0.00E+00">
                  <c:v>-3.2230000000000002E-2</c:v>
                </c:pt>
                <c:pt idx="1954" formatCode="0.00E+00">
                  <c:v>-9.1869999999999993E-2</c:v>
                </c:pt>
                <c:pt idx="1955" formatCode="0.00E+00">
                  <c:v>-0.13624</c:v>
                </c:pt>
                <c:pt idx="1956" formatCode="0.00E+00">
                  <c:v>-0.17424000000000001</c:v>
                </c:pt>
                <c:pt idx="1957">
                  <c:v>-0.19878000000000001</c:v>
                </c:pt>
                <c:pt idx="1958">
                  <c:v>-0.22059000000000001</c:v>
                </c:pt>
                <c:pt idx="1959">
                  <c:v>-0.26207000000000003</c:v>
                </c:pt>
                <c:pt idx="1960">
                  <c:v>-0.33878999999999998</c:v>
                </c:pt>
                <c:pt idx="1961" formatCode="0.00E+00">
                  <c:v>-0.39023000000000002</c:v>
                </c:pt>
                <c:pt idx="1962" formatCode="0.00E+00">
                  <c:v>-0.36070000000000002</c:v>
                </c:pt>
                <c:pt idx="1963" formatCode="0.00E+00">
                  <c:v>-0.28453000000000001</c:v>
                </c:pt>
                <c:pt idx="1964" formatCode="0.00E+00">
                  <c:v>-0.17541999999999999</c:v>
                </c:pt>
                <c:pt idx="1965" formatCode="0.00E+00">
                  <c:v>-2.3550000000000001E-2</c:v>
                </c:pt>
                <c:pt idx="1966" formatCode="0.00E+00">
                  <c:v>9.3039999999999998E-2</c:v>
                </c:pt>
                <c:pt idx="1967" formatCode="0.00E+00">
                  <c:v>0.11448999999999999</c:v>
                </c:pt>
                <c:pt idx="1968">
                  <c:v>8.7999999999999995E-2</c:v>
                </c:pt>
                <c:pt idx="1969" formatCode="0.00E+00">
                  <c:v>4.1579999999999999E-2</c:v>
                </c:pt>
                <c:pt idx="1970">
                  <c:v>-5.9199999999999999E-3</c:v>
                </c:pt>
                <c:pt idx="1971">
                  <c:v>-3.108E-2</c:v>
                </c:pt>
                <c:pt idx="1972" formatCode="0.00E+00">
                  <c:v>-4.3979999999999998E-2</c:v>
                </c:pt>
                <c:pt idx="1973" formatCode="0.00E+00">
                  <c:v>-5.2400000000000002E-2</c:v>
                </c:pt>
                <c:pt idx="1974">
                  <c:v>-5.5840000000000001E-2</c:v>
                </c:pt>
                <c:pt idx="1975" formatCode="0.00E+00">
                  <c:v>-5.4600000000000003E-2</c:v>
                </c:pt>
                <c:pt idx="1976" formatCode="0.00E+00">
                  <c:v>-5.8380000000000001E-2</c:v>
                </c:pt>
                <c:pt idx="1977" formatCode="0.00E+00">
                  <c:v>-6.0109999999999997E-2</c:v>
                </c:pt>
                <c:pt idx="1978">
                  <c:v>-5.8700000000000002E-2</c:v>
                </c:pt>
                <c:pt idx="1979">
                  <c:v>-4.6240000000000003E-2</c:v>
                </c:pt>
                <c:pt idx="1980">
                  <c:v>-6.5790000000000001E-2</c:v>
                </c:pt>
                <c:pt idx="1981">
                  <c:v>-4.9110000000000001E-2</c:v>
                </c:pt>
                <c:pt idx="1982">
                  <c:v>1.4970000000000001E-2</c:v>
                </c:pt>
                <c:pt idx="1983">
                  <c:v>9.7720000000000001E-2</c:v>
                </c:pt>
                <c:pt idx="1984">
                  <c:v>0.16941999999999999</c:v>
                </c:pt>
                <c:pt idx="1985">
                  <c:v>0.25556000000000001</c:v>
                </c:pt>
                <c:pt idx="1986">
                  <c:v>0.28528999999999999</c:v>
                </c:pt>
                <c:pt idx="1987">
                  <c:v>0.25017</c:v>
                </c:pt>
                <c:pt idx="1988">
                  <c:v>0.17857999999999999</c:v>
                </c:pt>
                <c:pt idx="1989">
                  <c:v>9.4039999999999999E-2</c:v>
                </c:pt>
                <c:pt idx="1990">
                  <c:v>3.083E-2</c:v>
                </c:pt>
                <c:pt idx="1991">
                  <c:v>-1.409E-2</c:v>
                </c:pt>
                <c:pt idx="1992">
                  <c:v>-3.9890000000000002E-2</c:v>
                </c:pt>
                <c:pt idx="1993">
                  <c:v>-6.0249999999999998E-2</c:v>
                </c:pt>
                <c:pt idx="1994">
                  <c:v>-6.6430000000000003E-2</c:v>
                </c:pt>
                <c:pt idx="1995">
                  <c:v>-7.5029999999999999E-2</c:v>
                </c:pt>
                <c:pt idx="1996">
                  <c:v>-7.9750000000000001E-2</c:v>
                </c:pt>
                <c:pt idx="1997">
                  <c:v>-8.634E-2</c:v>
                </c:pt>
                <c:pt idx="1998">
                  <c:v>-8.8590000000000002E-2</c:v>
                </c:pt>
                <c:pt idx="1999">
                  <c:v>-8.5849999999999996E-2</c:v>
                </c:pt>
                <c:pt idx="2000">
                  <c:v>-8.7340000000000001E-2</c:v>
                </c:pt>
                <c:pt idx="2001">
                  <c:v>-9.3729999999999994E-2</c:v>
                </c:pt>
                <c:pt idx="2002">
                  <c:v>-9.6809999999999993E-2</c:v>
                </c:pt>
                <c:pt idx="2003">
                  <c:v>-0.10244</c:v>
                </c:pt>
                <c:pt idx="2004" formatCode="0.00E+00">
                  <c:v>-0.11013000000000001</c:v>
                </c:pt>
                <c:pt idx="2005" formatCode="0.00E+00">
                  <c:v>-0.11132</c:v>
                </c:pt>
                <c:pt idx="2006" formatCode="0.00E+00">
                  <c:v>-0.10595</c:v>
                </c:pt>
                <c:pt idx="2007" formatCode="0.00E+00">
                  <c:v>-0.10435</c:v>
                </c:pt>
                <c:pt idx="2008" formatCode="0.00E+00">
                  <c:v>-0.10195</c:v>
                </c:pt>
                <c:pt idx="2009">
                  <c:v>-0.10231</c:v>
                </c:pt>
                <c:pt idx="2010">
                  <c:v>-0.10451000000000001</c:v>
                </c:pt>
                <c:pt idx="2011">
                  <c:v>-0.1109</c:v>
                </c:pt>
                <c:pt idx="2012">
                  <c:v>-0.12076000000000001</c:v>
                </c:pt>
                <c:pt idx="2013">
                  <c:v>-0.13727</c:v>
                </c:pt>
                <c:pt idx="2014">
                  <c:v>-0.15089</c:v>
                </c:pt>
                <c:pt idx="2015">
                  <c:v>-0.19744999999999999</c:v>
                </c:pt>
                <c:pt idx="2016">
                  <c:v>-0.19617999999999999</c:v>
                </c:pt>
                <c:pt idx="2017">
                  <c:v>-0.15909000000000001</c:v>
                </c:pt>
                <c:pt idx="2018">
                  <c:v>-9.6360000000000001E-2</c:v>
                </c:pt>
                <c:pt idx="2019" formatCode="0.00E+00">
                  <c:v>-3.6720000000000003E-2</c:v>
                </c:pt>
                <c:pt idx="2020" formatCode="0.00E+00">
                  <c:v>4.7140000000000001E-2</c:v>
                </c:pt>
                <c:pt idx="2021" formatCode="0.00E+00">
                  <c:v>7.5819999999999999E-2</c:v>
                </c:pt>
                <c:pt idx="2022">
                  <c:v>6.4909999999999995E-2</c:v>
                </c:pt>
                <c:pt idx="2023">
                  <c:v>2.9489999999999999E-2</c:v>
                </c:pt>
                <c:pt idx="2024">
                  <c:v>-8.2799999999999992E-3</c:v>
                </c:pt>
                <c:pt idx="2025">
                  <c:v>-3.8350000000000002E-2</c:v>
                </c:pt>
                <c:pt idx="2026" formatCode="0.00E+00">
                  <c:v>-5.7239999999999999E-2</c:v>
                </c:pt>
                <c:pt idx="2027" formatCode="0.00E+00">
                  <c:v>-6.5009999999999998E-2</c:v>
                </c:pt>
                <c:pt idx="2028" formatCode="0.00E+00">
                  <c:v>-6.6379999999999995E-2</c:v>
                </c:pt>
                <c:pt idx="2029">
                  <c:v>-6.54E-2</c:v>
                </c:pt>
                <c:pt idx="2030">
                  <c:v>-6.5129999999999993E-2</c:v>
                </c:pt>
                <c:pt idx="2031">
                  <c:v>-6.8250000000000005E-2</c:v>
                </c:pt>
                <c:pt idx="2032">
                  <c:v>-7.3679999999999995E-2</c:v>
                </c:pt>
                <c:pt idx="2033" formatCode="0.00E+00">
                  <c:v>-7.6719999999999997E-2</c:v>
                </c:pt>
                <c:pt idx="2034" formatCode="0.00E+00">
                  <c:v>-7.9630000000000006E-2</c:v>
                </c:pt>
                <c:pt idx="2035">
                  <c:v>-8.1750000000000003E-2</c:v>
                </c:pt>
                <c:pt idx="2036" formatCode="0.00E+00">
                  <c:v>-7.8890000000000002E-2</c:v>
                </c:pt>
                <c:pt idx="2037" formatCode="0.00E+00">
                  <c:v>-8.2470000000000002E-2</c:v>
                </c:pt>
                <c:pt idx="2038" formatCode="0.00E+00">
                  <c:v>-9.0450000000000003E-2</c:v>
                </c:pt>
                <c:pt idx="2039" formatCode="0.00E+00">
                  <c:v>-9.5710000000000003E-2</c:v>
                </c:pt>
                <c:pt idx="2040">
                  <c:v>-9.8199999999999996E-2</c:v>
                </c:pt>
                <c:pt idx="2041" formatCode="0.00E+00">
                  <c:v>-0.10271</c:v>
                </c:pt>
                <c:pt idx="2042" formatCode="0.00E+00">
                  <c:v>-0.10449</c:v>
                </c:pt>
                <c:pt idx="2043" formatCode="0.00E+00">
                  <c:v>-0.10535</c:v>
                </c:pt>
                <c:pt idx="2044" formatCode="0.00E+00">
                  <c:v>-0.10463</c:v>
                </c:pt>
                <c:pt idx="2045" formatCode="0.00E+00">
                  <c:v>-0.10938000000000001</c:v>
                </c:pt>
                <c:pt idx="2046" formatCode="0.00E+00">
                  <c:v>-0.1166</c:v>
                </c:pt>
                <c:pt idx="2047" formatCode="0.00E+00">
                  <c:v>-0.11847000000000001</c:v>
                </c:pt>
                <c:pt idx="2048" formatCode="0.00E+00">
                  <c:v>-0.11816</c:v>
                </c:pt>
                <c:pt idx="2049" formatCode="0.00E+00">
                  <c:v>-0.12032</c:v>
                </c:pt>
                <c:pt idx="2050" formatCode="0.00E+00">
                  <c:v>-0.12515999999999999</c:v>
                </c:pt>
                <c:pt idx="2051" formatCode="0.00E+00">
                  <c:v>-0.12748999999999999</c:v>
                </c:pt>
                <c:pt idx="2052" formatCode="0.00E+00">
                  <c:v>-0.13278999999999999</c:v>
                </c:pt>
                <c:pt idx="2053" formatCode="0.00E+00">
                  <c:v>-0.14964</c:v>
                </c:pt>
                <c:pt idx="2054" formatCode="0.00E+00">
                  <c:v>-0.16782</c:v>
                </c:pt>
                <c:pt idx="2055" formatCode="0.00E+00">
                  <c:v>-0.21604999999999999</c:v>
                </c:pt>
                <c:pt idx="2056" formatCode="0.00E+00">
                  <c:v>-0.32020999999999999</c:v>
                </c:pt>
                <c:pt idx="2057" formatCode="0.00E+00">
                  <c:v>-0.34617999999999999</c:v>
                </c:pt>
                <c:pt idx="2058" formatCode="0.00E+00">
                  <c:v>-0.30491000000000001</c:v>
                </c:pt>
                <c:pt idx="2059" formatCode="0.00E+00">
                  <c:v>-0.23632</c:v>
                </c:pt>
                <c:pt idx="2060">
                  <c:v>-0.13358999999999999</c:v>
                </c:pt>
                <c:pt idx="2061">
                  <c:v>1.1610000000000001E-2</c:v>
                </c:pt>
                <c:pt idx="2062" formatCode="0.00E+00">
                  <c:v>7.2539999999999993E-2</c:v>
                </c:pt>
                <c:pt idx="2063" formatCode="0.00E+00">
                  <c:v>6.4019999999999994E-2</c:v>
                </c:pt>
                <c:pt idx="2064" formatCode="0.00E+00">
                  <c:v>2.094E-2</c:v>
                </c:pt>
                <c:pt idx="2065" formatCode="0.00E+00">
                  <c:v>-2.427E-2</c:v>
                </c:pt>
                <c:pt idx="2066" formatCode="0.00E+00">
                  <c:v>-5.8810000000000001E-2</c:v>
                </c:pt>
                <c:pt idx="2067" formatCode="0.00E+00">
                  <c:v>-9.3439999999999995E-2</c:v>
                </c:pt>
                <c:pt idx="2068" formatCode="0.00E+00">
                  <c:v>-0.11393</c:v>
                </c:pt>
                <c:pt idx="2069" formatCode="0.00E+00">
                  <c:v>-0.12605</c:v>
                </c:pt>
                <c:pt idx="2070" formatCode="0.00E+00">
                  <c:v>-0.13779</c:v>
                </c:pt>
                <c:pt idx="2071" formatCode="0.00E+00">
                  <c:v>-0.14718999999999999</c:v>
                </c:pt>
                <c:pt idx="2072" formatCode="0.00E+00">
                  <c:v>-0.13885</c:v>
                </c:pt>
                <c:pt idx="2073" formatCode="0.00E+00">
                  <c:v>-0.13392999999999999</c:v>
                </c:pt>
                <c:pt idx="2074">
                  <c:v>-0.13220000000000001</c:v>
                </c:pt>
                <c:pt idx="2075">
                  <c:v>-0.13367999999999999</c:v>
                </c:pt>
                <c:pt idx="2076">
                  <c:v>-0.13411999999999999</c:v>
                </c:pt>
                <c:pt idx="2077">
                  <c:v>-0.13761000000000001</c:v>
                </c:pt>
                <c:pt idx="2078">
                  <c:v>-0.14352999999999999</c:v>
                </c:pt>
                <c:pt idx="2079">
                  <c:v>-0.16924</c:v>
                </c:pt>
                <c:pt idx="2080">
                  <c:v>-0.23332</c:v>
                </c:pt>
                <c:pt idx="2081">
                  <c:v>-0.24543000000000001</c:v>
                </c:pt>
                <c:pt idx="2082">
                  <c:v>-0.19691</c:v>
                </c:pt>
                <c:pt idx="2083" formatCode="0.00E+00">
                  <c:v>-0.12053</c:v>
                </c:pt>
                <c:pt idx="2084">
                  <c:v>-2.2859999999999998E-2</c:v>
                </c:pt>
                <c:pt idx="2085">
                  <c:v>0.11545</c:v>
                </c:pt>
                <c:pt idx="2086">
                  <c:v>0.18776999999999999</c:v>
                </c:pt>
                <c:pt idx="2087" formatCode="0.00E+00">
                  <c:v>0.188</c:v>
                </c:pt>
                <c:pt idx="2088" formatCode="0.00E+00">
                  <c:v>0.15547</c:v>
                </c:pt>
                <c:pt idx="2089" formatCode="0.00E+00">
                  <c:v>0.11554</c:v>
                </c:pt>
                <c:pt idx="2090" formatCode="0.00E+00">
                  <c:v>7.8070000000000001E-2</c:v>
                </c:pt>
                <c:pt idx="2091">
                  <c:v>5.1060000000000001E-2</c:v>
                </c:pt>
                <c:pt idx="2092" formatCode="0.00E+00">
                  <c:v>3.4389999999999997E-2</c:v>
                </c:pt>
                <c:pt idx="2093">
                  <c:v>2.7890000000000002E-2</c:v>
                </c:pt>
                <c:pt idx="2094" formatCode="0.00E+00">
                  <c:v>0.03</c:v>
                </c:pt>
                <c:pt idx="2095">
                  <c:v>2.835E-2</c:v>
                </c:pt>
                <c:pt idx="2096">
                  <c:v>2.8289999999999999E-2</c:v>
                </c:pt>
                <c:pt idx="2097">
                  <c:v>3.3459999999999997E-2</c:v>
                </c:pt>
                <c:pt idx="2098">
                  <c:v>4.0050000000000002E-2</c:v>
                </c:pt>
                <c:pt idx="2099">
                  <c:v>4.4760000000000001E-2</c:v>
                </c:pt>
                <c:pt idx="2100">
                  <c:v>4.7079999999999997E-2</c:v>
                </c:pt>
                <c:pt idx="2101">
                  <c:v>3.3509999999999998E-2</c:v>
                </c:pt>
                <c:pt idx="2102">
                  <c:v>6.4460000000000003E-2</c:v>
                </c:pt>
                <c:pt idx="2103">
                  <c:v>0.13322999999999999</c:v>
                </c:pt>
                <c:pt idx="2104">
                  <c:v>0.21861</c:v>
                </c:pt>
                <c:pt idx="2105">
                  <c:v>0.29374</c:v>
                </c:pt>
                <c:pt idx="2106">
                  <c:v>0.36025000000000001</c:v>
                </c:pt>
                <c:pt idx="2107">
                  <c:v>0.36738999999999999</c:v>
                </c:pt>
                <c:pt idx="2108">
                  <c:v>0.31879999999999997</c:v>
                </c:pt>
                <c:pt idx="2109">
                  <c:v>0.24673999999999999</c:v>
                </c:pt>
                <c:pt idx="2110">
                  <c:v>0.18082999999999999</c:v>
                </c:pt>
                <c:pt idx="2111">
                  <c:v>0.13189999999999999</c:v>
                </c:pt>
                <c:pt idx="2112">
                  <c:v>8.9380000000000001E-2</c:v>
                </c:pt>
                <c:pt idx="2113">
                  <c:v>6.3759999999999997E-2</c:v>
                </c:pt>
                <c:pt idx="2114">
                  <c:v>4.1439999999999998E-2</c:v>
                </c:pt>
                <c:pt idx="2115">
                  <c:v>2.0969999999999999E-2</c:v>
                </c:pt>
                <c:pt idx="2116">
                  <c:v>1.208E-2</c:v>
                </c:pt>
                <c:pt idx="2117">
                  <c:v>6.5500000000000003E-3</c:v>
                </c:pt>
                <c:pt idx="2118">
                  <c:v>5.8937599999999996E-4</c:v>
                </c:pt>
                <c:pt idx="2119">
                  <c:v>1.5399999999999999E-3</c:v>
                </c:pt>
                <c:pt idx="2120">
                  <c:v>4.8300000000000001E-3</c:v>
                </c:pt>
                <c:pt idx="2121">
                  <c:v>4.4400000000000004E-3</c:v>
                </c:pt>
                <c:pt idx="2122">
                  <c:v>6.5599999999999999E-3</c:v>
                </c:pt>
                <c:pt idx="2123" formatCode="0.00E+00">
                  <c:v>6.96E-3</c:v>
                </c:pt>
                <c:pt idx="2124">
                  <c:v>4.6899999999999997E-3</c:v>
                </c:pt>
                <c:pt idx="2125">
                  <c:v>8.1499999999999993E-3</c:v>
                </c:pt>
                <c:pt idx="2126" formatCode="0.00E+00">
                  <c:v>6.2100000000000002E-3</c:v>
                </c:pt>
                <c:pt idx="2127">
                  <c:v>6.11E-3</c:v>
                </c:pt>
                <c:pt idx="2128">
                  <c:v>7.3099999999999997E-3</c:v>
                </c:pt>
                <c:pt idx="2129">
                  <c:v>6.79E-3</c:v>
                </c:pt>
                <c:pt idx="2130">
                  <c:v>-7.5450400000000003E-4</c:v>
                </c:pt>
                <c:pt idx="2131">
                  <c:v>-5.7499999999999999E-3</c:v>
                </c:pt>
                <c:pt idx="2132">
                  <c:v>-7.9000000000000008E-3</c:v>
                </c:pt>
                <c:pt idx="2133">
                  <c:v>-9.8799999999999999E-3</c:v>
                </c:pt>
                <c:pt idx="2134">
                  <c:v>-1.098E-2</c:v>
                </c:pt>
                <c:pt idx="2135">
                  <c:v>-1.129E-2</c:v>
                </c:pt>
                <c:pt idx="2136">
                  <c:v>-1.184E-2</c:v>
                </c:pt>
                <c:pt idx="2137">
                  <c:v>-1.8509999999999999E-2</c:v>
                </c:pt>
                <c:pt idx="2138">
                  <c:v>-2.2329999999999999E-2</c:v>
                </c:pt>
                <c:pt idx="2139" formatCode="0.00E+00">
                  <c:v>-2.6870000000000002E-2</c:v>
                </c:pt>
                <c:pt idx="2140" formatCode="0.00E+00">
                  <c:v>-2.964E-2</c:v>
                </c:pt>
                <c:pt idx="2141">
                  <c:v>-3.0870000000000002E-2</c:v>
                </c:pt>
                <c:pt idx="2142">
                  <c:v>-2.528E-2</c:v>
                </c:pt>
                <c:pt idx="2143">
                  <c:v>-2.1649999999999999E-2</c:v>
                </c:pt>
                <c:pt idx="2144">
                  <c:v>-1.9279999999999999E-2</c:v>
                </c:pt>
                <c:pt idx="2145" formatCode="0.00E+00">
                  <c:v>-1.3769999999999999E-2</c:v>
                </c:pt>
                <c:pt idx="2146">
                  <c:v>-7.0899999999999999E-3</c:v>
                </c:pt>
                <c:pt idx="2147">
                  <c:v>-1.0120000000000001E-2</c:v>
                </c:pt>
                <c:pt idx="2148">
                  <c:v>-1.4279999999999999E-2</c:v>
                </c:pt>
                <c:pt idx="2149">
                  <c:v>-1.375E-2</c:v>
                </c:pt>
                <c:pt idx="2150">
                  <c:v>-1.8530000000000001E-2</c:v>
                </c:pt>
                <c:pt idx="2151">
                  <c:v>-2.4570000000000002E-2</c:v>
                </c:pt>
                <c:pt idx="2152">
                  <c:v>-2.3120000000000002E-2</c:v>
                </c:pt>
                <c:pt idx="2153">
                  <c:v>-1.9199999999999998E-2</c:v>
                </c:pt>
                <c:pt idx="2154">
                  <c:v>-1.9800000000000002E-2</c:v>
                </c:pt>
                <c:pt idx="2155">
                  <c:v>-2.0230000000000001E-2</c:v>
                </c:pt>
                <c:pt idx="2156">
                  <c:v>-2.0330000000000001E-2</c:v>
                </c:pt>
                <c:pt idx="2157" formatCode="0.00E+00">
                  <c:v>-1.8550000000000001E-2</c:v>
                </c:pt>
                <c:pt idx="2158" formatCode="0.00E+00">
                  <c:v>-1.6889999999999999E-2</c:v>
                </c:pt>
                <c:pt idx="2159" formatCode="0.00E+00">
                  <c:v>-1.1050000000000001E-2</c:v>
                </c:pt>
                <c:pt idx="2160" formatCode="0.00E+00">
                  <c:v>-5.96E-3</c:v>
                </c:pt>
                <c:pt idx="2161" formatCode="0.00E+00">
                  <c:v>-4.13E-3</c:v>
                </c:pt>
                <c:pt idx="2162" formatCode="0.00E+00">
                  <c:v>-4.1799999999999997E-3</c:v>
                </c:pt>
                <c:pt idx="2163" formatCode="0.00E+00">
                  <c:v>-6.2100000000000002E-3</c:v>
                </c:pt>
                <c:pt idx="2164" formatCode="0.00E+00">
                  <c:v>-8.3999999999999995E-3</c:v>
                </c:pt>
                <c:pt idx="2165" formatCode="0.00E+00">
                  <c:v>-9.7099999999999999E-3</c:v>
                </c:pt>
                <c:pt idx="2166" formatCode="0.00E+00">
                  <c:v>-9.8499999999999994E-3</c:v>
                </c:pt>
                <c:pt idx="2167" formatCode="0.00E+00">
                  <c:v>-1.405E-2</c:v>
                </c:pt>
                <c:pt idx="2168" formatCode="0.00E+00">
                  <c:v>-1.189E-2</c:v>
                </c:pt>
                <c:pt idx="2169" formatCode="0.00E+00">
                  <c:v>-1.1610000000000001E-2</c:v>
                </c:pt>
                <c:pt idx="2170">
                  <c:v>-7.2300000000000003E-3</c:v>
                </c:pt>
                <c:pt idx="2171" formatCode="0.00E+00">
                  <c:v>-3.98E-3</c:v>
                </c:pt>
                <c:pt idx="2172" formatCode="0.00E+00">
                  <c:v>-1.88866E-5</c:v>
                </c:pt>
                <c:pt idx="2173" formatCode="0.00E+00">
                  <c:v>-4.4299999999999999E-3</c:v>
                </c:pt>
                <c:pt idx="2174" formatCode="0.00E+00">
                  <c:v>-6.4099999999999999E-3</c:v>
                </c:pt>
                <c:pt idx="2175" formatCode="0.00E+00">
                  <c:v>-9.9399999999999992E-3</c:v>
                </c:pt>
                <c:pt idx="2176" formatCode="0.00E+00">
                  <c:v>-1.434E-2</c:v>
                </c:pt>
                <c:pt idx="2177" formatCode="0.00E+00">
                  <c:v>-1.3350000000000001E-2</c:v>
                </c:pt>
                <c:pt idx="2178" formatCode="0.00E+00">
                  <c:v>-8.8100000000000001E-3</c:v>
                </c:pt>
                <c:pt idx="2179">
                  <c:v>-5.2700000000000004E-3</c:v>
                </c:pt>
                <c:pt idx="2180">
                  <c:v>-3.0999999999999999E-3</c:v>
                </c:pt>
                <c:pt idx="2181">
                  <c:v>-5.2471699999999996E-4</c:v>
                </c:pt>
                <c:pt idx="2182">
                  <c:v>-3.0899999999999999E-3</c:v>
                </c:pt>
                <c:pt idx="2183">
                  <c:v>-5.62E-3</c:v>
                </c:pt>
                <c:pt idx="2184">
                  <c:v>-6.9300000000000004E-3</c:v>
                </c:pt>
                <c:pt idx="2185">
                  <c:v>-7.9500000000000005E-3</c:v>
                </c:pt>
                <c:pt idx="2186">
                  <c:v>-4.3600000000000002E-3</c:v>
                </c:pt>
                <c:pt idx="2187" formatCode="0.00E+00">
                  <c:v>2.7399999999999998E-3</c:v>
                </c:pt>
                <c:pt idx="2188">
                  <c:v>3.1800000000000001E-3</c:v>
                </c:pt>
                <c:pt idx="2189">
                  <c:v>2E-3</c:v>
                </c:pt>
                <c:pt idx="2190">
                  <c:v>1.0200000000000001E-3</c:v>
                </c:pt>
                <c:pt idx="2191">
                  <c:v>-7.0485800000000005E-4</c:v>
                </c:pt>
                <c:pt idx="2192">
                  <c:v>-6.9899999999999997E-3</c:v>
                </c:pt>
                <c:pt idx="2193">
                  <c:v>-8.26E-3</c:v>
                </c:pt>
                <c:pt idx="2194" formatCode="0.00E+00">
                  <c:v>-6.77E-3</c:v>
                </c:pt>
                <c:pt idx="2195">
                  <c:v>-6.28E-3</c:v>
                </c:pt>
                <c:pt idx="2196">
                  <c:v>-4.4099999999999999E-3</c:v>
                </c:pt>
                <c:pt idx="2197">
                  <c:v>-1.7899999999999999E-3</c:v>
                </c:pt>
                <c:pt idx="2198">
                  <c:v>3.64E-3</c:v>
                </c:pt>
                <c:pt idx="2199">
                  <c:v>5.6800000000000002E-3</c:v>
                </c:pt>
                <c:pt idx="2200">
                  <c:v>8.7200000000000003E-3</c:v>
                </c:pt>
                <c:pt idx="2201">
                  <c:v>8.8699999999999994E-3</c:v>
                </c:pt>
                <c:pt idx="2202">
                  <c:v>9.4000000000000004E-3</c:v>
                </c:pt>
                <c:pt idx="2203" formatCode="0.00E+00">
                  <c:v>6.1700000000000001E-3</c:v>
                </c:pt>
                <c:pt idx="2204" formatCode="0.00E+00">
                  <c:v>8.2900000000000005E-3</c:v>
                </c:pt>
                <c:pt idx="2205">
                  <c:v>7.1900000000000002E-3</c:v>
                </c:pt>
                <c:pt idx="2206">
                  <c:v>6.7600000000000004E-3</c:v>
                </c:pt>
                <c:pt idx="2207">
                  <c:v>5.7800000000000004E-3</c:v>
                </c:pt>
                <c:pt idx="2208">
                  <c:v>3.7599999999999999E-3</c:v>
                </c:pt>
                <c:pt idx="2209">
                  <c:v>-3.5411900000000002E-4</c:v>
                </c:pt>
                <c:pt idx="2210">
                  <c:v>-2.0400000000000001E-3</c:v>
                </c:pt>
                <c:pt idx="2211">
                  <c:v>-5.3200000000000001E-3</c:v>
                </c:pt>
                <c:pt idx="2212">
                  <c:v>-2.82E-3</c:v>
                </c:pt>
                <c:pt idx="2213">
                  <c:v>7.8500800000000002E-4</c:v>
                </c:pt>
                <c:pt idx="2214">
                  <c:v>1.9599999999999999E-3</c:v>
                </c:pt>
                <c:pt idx="2215" formatCode="0.00E+00">
                  <c:v>1.5E-3</c:v>
                </c:pt>
                <c:pt idx="2216" formatCode="0.00E+00">
                  <c:v>1.4300000000000001E-3</c:v>
                </c:pt>
                <c:pt idx="2217" formatCode="0.00E+00">
                  <c:v>1.6800000000000001E-3</c:v>
                </c:pt>
                <c:pt idx="2218">
                  <c:v>9.5099999999999994E-3</c:v>
                </c:pt>
                <c:pt idx="2219">
                  <c:v>2.3529999999999999E-2</c:v>
                </c:pt>
                <c:pt idx="2220">
                  <c:v>4.052E-2</c:v>
                </c:pt>
                <c:pt idx="2221">
                  <c:v>6.3710000000000003E-2</c:v>
                </c:pt>
                <c:pt idx="2222">
                  <c:v>9.6049999999999996E-2</c:v>
                </c:pt>
                <c:pt idx="2223">
                  <c:v>0.1353</c:v>
                </c:pt>
                <c:pt idx="2224">
                  <c:v>0.18317</c:v>
                </c:pt>
                <c:pt idx="2225">
                  <c:v>0.22786000000000001</c:v>
                </c:pt>
                <c:pt idx="2226">
                  <c:v>0.26318000000000003</c:v>
                </c:pt>
                <c:pt idx="2227">
                  <c:v>0.27481</c:v>
                </c:pt>
                <c:pt idx="2228">
                  <c:v>0.26440000000000002</c:v>
                </c:pt>
                <c:pt idx="2229">
                  <c:v>0.23047000000000001</c:v>
                </c:pt>
                <c:pt idx="2230" formatCode="0.00E+00">
                  <c:v>0.18947</c:v>
                </c:pt>
                <c:pt idx="2231">
                  <c:v>0.14638000000000001</c:v>
                </c:pt>
                <c:pt idx="2232">
                  <c:v>0.10957</c:v>
                </c:pt>
                <c:pt idx="2233">
                  <c:v>7.5639999999999999E-2</c:v>
                </c:pt>
                <c:pt idx="2234">
                  <c:v>5.0459999999999998E-2</c:v>
                </c:pt>
                <c:pt idx="2235">
                  <c:v>3.4689999999999999E-2</c:v>
                </c:pt>
                <c:pt idx="2236">
                  <c:v>2.189E-2</c:v>
                </c:pt>
                <c:pt idx="2237">
                  <c:v>1.1520000000000001E-2</c:v>
                </c:pt>
                <c:pt idx="2238">
                  <c:v>4.28E-3</c:v>
                </c:pt>
                <c:pt idx="2239">
                  <c:v>-1.91E-3</c:v>
                </c:pt>
                <c:pt idx="2240">
                  <c:v>-9.3900000000000008E-3</c:v>
                </c:pt>
                <c:pt idx="2241">
                  <c:v>-1.374E-2</c:v>
                </c:pt>
                <c:pt idx="2242">
                  <c:v>-2.068E-2</c:v>
                </c:pt>
                <c:pt idx="2243">
                  <c:v>-2.0420000000000001E-2</c:v>
                </c:pt>
                <c:pt idx="2244" formatCode="0.00E+00">
                  <c:v>-1.5310000000000001E-2</c:v>
                </c:pt>
                <c:pt idx="2245">
                  <c:v>-9.6200000000000001E-3</c:v>
                </c:pt>
                <c:pt idx="2246" formatCode="0.00E+00">
                  <c:v>-1.35E-2</c:v>
                </c:pt>
                <c:pt idx="2247" formatCode="0.00E+00">
                  <c:v>-1.9230000000000001E-2</c:v>
                </c:pt>
                <c:pt idx="2248">
                  <c:v>-3.1780000000000003E-2</c:v>
                </c:pt>
                <c:pt idx="2249">
                  <c:v>-5.416E-2</c:v>
                </c:pt>
                <c:pt idx="2250">
                  <c:v>-7.4569999999999997E-2</c:v>
                </c:pt>
                <c:pt idx="2251">
                  <c:v>-7.9880000000000007E-2</c:v>
                </c:pt>
                <c:pt idx="2252" formatCode="0.00E+00">
                  <c:v>-7.9159999999999994E-2</c:v>
                </c:pt>
                <c:pt idx="2253" formatCode="0.00E+00">
                  <c:v>-7.8320000000000001E-2</c:v>
                </c:pt>
                <c:pt idx="2254" formatCode="0.00E+00">
                  <c:v>-7.0830000000000004E-2</c:v>
                </c:pt>
                <c:pt idx="2255" formatCode="0.00E+00">
                  <c:v>-6.1990000000000003E-2</c:v>
                </c:pt>
                <c:pt idx="2256" formatCode="0.00E+00">
                  <c:v>-5.9729999999999998E-2</c:v>
                </c:pt>
                <c:pt idx="2257">
                  <c:v>-5.6710000000000003E-2</c:v>
                </c:pt>
                <c:pt idx="2258">
                  <c:v>-4.8669999999999998E-2</c:v>
                </c:pt>
                <c:pt idx="2259" formatCode="0.00E+00">
                  <c:v>-4.4690000000000001E-2</c:v>
                </c:pt>
                <c:pt idx="2260" formatCode="0.00E+00">
                  <c:v>-4.1889999999999997E-2</c:v>
                </c:pt>
                <c:pt idx="2261">
                  <c:v>-3.6859999999999997E-2</c:v>
                </c:pt>
                <c:pt idx="2262">
                  <c:v>-2.7060000000000001E-2</c:v>
                </c:pt>
                <c:pt idx="2263" formatCode="0.00E+00">
                  <c:v>-1.8360000000000001E-2</c:v>
                </c:pt>
                <c:pt idx="2264" formatCode="0.00E+00">
                  <c:v>-7.6400000000000001E-3</c:v>
                </c:pt>
                <c:pt idx="2265" formatCode="0.00E+00">
                  <c:v>-3.4099999999999998E-3</c:v>
                </c:pt>
                <c:pt idx="2266" formatCode="0.00E+00">
                  <c:v>-1.6900000000000001E-3</c:v>
                </c:pt>
                <c:pt idx="2267" formatCode="0.00E+00">
                  <c:v>-5.9704799999999998E-4</c:v>
                </c:pt>
                <c:pt idx="2268" formatCode="0.00E+00">
                  <c:v>-4.15E-3</c:v>
                </c:pt>
                <c:pt idx="2269">
                  <c:v>-1.017E-2</c:v>
                </c:pt>
                <c:pt idx="2270">
                  <c:v>-1.1169999999999999E-2</c:v>
                </c:pt>
                <c:pt idx="2271">
                  <c:v>-8.2799999999999992E-3</c:v>
                </c:pt>
                <c:pt idx="2272">
                  <c:v>-1.145E-2</c:v>
                </c:pt>
                <c:pt idx="2273">
                  <c:v>-1.094E-2</c:v>
                </c:pt>
                <c:pt idx="2274">
                  <c:v>-8.3499999999999998E-3</c:v>
                </c:pt>
                <c:pt idx="2275">
                  <c:v>-9.5499999999999995E-3</c:v>
                </c:pt>
                <c:pt idx="2276">
                  <c:v>-1.712E-2</c:v>
                </c:pt>
                <c:pt idx="2277">
                  <c:v>-2.6780000000000002E-2</c:v>
                </c:pt>
                <c:pt idx="2278">
                  <c:v>-3.644E-2</c:v>
                </c:pt>
                <c:pt idx="2279">
                  <c:v>-4.2840000000000003E-2</c:v>
                </c:pt>
                <c:pt idx="2280">
                  <c:v>-4.4380000000000003E-2</c:v>
                </c:pt>
                <c:pt idx="2281">
                  <c:v>-4.2869999999999998E-2</c:v>
                </c:pt>
                <c:pt idx="2282">
                  <c:v>-4.086E-2</c:v>
                </c:pt>
                <c:pt idx="2283">
                  <c:v>-3.9390000000000001E-2</c:v>
                </c:pt>
                <c:pt idx="2284">
                  <c:v>-3.9719999999999998E-2</c:v>
                </c:pt>
                <c:pt idx="2285">
                  <c:v>-4.0719999999999999E-2</c:v>
                </c:pt>
                <c:pt idx="2286">
                  <c:v>-4.41E-2</c:v>
                </c:pt>
                <c:pt idx="2287">
                  <c:v>-4.5940000000000002E-2</c:v>
                </c:pt>
                <c:pt idx="2288" formatCode="0.00E+00">
                  <c:v>-4.6940000000000003E-2</c:v>
                </c:pt>
                <c:pt idx="2289" formatCode="0.00E+00">
                  <c:v>-4.8559999999999999E-2</c:v>
                </c:pt>
                <c:pt idx="2290" formatCode="0.00E+00">
                  <c:v>-5.4039999999999998E-2</c:v>
                </c:pt>
                <c:pt idx="2291" formatCode="0.00E+00">
                  <c:v>-5.738E-2</c:v>
                </c:pt>
                <c:pt idx="2292" formatCode="0.00E+00">
                  <c:v>-6.5540000000000001E-2</c:v>
                </c:pt>
                <c:pt idx="2293" formatCode="0.00E+00">
                  <c:v>-7.7119999999999994E-2</c:v>
                </c:pt>
                <c:pt idx="2294">
                  <c:v>-9.9629999999999996E-2</c:v>
                </c:pt>
                <c:pt idx="2295">
                  <c:v>-0.17791000000000001</c:v>
                </c:pt>
                <c:pt idx="2296">
                  <c:v>-0.21510000000000001</c:v>
                </c:pt>
                <c:pt idx="2297" formatCode="0.00E+00">
                  <c:v>-0.18279999999999999</c:v>
                </c:pt>
                <c:pt idx="2298">
                  <c:v>-0.11265</c:v>
                </c:pt>
                <c:pt idx="2299">
                  <c:v>-2.8639999999999999E-2</c:v>
                </c:pt>
                <c:pt idx="2300">
                  <c:v>0.1062</c:v>
                </c:pt>
                <c:pt idx="2301" formatCode="0.00E+00">
                  <c:v>0.19162999999999999</c:v>
                </c:pt>
                <c:pt idx="2302" formatCode="0.00E+00">
                  <c:v>0.20321</c:v>
                </c:pt>
                <c:pt idx="2303">
                  <c:v>0.17102999999999999</c:v>
                </c:pt>
                <c:pt idx="2304" formatCode="0.00E+00">
                  <c:v>0.13019</c:v>
                </c:pt>
                <c:pt idx="2305" formatCode="0.00E+00">
                  <c:v>9.4450000000000006E-2</c:v>
                </c:pt>
                <c:pt idx="2306" formatCode="0.00E+00">
                  <c:v>6.8959999999999994E-2</c:v>
                </c:pt>
                <c:pt idx="2307" formatCode="0.00E+00">
                  <c:v>5.067E-2</c:v>
                </c:pt>
                <c:pt idx="2308" formatCode="0.00E+00">
                  <c:v>4.3130000000000002E-2</c:v>
                </c:pt>
                <c:pt idx="2309" formatCode="0.00E+00">
                  <c:v>4.086E-2</c:v>
                </c:pt>
                <c:pt idx="2310" formatCode="0.00E+00">
                  <c:v>4.0719999999999999E-2</c:v>
                </c:pt>
                <c:pt idx="2311" formatCode="0.00E+00">
                  <c:v>3.9039999999999998E-2</c:v>
                </c:pt>
                <c:pt idx="2312" formatCode="0.00E+00">
                  <c:v>3.6569999999999998E-2</c:v>
                </c:pt>
                <c:pt idx="2313" formatCode="0.00E+00">
                  <c:v>3.4549999999999997E-2</c:v>
                </c:pt>
                <c:pt idx="2314" formatCode="0.00E+00">
                  <c:v>3.2530000000000003E-2</c:v>
                </c:pt>
                <c:pt idx="2315">
                  <c:v>3.0679999999999999E-2</c:v>
                </c:pt>
                <c:pt idx="2316">
                  <c:v>2.938E-2</c:v>
                </c:pt>
                <c:pt idx="2317" formatCode="0.00E+00">
                  <c:v>2.937E-2</c:v>
                </c:pt>
                <c:pt idx="2318" formatCode="0.00E+00">
                  <c:v>2.2540000000000001E-2</c:v>
                </c:pt>
                <c:pt idx="2319" formatCode="0.00E+00">
                  <c:v>9.1400000000000006E-3</c:v>
                </c:pt>
                <c:pt idx="2320" formatCode="0.00E+00">
                  <c:v>6.0000000000000001E-3</c:v>
                </c:pt>
                <c:pt idx="2321" formatCode="0.00E+00">
                  <c:v>-3.1919999999999997E-2</c:v>
                </c:pt>
                <c:pt idx="2322">
                  <c:v>-4.326E-2</c:v>
                </c:pt>
                <c:pt idx="2323" formatCode="0.00E+00">
                  <c:v>-8.9999999999999993E-3</c:v>
                </c:pt>
                <c:pt idx="2324" formatCode="0.00E+00">
                  <c:v>-1.566E-2</c:v>
                </c:pt>
                <c:pt idx="2325" formatCode="0.00E+00">
                  <c:v>-6.5900000000000004E-3</c:v>
                </c:pt>
                <c:pt idx="2326" formatCode="0.00E+00">
                  <c:v>-9.9399999999999992E-3</c:v>
                </c:pt>
                <c:pt idx="2327" formatCode="0.00E+00">
                  <c:v>-1.5310000000000001E-2</c:v>
                </c:pt>
                <c:pt idx="2328" formatCode="0.00E+00">
                  <c:v>-1.038E-2</c:v>
                </c:pt>
                <c:pt idx="2329" formatCode="0.00E+00">
                  <c:v>-7.3299999999999997E-3</c:v>
                </c:pt>
                <c:pt idx="2330">
                  <c:v>-3.2399999999999998E-3</c:v>
                </c:pt>
                <c:pt idx="2331" formatCode="0.00E+00">
                  <c:v>3.16E-3</c:v>
                </c:pt>
                <c:pt idx="2332" formatCode="0.00E+00">
                  <c:v>-2.1700000000000001E-3</c:v>
                </c:pt>
                <c:pt idx="2333" formatCode="0.00E+00">
                  <c:v>-8.8299999999999993E-3</c:v>
                </c:pt>
                <c:pt idx="2334" formatCode="0.00E+00">
                  <c:v>-1.499E-2</c:v>
                </c:pt>
                <c:pt idx="2335">
                  <c:v>-2.2270000000000002E-2</c:v>
                </c:pt>
                <c:pt idx="2336">
                  <c:v>-2.35E-2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62-4149-9D2C-846E698D8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10"/>
          <c:min val="-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0525444736074661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'15C'!$A$3:$A$22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'15C'!$D$3:$D$22</c:f>
              <c:numCache>
                <c:formatCode>General</c:formatCode>
                <c:ptCount val="20"/>
                <c:pt idx="1">
                  <c:v>-35.035140059999996</c:v>
                </c:pt>
                <c:pt idx="2">
                  <c:v>-34.804302000000007</c:v>
                </c:pt>
                <c:pt idx="3">
                  <c:v>-35.106254719999995</c:v>
                </c:pt>
                <c:pt idx="4">
                  <c:v>-34.618825799999996</c:v>
                </c:pt>
                <c:pt idx="5">
                  <c:v>-34.150039049999997</c:v>
                </c:pt>
                <c:pt idx="6">
                  <c:v>-32.37255717</c:v>
                </c:pt>
                <c:pt idx="7">
                  <c:v>-30.146174470000002</c:v>
                </c:pt>
                <c:pt idx="8">
                  <c:v>-28.148401660000001</c:v>
                </c:pt>
                <c:pt idx="9">
                  <c:v>-24.562375919999997</c:v>
                </c:pt>
                <c:pt idx="10">
                  <c:v>-19.546276129999999</c:v>
                </c:pt>
                <c:pt idx="11">
                  <c:v>-16.445728680000002</c:v>
                </c:pt>
                <c:pt idx="12">
                  <c:v>-10.14100994</c:v>
                </c:pt>
                <c:pt idx="13">
                  <c:v>-4.6192768100000006</c:v>
                </c:pt>
                <c:pt idx="14">
                  <c:v>-2.58940305</c:v>
                </c:pt>
                <c:pt idx="15">
                  <c:v>-1.7296537400000001</c:v>
                </c:pt>
                <c:pt idx="16">
                  <c:v>-0.97657190999999999</c:v>
                </c:pt>
                <c:pt idx="17">
                  <c:v>-0.93961510000000004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F1-4AA4-830D-2B8F91E860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'15C'!$A$3:$A$22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'15C'!$F$3:$F$22</c:f>
              <c:numCache>
                <c:formatCode>General</c:formatCode>
                <c:ptCount val="20"/>
                <c:pt idx="0">
                  <c:v>-35.062357060000004</c:v>
                </c:pt>
                <c:pt idx="1">
                  <c:v>-34.964141170000005</c:v>
                </c:pt>
                <c:pt idx="2">
                  <c:v>-34.759275289999998</c:v>
                </c:pt>
                <c:pt idx="3">
                  <c:v>-34.476788560000003</c:v>
                </c:pt>
                <c:pt idx="4">
                  <c:v>-34.077003310000002</c:v>
                </c:pt>
                <c:pt idx="5">
                  <c:v>-33.4921358</c:v>
                </c:pt>
                <c:pt idx="6">
                  <c:v>-32.602507660000001</c:v>
                </c:pt>
                <c:pt idx="7">
                  <c:v>-31.194052220000003</c:v>
                </c:pt>
                <c:pt idx="8">
                  <c:v>-28.902277829999999</c:v>
                </c:pt>
                <c:pt idx="9">
                  <c:v>-25.23891695</c:v>
                </c:pt>
                <c:pt idx="10">
                  <c:v>-20.021687369999999</c:v>
                </c:pt>
                <c:pt idx="11">
                  <c:v>-14.17152478</c:v>
                </c:pt>
                <c:pt idx="12">
                  <c:v>-9.2706932300000009</c:v>
                </c:pt>
                <c:pt idx="13">
                  <c:v>-5.9738021200000002</c:v>
                </c:pt>
                <c:pt idx="14">
                  <c:v>-3.9566052100000002</c:v>
                </c:pt>
                <c:pt idx="15">
                  <c:v>-2.73066852</c:v>
                </c:pt>
                <c:pt idx="16">
                  <c:v>-1.9618124299999999</c:v>
                </c:pt>
                <c:pt idx="17">
                  <c:v>-1.4590701100000001</c:v>
                </c:pt>
                <c:pt idx="18">
                  <c:v>-0.32588101999999997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5F1-4AA4-830D-2B8F91E860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8090682672524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8161388585551"/>
          <c:y val="0.19282963282870738"/>
          <c:w val="0.78761583999080409"/>
          <c:h val="0.70133680890280492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'60C'!$H$3:$H$493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'60C'!$J$3:$J$493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0.13297</c:v>
                      </c:pt>
                      <c:pt idx="1">
                        <c:v>0.14555000000000001</c:v>
                      </c:pt>
                      <c:pt idx="2" formatCode="0.00E+00">
                        <c:v>0.16578000000000001</c:v>
                      </c:pt>
                      <c:pt idx="3">
                        <c:v>0.14651</c:v>
                      </c:pt>
                      <c:pt idx="4">
                        <c:v>0.13131000000000001</c:v>
                      </c:pt>
                      <c:pt idx="5">
                        <c:v>0.12651999999999999</c:v>
                      </c:pt>
                      <c:pt idx="6">
                        <c:v>0.14130999999999999</c:v>
                      </c:pt>
                      <c:pt idx="7">
                        <c:v>0.16705999999999999</c:v>
                      </c:pt>
                      <c:pt idx="8">
                        <c:v>0.18285999999999999</c:v>
                      </c:pt>
                      <c:pt idx="9">
                        <c:v>0.16142000000000001</c:v>
                      </c:pt>
                      <c:pt idx="10">
                        <c:v>0.13868</c:v>
                      </c:pt>
                      <c:pt idx="11">
                        <c:v>0.12354999999999999</c:v>
                      </c:pt>
                      <c:pt idx="12">
                        <c:v>0.13567000000000001</c:v>
                      </c:pt>
                      <c:pt idx="13">
                        <c:v>0.16392999999999999</c:v>
                      </c:pt>
                      <c:pt idx="14">
                        <c:v>0.17329</c:v>
                      </c:pt>
                      <c:pt idx="15">
                        <c:v>0.14957999999999999</c:v>
                      </c:pt>
                      <c:pt idx="16" formatCode="0.00E+00">
                        <c:v>0.13608999999999999</c:v>
                      </c:pt>
                      <c:pt idx="17">
                        <c:v>0.12548999999999999</c:v>
                      </c:pt>
                      <c:pt idx="18" formatCode="0.00E+00">
                        <c:v>0.14144999999999999</c:v>
                      </c:pt>
                      <c:pt idx="19">
                        <c:v>0.17552999999999999</c:v>
                      </c:pt>
                      <c:pt idx="20">
                        <c:v>0.17643</c:v>
                      </c:pt>
                      <c:pt idx="21">
                        <c:v>0.14323</c:v>
                      </c:pt>
                      <c:pt idx="22">
                        <c:v>0.11681</c:v>
                      </c:pt>
                      <c:pt idx="23">
                        <c:v>9.9430000000000004E-2</c:v>
                      </c:pt>
                      <c:pt idx="24" formatCode="0.00E+00">
                        <c:v>0.1046</c:v>
                      </c:pt>
                      <c:pt idx="25" formatCode="0.00E+00">
                        <c:v>0.13356999999999999</c:v>
                      </c:pt>
                      <c:pt idx="26" formatCode="0.00E+00">
                        <c:v>0.15912000000000001</c:v>
                      </c:pt>
                      <c:pt idx="27">
                        <c:v>0.15357999999999999</c:v>
                      </c:pt>
                      <c:pt idx="28">
                        <c:v>0.15389</c:v>
                      </c:pt>
                      <c:pt idx="29" formatCode="0.00E+00">
                        <c:v>0.16266</c:v>
                      </c:pt>
                      <c:pt idx="30" formatCode="0.00E+00">
                        <c:v>0.19101000000000001</c:v>
                      </c:pt>
                      <c:pt idx="31" formatCode="0.00E+00">
                        <c:v>0.21068999999999999</c:v>
                      </c:pt>
                      <c:pt idx="32">
                        <c:v>0.21264</c:v>
                      </c:pt>
                      <c:pt idx="33" formatCode="0.00E+00">
                        <c:v>0.1784</c:v>
                      </c:pt>
                      <c:pt idx="34">
                        <c:v>0.12001000000000001</c:v>
                      </c:pt>
                      <c:pt idx="35">
                        <c:v>8.9950000000000002E-2</c:v>
                      </c:pt>
                      <c:pt idx="36">
                        <c:v>9.0509999999999993E-2</c:v>
                      </c:pt>
                      <c:pt idx="37">
                        <c:v>0.12121</c:v>
                      </c:pt>
                      <c:pt idx="38">
                        <c:v>0.14929999999999999</c:v>
                      </c:pt>
                      <c:pt idx="39">
                        <c:v>0.13986999999999999</c:v>
                      </c:pt>
                      <c:pt idx="40">
                        <c:v>0.106</c:v>
                      </c:pt>
                      <c:pt idx="41">
                        <c:v>6.7199999999999996E-2</c:v>
                      </c:pt>
                      <c:pt idx="42">
                        <c:v>4.4749999999999998E-2</c:v>
                      </c:pt>
                      <c:pt idx="43">
                        <c:v>3.8199999999999998E-2</c:v>
                      </c:pt>
                      <c:pt idx="44" formatCode="0.00E+00">
                        <c:v>5.4039999999999998E-2</c:v>
                      </c:pt>
                      <c:pt idx="45" formatCode="0.00E+00">
                        <c:v>4.7489999999999997E-2</c:v>
                      </c:pt>
                      <c:pt idx="46">
                        <c:v>3.492E-2</c:v>
                      </c:pt>
                      <c:pt idx="47">
                        <c:v>1.009E-2</c:v>
                      </c:pt>
                      <c:pt idx="48">
                        <c:v>2.1080000000000002E-2</c:v>
                      </c:pt>
                      <c:pt idx="49">
                        <c:v>7.1559999999999999E-2</c:v>
                      </c:pt>
                      <c:pt idx="50">
                        <c:v>0.14077999999999999</c:v>
                      </c:pt>
                      <c:pt idx="51">
                        <c:v>0.18951000000000001</c:v>
                      </c:pt>
                      <c:pt idx="52">
                        <c:v>0.19028</c:v>
                      </c:pt>
                      <c:pt idx="53">
                        <c:v>0.15323000000000001</c:v>
                      </c:pt>
                      <c:pt idx="54">
                        <c:v>0.10309</c:v>
                      </c:pt>
                      <c:pt idx="55" formatCode="0.00E+00">
                        <c:v>4.8340000000000001E-2</c:v>
                      </c:pt>
                      <c:pt idx="56" formatCode="0.00E+00">
                        <c:v>0</c:v>
                      </c:pt>
                      <c:pt idx="57" formatCode="0.00E+00">
                        <c:v>-6.1390700000000002E-5</c:v>
                      </c:pt>
                      <c:pt idx="58">
                        <c:v>7.8829999999999997E-2</c:v>
                      </c:pt>
                      <c:pt idx="59">
                        <c:v>0.36787999999999998</c:v>
                      </c:pt>
                      <c:pt idx="60">
                        <c:v>0.79032000000000002</c:v>
                      </c:pt>
                      <c:pt idx="61">
                        <c:v>1.2381599999999999</c:v>
                      </c:pt>
                      <c:pt idx="62">
                        <c:v>1.6180399999999999</c:v>
                      </c:pt>
                      <c:pt idx="63">
                        <c:v>1.8232900000000001</c:v>
                      </c:pt>
                      <c:pt idx="64">
                        <c:v>1.7750699999999999</c:v>
                      </c:pt>
                      <c:pt idx="65">
                        <c:v>1.5543899999999999</c:v>
                      </c:pt>
                      <c:pt idx="66">
                        <c:v>1.29149</c:v>
                      </c:pt>
                      <c:pt idx="67">
                        <c:v>1.0506800000000001</c:v>
                      </c:pt>
                      <c:pt idx="68">
                        <c:v>0.85743999999999998</c:v>
                      </c:pt>
                      <c:pt idx="69">
                        <c:v>0.69772000000000001</c:v>
                      </c:pt>
                      <c:pt idx="70">
                        <c:v>0.57762000000000002</c:v>
                      </c:pt>
                      <c:pt idx="71">
                        <c:v>0.45831</c:v>
                      </c:pt>
                      <c:pt idx="72">
                        <c:v>0.36377999999999999</c:v>
                      </c:pt>
                      <c:pt idx="73">
                        <c:v>0.29447000000000001</c:v>
                      </c:pt>
                      <c:pt idx="74">
                        <c:v>0.23261000000000001</c:v>
                      </c:pt>
                      <c:pt idx="75">
                        <c:v>0.19833000000000001</c:v>
                      </c:pt>
                      <c:pt idx="76">
                        <c:v>0.19638</c:v>
                      </c:pt>
                      <c:pt idx="77">
                        <c:v>0.2082</c:v>
                      </c:pt>
                      <c:pt idx="78">
                        <c:v>0.2127</c:v>
                      </c:pt>
                      <c:pt idx="79">
                        <c:v>0.20058999999999999</c:v>
                      </c:pt>
                      <c:pt idx="80">
                        <c:v>0.19650999999999999</c:v>
                      </c:pt>
                      <c:pt idx="81">
                        <c:v>0.19867000000000001</c:v>
                      </c:pt>
                      <c:pt idx="82">
                        <c:v>0.20308999999999999</c:v>
                      </c:pt>
                      <c:pt idx="83">
                        <c:v>0.19696</c:v>
                      </c:pt>
                      <c:pt idx="84" formatCode="0.00E+00">
                        <c:v>0.19857</c:v>
                      </c:pt>
                      <c:pt idx="85" formatCode="0.00E+00">
                        <c:v>0.16248000000000001</c:v>
                      </c:pt>
                      <c:pt idx="86" formatCode="0.00E+00">
                        <c:v>9.4600000000000004E-2</c:v>
                      </c:pt>
                      <c:pt idx="87" formatCode="0.00E+00">
                        <c:v>1.086E-2</c:v>
                      </c:pt>
                      <c:pt idx="88" formatCode="0.00E+00">
                        <c:v>3.7699999999999999E-3</c:v>
                      </c:pt>
                      <c:pt idx="89" formatCode="0.00E+00">
                        <c:v>2.8139999999999998E-2</c:v>
                      </c:pt>
                      <c:pt idx="90" formatCode="0.00E+00">
                        <c:v>6.6360000000000002E-2</c:v>
                      </c:pt>
                      <c:pt idx="91">
                        <c:v>0.10191</c:v>
                      </c:pt>
                      <c:pt idx="92">
                        <c:v>0.12662000000000001</c:v>
                      </c:pt>
                      <c:pt idx="93">
                        <c:v>0.11572</c:v>
                      </c:pt>
                      <c:pt idx="94">
                        <c:v>8.7370000000000003E-2</c:v>
                      </c:pt>
                      <c:pt idx="95">
                        <c:v>3.6429999999999997E-2</c:v>
                      </c:pt>
                      <c:pt idx="96">
                        <c:v>-1.24E-3</c:v>
                      </c:pt>
                      <c:pt idx="97" formatCode="0.00E+00">
                        <c:v>-1.6660000000000001E-2</c:v>
                      </c:pt>
                      <c:pt idx="98" formatCode="0.00E+00">
                        <c:v>-6.13E-3</c:v>
                      </c:pt>
                      <c:pt idx="99" formatCode="0.00E+00">
                        <c:v>1.0460000000000001E-2</c:v>
                      </c:pt>
                      <c:pt idx="100" formatCode="0.00E+00">
                        <c:v>3.2489999999999998E-2</c:v>
                      </c:pt>
                      <c:pt idx="101" formatCode="0.00E+00">
                        <c:v>4.4810000000000003E-2</c:v>
                      </c:pt>
                      <c:pt idx="102" formatCode="0.00E+00">
                        <c:v>3.8300000000000001E-2</c:v>
                      </c:pt>
                      <c:pt idx="103" formatCode="0.00E+00">
                        <c:v>7.28E-3</c:v>
                      </c:pt>
                      <c:pt idx="104" formatCode="0.00E+00">
                        <c:v>-5.194E-2</c:v>
                      </c:pt>
                      <c:pt idx="105" formatCode="0.00E+00">
                        <c:v>-6.5680000000000002E-2</c:v>
                      </c:pt>
                      <c:pt idx="106" formatCode="0.00E+00">
                        <c:v>-4.5580000000000002E-2</c:v>
                      </c:pt>
                      <c:pt idx="107" formatCode="0.00E+00">
                        <c:v>6.4099999999999999E-3</c:v>
                      </c:pt>
                      <c:pt idx="108" formatCode="0.00E+00">
                        <c:v>3.8519999999999999E-2</c:v>
                      </c:pt>
                      <c:pt idx="109" formatCode="0.00E+00">
                        <c:v>6.3189999999999996E-2</c:v>
                      </c:pt>
                      <c:pt idx="110" formatCode="0.00E+00">
                        <c:v>8.1119999999999998E-2</c:v>
                      </c:pt>
                      <c:pt idx="111" formatCode="0.00E+00">
                        <c:v>0.10173</c:v>
                      </c:pt>
                      <c:pt idx="112" formatCode="0.00E+00">
                        <c:v>0.11794</c:v>
                      </c:pt>
                      <c:pt idx="113" formatCode="0.00E+00">
                        <c:v>0.13239999999999999</c:v>
                      </c:pt>
                      <c:pt idx="114" formatCode="0.00E+00">
                        <c:v>0.17346</c:v>
                      </c:pt>
                      <c:pt idx="115" formatCode="0.00E+00">
                        <c:v>0.17519999999999999</c:v>
                      </c:pt>
                      <c:pt idx="116" formatCode="0.00E+00">
                        <c:v>0.12609999999999999</c:v>
                      </c:pt>
                      <c:pt idx="117" formatCode="0.00E+00">
                        <c:v>8.6290000000000006E-2</c:v>
                      </c:pt>
                      <c:pt idx="118">
                        <c:v>9.2549999999999993E-2</c:v>
                      </c:pt>
                      <c:pt idx="119">
                        <c:v>0.10864</c:v>
                      </c:pt>
                      <c:pt idx="120" formatCode="0.00E+00">
                        <c:v>0.1241</c:v>
                      </c:pt>
                      <c:pt idx="121" formatCode="0.00E+00">
                        <c:v>0.13106999999999999</c:v>
                      </c:pt>
                      <c:pt idx="122" formatCode="0.00E+00">
                        <c:v>0.13564999999999999</c:v>
                      </c:pt>
                      <c:pt idx="123">
                        <c:v>0.13120000000000001</c:v>
                      </c:pt>
                      <c:pt idx="124" formatCode="0.00E+00">
                        <c:v>0.12653</c:v>
                      </c:pt>
                      <c:pt idx="125">
                        <c:v>0.13433999999999999</c:v>
                      </c:pt>
                      <c:pt idx="126" formatCode="0.00E+00">
                        <c:v>0.14541000000000001</c:v>
                      </c:pt>
                      <c:pt idx="127" formatCode="0.00E+00">
                        <c:v>0.14274999999999999</c:v>
                      </c:pt>
                      <c:pt idx="128" formatCode="0.00E+00">
                        <c:v>0.1057</c:v>
                      </c:pt>
                      <c:pt idx="129" formatCode="0.00E+00">
                        <c:v>4.2759999999999999E-2</c:v>
                      </c:pt>
                      <c:pt idx="130" formatCode="0.00E+00">
                        <c:v>-1.132E-2</c:v>
                      </c:pt>
                      <c:pt idx="131" formatCode="0.00E+00">
                        <c:v>3.2599999999999999E-3</c:v>
                      </c:pt>
                      <c:pt idx="132" formatCode="0.00E+00">
                        <c:v>3.5249999999999997E-2</c:v>
                      </c:pt>
                      <c:pt idx="133" formatCode="0.00E+00">
                        <c:v>7.8950000000000006E-2</c:v>
                      </c:pt>
                      <c:pt idx="134" formatCode="0.00E+00">
                        <c:v>9.3329999999999996E-2</c:v>
                      </c:pt>
                      <c:pt idx="135" formatCode="0.00E+00">
                        <c:v>9.6490000000000006E-2</c:v>
                      </c:pt>
                      <c:pt idx="136" formatCode="0.00E+00">
                        <c:v>7.6759999999999995E-2</c:v>
                      </c:pt>
                      <c:pt idx="137">
                        <c:v>4.9750000000000003E-2</c:v>
                      </c:pt>
                      <c:pt idx="138">
                        <c:v>1.584E-2</c:v>
                      </c:pt>
                      <c:pt idx="139">
                        <c:v>-4.0499999999999998E-3</c:v>
                      </c:pt>
                      <c:pt idx="140">
                        <c:v>-4.70738E-4</c:v>
                      </c:pt>
                      <c:pt idx="141">
                        <c:v>1.4880000000000001E-2</c:v>
                      </c:pt>
                      <c:pt idx="142">
                        <c:v>3.5950000000000003E-2</c:v>
                      </c:pt>
                      <c:pt idx="143" formatCode="0.00E+00">
                        <c:v>5.5730000000000002E-2</c:v>
                      </c:pt>
                      <c:pt idx="144" formatCode="0.00E+00">
                        <c:v>6.8559999999999996E-2</c:v>
                      </c:pt>
                      <c:pt idx="145" formatCode="0.00E+00">
                        <c:v>6.4189999999999997E-2</c:v>
                      </c:pt>
                      <c:pt idx="146" formatCode="0.00E+00">
                        <c:v>4.8779999999999997E-2</c:v>
                      </c:pt>
                      <c:pt idx="147">
                        <c:v>-3.4099999999999998E-3</c:v>
                      </c:pt>
                      <c:pt idx="148">
                        <c:v>-3.8399999999999997E-2</c:v>
                      </c:pt>
                      <c:pt idx="149">
                        <c:v>-2.7699999999999999E-2</c:v>
                      </c:pt>
                      <c:pt idx="150">
                        <c:v>-2.274E-2</c:v>
                      </c:pt>
                      <c:pt idx="151">
                        <c:v>-4.9239999999999999E-2</c:v>
                      </c:pt>
                      <c:pt idx="152">
                        <c:v>-4.122E-2</c:v>
                      </c:pt>
                      <c:pt idx="153">
                        <c:v>-3.9100000000000003E-2</c:v>
                      </c:pt>
                      <c:pt idx="154">
                        <c:v>-6.8190000000000001E-2</c:v>
                      </c:pt>
                      <c:pt idx="155">
                        <c:v>-8.2720000000000002E-2</c:v>
                      </c:pt>
                      <c:pt idx="156" formatCode="0.00E+00">
                        <c:v>-4.7379999999999999E-2</c:v>
                      </c:pt>
                      <c:pt idx="157" formatCode="0.00E+00">
                        <c:v>-6.5599999999999999E-3</c:v>
                      </c:pt>
                      <c:pt idx="158" formatCode="0.00E+00">
                        <c:v>2.5850000000000001E-2</c:v>
                      </c:pt>
                      <c:pt idx="159" formatCode="0.00E+00">
                        <c:v>5.169E-2</c:v>
                      </c:pt>
                      <c:pt idx="160">
                        <c:v>6.4860000000000001E-2</c:v>
                      </c:pt>
                      <c:pt idx="161">
                        <c:v>7.1709999999999996E-2</c:v>
                      </c:pt>
                      <c:pt idx="162">
                        <c:v>7.324E-2</c:v>
                      </c:pt>
                      <c:pt idx="163">
                        <c:v>7.5439999999999993E-2</c:v>
                      </c:pt>
                      <c:pt idx="164">
                        <c:v>5.7689999999999998E-2</c:v>
                      </c:pt>
                      <c:pt idx="165">
                        <c:v>4.3110000000000002E-2</c:v>
                      </c:pt>
                      <c:pt idx="166" formatCode="0.00E+00">
                        <c:v>1.6199999999999999E-2</c:v>
                      </c:pt>
                      <c:pt idx="167">
                        <c:v>-1.5200000000000001E-3</c:v>
                      </c:pt>
                      <c:pt idx="168">
                        <c:v>-8.7299999999999999E-3</c:v>
                      </c:pt>
                      <c:pt idx="169">
                        <c:v>-7.1500000000000001E-3</c:v>
                      </c:pt>
                      <c:pt idx="170" formatCode="0.00E+00">
                        <c:v>-2.4599999999999999E-3</c:v>
                      </c:pt>
                      <c:pt idx="171">
                        <c:v>2.2599999999999999E-3</c:v>
                      </c:pt>
                      <c:pt idx="172">
                        <c:v>4.3600000000000002E-3</c:v>
                      </c:pt>
                      <c:pt idx="173">
                        <c:v>6.7400000000000003E-3</c:v>
                      </c:pt>
                      <c:pt idx="174">
                        <c:v>1.1379999999999999E-2</c:v>
                      </c:pt>
                      <c:pt idx="175" formatCode="0.00E+00">
                        <c:v>1.255E-2</c:v>
                      </c:pt>
                      <c:pt idx="176" formatCode="0.00E+00">
                        <c:v>9.2212700000000002E-4</c:v>
                      </c:pt>
                      <c:pt idx="177" formatCode="0.00E+00">
                        <c:v>-2.5190000000000001E-2</c:v>
                      </c:pt>
                      <c:pt idx="178">
                        <c:v>6.2890000000000001E-2</c:v>
                      </c:pt>
                      <c:pt idx="179">
                        <c:v>0.44673000000000002</c:v>
                      </c:pt>
                      <c:pt idx="180">
                        <c:v>1.0976300000000001</c:v>
                      </c:pt>
                      <c:pt idx="181">
                        <c:v>1.962</c:v>
                      </c:pt>
                      <c:pt idx="182">
                        <c:v>3.12134</c:v>
                      </c:pt>
                      <c:pt idx="183">
                        <c:v>4.3668800000000001</c:v>
                      </c:pt>
                      <c:pt idx="184">
                        <c:v>5.4118700000000004</c:v>
                      </c:pt>
                      <c:pt idx="185">
                        <c:v>6.1037800000000004</c:v>
                      </c:pt>
                      <c:pt idx="186">
                        <c:v>6.4074099999999996</c:v>
                      </c:pt>
                      <c:pt idx="187">
                        <c:v>6.1980000000000004</c:v>
                      </c:pt>
                      <c:pt idx="188">
                        <c:v>5.6323299999999996</c:v>
                      </c:pt>
                      <c:pt idx="189">
                        <c:v>4.8918799999999996</c:v>
                      </c:pt>
                      <c:pt idx="190" formatCode="0.00E+00">
                        <c:v>4.14039</c:v>
                      </c:pt>
                      <c:pt idx="191">
                        <c:v>3.4876900000000002</c:v>
                      </c:pt>
                      <c:pt idx="192">
                        <c:v>2.9404599999999999</c:v>
                      </c:pt>
                      <c:pt idx="193">
                        <c:v>2.5039500000000001</c:v>
                      </c:pt>
                      <c:pt idx="194">
                        <c:v>2.14554</c:v>
                      </c:pt>
                      <c:pt idx="195">
                        <c:v>1.8385199999999999</c:v>
                      </c:pt>
                      <c:pt idx="196">
                        <c:v>1.56999</c:v>
                      </c:pt>
                      <c:pt idx="197">
                        <c:v>1.40263</c:v>
                      </c:pt>
                      <c:pt idx="198">
                        <c:v>1.2589399999999999</c:v>
                      </c:pt>
                      <c:pt idx="199">
                        <c:v>1.10819</c:v>
                      </c:pt>
                      <c:pt idx="200">
                        <c:v>0.98604999999999998</c:v>
                      </c:pt>
                      <c:pt idx="201">
                        <c:v>0.90612999999999999</c:v>
                      </c:pt>
                      <c:pt idx="202">
                        <c:v>0.83069000000000004</c:v>
                      </c:pt>
                      <c:pt idx="203" formatCode="0.00E+00">
                        <c:v>0.74107000000000001</c:v>
                      </c:pt>
                      <c:pt idx="204">
                        <c:v>0.67766999999999999</c:v>
                      </c:pt>
                      <c:pt idx="205">
                        <c:v>0.59248000000000001</c:v>
                      </c:pt>
                      <c:pt idx="206">
                        <c:v>0.51043000000000005</c:v>
                      </c:pt>
                      <c:pt idx="207">
                        <c:v>0.44762000000000002</c:v>
                      </c:pt>
                      <c:pt idx="208">
                        <c:v>0.41937999999999998</c:v>
                      </c:pt>
                      <c:pt idx="209">
                        <c:v>0.37716</c:v>
                      </c:pt>
                      <c:pt idx="210">
                        <c:v>0.37841000000000002</c:v>
                      </c:pt>
                      <c:pt idx="211">
                        <c:v>0.38029000000000002</c:v>
                      </c:pt>
                      <c:pt idx="212">
                        <c:v>0.35447000000000001</c:v>
                      </c:pt>
                      <c:pt idx="213" formatCode="0.00E+00">
                        <c:v>0.30308000000000002</c:v>
                      </c:pt>
                      <c:pt idx="214" formatCode="0.00E+00">
                        <c:v>0.29010999999999998</c:v>
                      </c:pt>
                      <c:pt idx="215" formatCode="0.00E+00">
                        <c:v>0.26035000000000003</c:v>
                      </c:pt>
                      <c:pt idx="216" formatCode="0.00E+00">
                        <c:v>0.19858999999999999</c:v>
                      </c:pt>
                      <c:pt idx="217" formatCode="0.00E+00">
                        <c:v>0.16574</c:v>
                      </c:pt>
                      <c:pt idx="218">
                        <c:v>0.17243</c:v>
                      </c:pt>
                      <c:pt idx="219">
                        <c:v>0.18193000000000001</c:v>
                      </c:pt>
                      <c:pt idx="220">
                        <c:v>0.17166999999999999</c:v>
                      </c:pt>
                      <c:pt idx="221" formatCode="0.00E+00">
                        <c:v>0.18956999999999999</c:v>
                      </c:pt>
                      <c:pt idx="222">
                        <c:v>0.18479999999999999</c:v>
                      </c:pt>
                      <c:pt idx="223">
                        <c:v>0.15149000000000001</c:v>
                      </c:pt>
                      <c:pt idx="224">
                        <c:v>0.10797</c:v>
                      </c:pt>
                      <c:pt idx="225" formatCode="0.00E+00">
                        <c:v>0.11588</c:v>
                      </c:pt>
                      <c:pt idx="226" formatCode="0.00E+00">
                        <c:v>0.13206000000000001</c:v>
                      </c:pt>
                      <c:pt idx="227">
                        <c:v>0.12553</c:v>
                      </c:pt>
                      <c:pt idx="228">
                        <c:v>0.13603000000000001</c:v>
                      </c:pt>
                      <c:pt idx="229">
                        <c:v>0.14041999999999999</c:v>
                      </c:pt>
                      <c:pt idx="230">
                        <c:v>0.10677</c:v>
                      </c:pt>
                      <c:pt idx="231" formatCode="0.00E+00">
                        <c:v>6.3089999999999993E-2</c:v>
                      </c:pt>
                      <c:pt idx="232" formatCode="0.00E+00">
                        <c:v>7.2040000000000007E-2</c:v>
                      </c:pt>
                      <c:pt idx="233" formatCode="0.00E+00">
                        <c:v>9.7259999999999999E-2</c:v>
                      </c:pt>
                      <c:pt idx="234" formatCode="0.00E+00">
                        <c:v>0.13169</c:v>
                      </c:pt>
                      <c:pt idx="235" formatCode="0.00E+00">
                        <c:v>0.15583</c:v>
                      </c:pt>
                      <c:pt idx="236" formatCode="0.00E+00">
                        <c:v>0.1603</c:v>
                      </c:pt>
                      <c:pt idx="237" formatCode="0.00E+00">
                        <c:v>0.10867</c:v>
                      </c:pt>
                      <c:pt idx="238" formatCode="0.00E+00">
                        <c:v>6.8949999999999997E-2</c:v>
                      </c:pt>
                      <c:pt idx="239" formatCode="0.00E+00">
                        <c:v>5.2760000000000001E-2</c:v>
                      </c:pt>
                      <c:pt idx="240" formatCode="0.00E+00">
                        <c:v>4.4049999999999999E-2</c:v>
                      </c:pt>
                      <c:pt idx="241" formatCode="0.00E+00">
                        <c:v>2.4879999999999999E-2</c:v>
                      </c:pt>
                      <c:pt idx="242" formatCode="0.00E+00">
                        <c:v>2.4879999999999999E-2</c:v>
                      </c:pt>
                      <c:pt idx="243" formatCode="0.00E+00">
                        <c:v>1.2359999999999999E-2</c:v>
                      </c:pt>
                      <c:pt idx="244" formatCode="0.00E+00">
                        <c:v>-4.0820000000000002E-2</c:v>
                      </c:pt>
                      <c:pt idx="245" formatCode="0.00E+00">
                        <c:v>-6.2579999999999997E-2</c:v>
                      </c:pt>
                      <c:pt idx="246" formatCode="0.00E+00">
                        <c:v>-7.1790000000000007E-2</c:v>
                      </c:pt>
                      <c:pt idx="247" formatCode="0.00E+00">
                        <c:v>-4.5100000000000001E-2</c:v>
                      </c:pt>
                      <c:pt idx="248" formatCode="0.00E+00">
                        <c:v>-1.3849999999999999E-2</c:v>
                      </c:pt>
                      <c:pt idx="249" formatCode="0.00E+00">
                        <c:v>3.9370000000000002E-2</c:v>
                      </c:pt>
                      <c:pt idx="250" formatCode="0.00E+00">
                        <c:v>4.8149999999999998E-2</c:v>
                      </c:pt>
                      <c:pt idx="251" formatCode="0.00E+00">
                        <c:v>7.8229999999999994E-2</c:v>
                      </c:pt>
                      <c:pt idx="252">
                        <c:v>5.2319999999999998E-2</c:v>
                      </c:pt>
                      <c:pt idx="253">
                        <c:v>3.0349999999999999E-2</c:v>
                      </c:pt>
                      <c:pt idx="254">
                        <c:v>1.8249999999999999E-2</c:v>
                      </c:pt>
                      <c:pt idx="255" formatCode="0.00E+00">
                        <c:v>2.691E-2</c:v>
                      </c:pt>
                      <c:pt idx="256" formatCode="0.00E+00">
                        <c:v>2.41E-2</c:v>
                      </c:pt>
                      <c:pt idx="257">
                        <c:v>7.3010000000000005E-2</c:v>
                      </c:pt>
                      <c:pt idx="258">
                        <c:v>0.10317</c:v>
                      </c:pt>
                      <c:pt idx="259">
                        <c:v>8.5470000000000004E-2</c:v>
                      </c:pt>
                      <c:pt idx="260" formatCode="0.00E+00">
                        <c:v>8.6510000000000004E-2</c:v>
                      </c:pt>
                      <c:pt idx="261">
                        <c:v>8.1739999999999993E-2</c:v>
                      </c:pt>
                      <c:pt idx="262" formatCode="0.00E+00">
                        <c:v>5.3990000000000003E-2</c:v>
                      </c:pt>
                      <c:pt idx="263" formatCode="0.00E+00">
                        <c:v>2.6099999999999999E-3</c:v>
                      </c:pt>
                      <c:pt idx="264">
                        <c:v>-7.9399999999999991E-3</c:v>
                      </c:pt>
                      <c:pt idx="265">
                        <c:v>1.5570000000000001E-2</c:v>
                      </c:pt>
                      <c:pt idx="266">
                        <c:v>6.8989999999999996E-2</c:v>
                      </c:pt>
                      <c:pt idx="267" formatCode="0.00E+00">
                        <c:v>0.12388</c:v>
                      </c:pt>
                      <c:pt idx="268">
                        <c:v>0.15484000000000001</c:v>
                      </c:pt>
                      <c:pt idx="269">
                        <c:v>0.16750999999999999</c:v>
                      </c:pt>
                      <c:pt idx="270">
                        <c:v>0.14796999999999999</c:v>
                      </c:pt>
                      <c:pt idx="271">
                        <c:v>0.12812999999999999</c:v>
                      </c:pt>
                      <c:pt idx="272">
                        <c:v>0.10290000000000001</c:v>
                      </c:pt>
                      <c:pt idx="273">
                        <c:v>7.4649999999999994E-2</c:v>
                      </c:pt>
                      <c:pt idx="274" formatCode="0.00E+00">
                        <c:v>7.109E-2</c:v>
                      </c:pt>
                      <c:pt idx="275" formatCode="0.00E+00">
                        <c:v>7.3389999999999997E-2</c:v>
                      </c:pt>
                      <c:pt idx="276" formatCode="0.00E+00">
                        <c:v>7.1040000000000006E-2</c:v>
                      </c:pt>
                      <c:pt idx="277" formatCode="0.00E+00">
                        <c:v>6.0699999999999997E-2</c:v>
                      </c:pt>
                      <c:pt idx="278" formatCode="0.00E+00">
                        <c:v>7.1160000000000001E-2</c:v>
                      </c:pt>
                      <c:pt idx="279" formatCode="0.00E+00">
                        <c:v>5.0360000000000002E-2</c:v>
                      </c:pt>
                      <c:pt idx="280" formatCode="0.00E+00">
                        <c:v>4.3200000000000002E-2</c:v>
                      </c:pt>
                      <c:pt idx="281" formatCode="0.00E+00">
                        <c:v>4.8050000000000002E-2</c:v>
                      </c:pt>
                      <c:pt idx="282" formatCode="0.00E+00">
                        <c:v>6.7989999999999995E-2</c:v>
                      </c:pt>
                      <c:pt idx="283">
                        <c:v>7.0150000000000004E-2</c:v>
                      </c:pt>
                      <c:pt idx="284">
                        <c:v>8.1509999999999999E-2</c:v>
                      </c:pt>
                      <c:pt idx="285" formatCode="0.00E+00">
                        <c:v>7.4719999999999995E-2</c:v>
                      </c:pt>
                      <c:pt idx="286" formatCode="0.00E+00">
                        <c:v>4.6580000000000003E-2</c:v>
                      </c:pt>
                      <c:pt idx="287" formatCode="0.00E+00">
                        <c:v>-6.1999999999999998E-3</c:v>
                      </c:pt>
                      <c:pt idx="288" formatCode="0.00E+00">
                        <c:v>-3.295E-2</c:v>
                      </c:pt>
                      <c:pt idx="289" formatCode="0.00E+00">
                        <c:v>-4.2130000000000001E-2</c:v>
                      </c:pt>
                      <c:pt idx="290" formatCode="0.00E+00">
                        <c:v>-4.1309999999999999E-2</c:v>
                      </c:pt>
                      <c:pt idx="291" formatCode="0.00E+00">
                        <c:v>-1.434E-2</c:v>
                      </c:pt>
                      <c:pt idx="292" formatCode="0.00E+00">
                        <c:v>4.0620000000000003E-2</c:v>
                      </c:pt>
                      <c:pt idx="293" formatCode="0.00E+00">
                        <c:v>0.10228</c:v>
                      </c:pt>
                      <c:pt idx="294" formatCode="0.00E+00">
                        <c:v>0.13117000000000001</c:v>
                      </c:pt>
                      <c:pt idx="295" formatCode="0.00E+00">
                        <c:v>9.4339999999999993E-2</c:v>
                      </c:pt>
                      <c:pt idx="296" formatCode="0.00E+00">
                        <c:v>3.984E-2</c:v>
                      </c:pt>
                      <c:pt idx="297" formatCode="0.00E+00">
                        <c:v>-2.988E-2</c:v>
                      </c:pt>
                      <c:pt idx="298" formatCode="0.00E+00">
                        <c:v>-0.15726000000000001</c:v>
                      </c:pt>
                      <c:pt idx="299">
                        <c:v>-0.27601999999999999</c:v>
                      </c:pt>
                      <c:pt idx="300">
                        <c:v>-0.26669999999999999</c:v>
                      </c:pt>
                      <c:pt idx="301">
                        <c:v>-0.11221</c:v>
                      </c:pt>
                      <c:pt idx="302">
                        <c:v>0.31844</c:v>
                      </c:pt>
                      <c:pt idx="303">
                        <c:v>1.01932</c:v>
                      </c:pt>
                      <c:pt idx="304">
                        <c:v>1.8482000000000001</c:v>
                      </c:pt>
                      <c:pt idx="305">
                        <c:v>2.6516799999999998</c:v>
                      </c:pt>
                      <c:pt idx="306">
                        <c:v>3.2895500000000002</c:v>
                      </c:pt>
                      <c:pt idx="307">
                        <c:v>3.6093600000000001</c:v>
                      </c:pt>
                      <c:pt idx="308">
                        <c:v>3.6491699999999998</c:v>
                      </c:pt>
                      <c:pt idx="309">
                        <c:v>3.4611700000000001</c:v>
                      </c:pt>
                      <c:pt idx="310">
                        <c:v>3.14717</c:v>
                      </c:pt>
                      <c:pt idx="311">
                        <c:v>2.7634799999999999</c:v>
                      </c:pt>
                      <c:pt idx="312">
                        <c:v>2.4007499999999999</c:v>
                      </c:pt>
                      <c:pt idx="313">
                        <c:v>2.1109399999999998</c:v>
                      </c:pt>
                      <c:pt idx="314" formatCode="0.00E+00">
                        <c:v>1.9343600000000001</c:v>
                      </c:pt>
                      <c:pt idx="315">
                        <c:v>1.8195300000000001</c:v>
                      </c:pt>
                      <c:pt idx="316">
                        <c:v>1.7648699999999999</c:v>
                      </c:pt>
                      <c:pt idx="317" formatCode="0.00E+00">
                        <c:v>1.7071499999999999</c:v>
                      </c:pt>
                      <c:pt idx="318">
                        <c:v>1.6176299999999999</c:v>
                      </c:pt>
                      <c:pt idx="319">
                        <c:v>1.5039800000000001</c:v>
                      </c:pt>
                      <c:pt idx="320" formatCode="0.00E+00">
                        <c:v>1.3566</c:v>
                      </c:pt>
                      <c:pt idx="321" formatCode="0.00E+00">
                        <c:v>1.18143</c:v>
                      </c:pt>
                      <c:pt idx="322" formatCode="0.00E+00">
                        <c:v>1.01535</c:v>
                      </c:pt>
                      <c:pt idx="323">
                        <c:v>0.88475000000000004</c:v>
                      </c:pt>
                      <c:pt idx="324">
                        <c:v>0.79071000000000002</c:v>
                      </c:pt>
                      <c:pt idx="325">
                        <c:v>0.745</c:v>
                      </c:pt>
                      <c:pt idx="326">
                        <c:v>0.74599000000000004</c:v>
                      </c:pt>
                      <c:pt idx="327">
                        <c:v>0.75797999999999999</c:v>
                      </c:pt>
                      <c:pt idx="328">
                        <c:v>0.74682999999999999</c:v>
                      </c:pt>
                      <c:pt idx="329">
                        <c:v>0.69886000000000004</c:v>
                      </c:pt>
                      <c:pt idx="330">
                        <c:v>0.59611999999999998</c:v>
                      </c:pt>
                      <c:pt idx="331" formatCode="0.00E+00">
                        <c:v>0.48970000000000002</c:v>
                      </c:pt>
                      <c:pt idx="332">
                        <c:v>0.39202999999999999</c:v>
                      </c:pt>
                      <c:pt idx="333">
                        <c:v>0.28832999999999998</c:v>
                      </c:pt>
                      <c:pt idx="334">
                        <c:v>0.19575999999999999</c:v>
                      </c:pt>
                      <c:pt idx="335">
                        <c:v>0.1731</c:v>
                      </c:pt>
                      <c:pt idx="336" formatCode="0.00E+00">
                        <c:v>0.18049000000000001</c:v>
                      </c:pt>
                      <c:pt idx="337">
                        <c:v>0.20415</c:v>
                      </c:pt>
                      <c:pt idx="338">
                        <c:v>0.25702000000000003</c:v>
                      </c:pt>
                      <c:pt idx="339">
                        <c:v>0.31085000000000002</c:v>
                      </c:pt>
                      <c:pt idx="340">
                        <c:v>0.30943999999999999</c:v>
                      </c:pt>
                      <c:pt idx="341">
                        <c:v>0.24424000000000001</c:v>
                      </c:pt>
                      <c:pt idx="342" formatCode="0.00E+00">
                        <c:v>0.16694000000000001</c:v>
                      </c:pt>
                      <c:pt idx="343" formatCode="0.00E+00">
                        <c:v>0.11131000000000001</c:v>
                      </c:pt>
                      <c:pt idx="344" formatCode="0.00E+00">
                        <c:v>9.0289999999999995E-2</c:v>
                      </c:pt>
                      <c:pt idx="345">
                        <c:v>0.11076999999999999</c:v>
                      </c:pt>
                      <c:pt idx="346" formatCode="0.00E+00">
                        <c:v>0.16874</c:v>
                      </c:pt>
                      <c:pt idx="347" formatCode="0.00E+00">
                        <c:v>0.21662999999999999</c:v>
                      </c:pt>
                      <c:pt idx="348">
                        <c:v>0.22389000000000001</c:v>
                      </c:pt>
                      <c:pt idx="349">
                        <c:v>0.17588000000000001</c:v>
                      </c:pt>
                      <c:pt idx="350" formatCode="0.00E+00">
                        <c:v>7.4230000000000004E-2</c:v>
                      </c:pt>
                      <c:pt idx="351" formatCode="0.00E+00">
                        <c:v>-1.545E-2</c:v>
                      </c:pt>
                      <c:pt idx="352" formatCode="0.00E+00">
                        <c:v>-6.5009999999999998E-2</c:v>
                      </c:pt>
                      <c:pt idx="353" formatCode="0.00E+00">
                        <c:v>-7.6369999999999993E-2</c:v>
                      </c:pt>
                      <c:pt idx="354">
                        <c:v>-4.1829999999999999E-2</c:v>
                      </c:pt>
                      <c:pt idx="355">
                        <c:v>4.0989999999999999E-2</c:v>
                      </c:pt>
                      <c:pt idx="356">
                        <c:v>0.10163999999999999</c:v>
                      </c:pt>
                      <c:pt idx="357">
                        <c:v>0.10818999999999999</c:v>
                      </c:pt>
                      <c:pt idx="358" formatCode="0.00E+00">
                        <c:v>4.24E-2</c:v>
                      </c:pt>
                      <c:pt idx="359" formatCode="0.00E+00">
                        <c:v>-3.2680000000000001E-2</c:v>
                      </c:pt>
                      <c:pt idx="360" formatCode="0.00E+00">
                        <c:v>-9.529E-2</c:v>
                      </c:pt>
                      <c:pt idx="361" formatCode="0.00E+00">
                        <c:v>-0.12628</c:v>
                      </c:pt>
                      <c:pt idx="362">
                        <c:v>-0.12282</c:v>
                      </c:pt>
                      <c:pt idx="363">
                        <c:v>-7.0669999999999997E-2</c:v>
                      </c:pt>
                      <c:pt idx="364">
                        <c:v>-5.203E-2</c:v>
                      </c:pt>
                      <c:pt idx="365">
                        <c:v>-8.0750000000000002E-2</c:v>
                      </c:pt>
                      <c:pt idx="366">
                        <c:v>-0.11645999999999999</c:v>
                      </c:pt>
                      <c:pt idx="367" formatCode="0.00E+00">
                        <c:v>-0.152</c:v>
                      </c:pt>
                      <c:pt idx="368">
                        <c:v>-0.17063999999999999</c:v>
                      </c:pt>
                      <c:pt idx="369">
                        <c:v>-0.15995000000000001</c:v>
                      </c:pt>
                      <c:pt idx="370">
                        <c:v>-0.15440000000000001</c:v>
                      </c:pt>
                      <c:pt idx="371" formatCode="0.00E+00">
                        <c:v>-0.1535</c:v>
                      </c:pt>
                      <c:pt idx="372">
                        <c:v>-0.15029999999999999</c:v>
                      </c:pt>
                      <c:pt idx="373">
                        <c:v>-0.14752000000000001</c:v>
                      </c:pt>
                      <c:pt idx="374" formatCode="0.00E+00">
                        <c:v>-0.13302</c:v>
                      </c:pt>
                      <c:pt idx="375" formatCode="0.00E+00">
                        <c:v>-8.0659999999999996E-2</c:v>
                      </c:pt>
                      <c:pt idx="376" formatCode="0.00E+00">
                        <c:v>-4.9169999999999998E-2</c:v>
                      </c:pt>
                      <c:pt idx="377" formatCode="0.00E+00">
                        <c:v>-5.9520000000000003E-2</c:v>
                      </c:pt>
                      <c:pt idx="378" formatCode="0.00E+00">
                        <c:v>-0.11921</c:v>
                      </c:pt>
                      <c:pt idx="379" formatCode="0.00E+00">
                        <c:v>-0.16713</c:v>
                      </c:pt>
                      <c:pt idx="380" formatCode="0.00E+00">
                        <c:v>-0.19234000000000001</c:v>
                      </c:pt>
                      <c:pt idx="381" formatCode="0.00E+00">
                        <c:v>-0.18587999999999999</c:v>
                      </c:pt>
                      <c:pt idx="382" formatCode="0.00E+00">
                        <c:v>-0.14915999999999999</c:v>
                      </c:pt>
                      <c:pt idx="383" formatCode="0.00E+00">
                        <c:v>-7.8049999999999994E-2</c:v>
                      </c:pt>
                      <c:pt idx="384" formatCode="0.00E+00">
                        <c:v>-5.9959999999999999E-2</c:v>
                      </c:pt>
                      <c:pt idx="385" formatCode="0.00E+00">
                        <c:v>-0.10692</c:v>
                      </c:pt>
                      <c:pt idx="386">
                        <c:v>-0.16103999999999999</c:v>
                      </c:pt>
                      <c:pt idx="387" formatCode="0.00E+00">
                        <c:v>-0.17646000000000001</c:v>
                      </c:pt>
                      <c:pt idx="388">
                        <c:v>-0.18412999999999999</c:v>
                      </c:pt>
                      <c:pt idx="389">
                        <c:v>-0.14704</c:v>
                      </c:pt>
                      <c:pt idx="390">
                        <c:v>-6.9949999999999998E-2</c:v>
                      </c:pt>
                      <c:pt idx="391">
                        <c:v>-1.311E-2</c:v>
                      </c:pt>
                      <c:pt idx="392" formatCode="0.00E+00">
                        <c:v>-6.7299999999999999E-3</c:v>
                      </c:pt>
                      <c:pt idx="393">
                        <c:v>-1.319E-2</c:v>
                      </c:pt>
                      <c:pt idx="394">
                        <c:v>-4.2999999999999997E-2</c:v>
                      </c:pt>
                      <c:pt idx="395">
                        <c:v>-0.10883</c:v>
                      </c:pt>
                      <c:pt idx="396">
                        <c:v>-0.16606000000000001</c:v>
                      </c:pt>
                      <c:pt idx="397">
                        <c:v>-0.21062</c:v>
                      </c:pt>
                      <c:pt idx="398">
                        <c:v>-0.25718000000000002</c:v>
                      </c:pt>
                      <c:pt idx="399">
                        <c:v>-0.29498999999999997</c:v>
                      </c:pt>
                      <c:pt idx="400">
                        <c:v>-0.2462</c:v>
                      </c:pt>
                      <c:pt idx="401">
                        <c:v>-0.16464999999999999</c:v>
                      </c:pt>
                      <c:pt idx="402" formatCode="0.00E+00">
                        <c:v>-7.6530000000000001E-2</c:v>
                      </c:pt>
                      <c:pt idx="403" formatCode="0.00E+00">
                        <c:v>1.6369999999999999E-2</c:v>
                      </c:pt>
                      <c:pt idx="404">
                        <c:v>0.1047</c:v>
                      </c:pt>
                      <c:pt idx="405" formatCode="0.00E+00">
                        <c:v>0.14634</c:v>
                      </c:pt>
                      <c:pt idx="406" formatCode="0.00E+00">
                        <c:v>0.14671999999999999</c:v>
                      </c:pt>
                      <c:pt idx="407" formatCode="0.00E+00">
                        <c:v>0.13074</c:v>
                      </c:pt>
                      <c:pt idx="408" formatCode="0.00E+00">
                        <c:v>0.11067</c:v>
                      </c:pt>
                      <c:pt idx="409" formatCode="0.00E+00">
                        <c:v>6.8250000000000005E-2</c:v>
                      </c:pt>
                      <c:pt idx="410" formatCode="0.00E+00">
                        <c:v>5.8700000000000002E-3</c:v>
                      </c:pt>
                      <c:pt idx="411">
                        <c:v>-4.546E-2</c:v>
                      </c:pt>
                      <c:pt idx="412">
                        <c:v>-6.3519999999999993E-2</c:v>
                      </c:pt>
                      <c:pt idx="413">
                        <c:v>-5.0169999999999999E-2</c:v>
                      </c:pt>
                      <c:pt idx="414">
                        <c:v>7.5399999999999998E-3</c:v>
                      </c:pt>
                      <c:pt idx="415">
                        <c:v>9.2770000000000005E-2</c:v>
                      </c:pt>
                      <c:pt idx="416" formatCode="0.00E+00">
                        <c:v>0.17554</c:v>
                      </c:pt>
                      <c:pt idx="417">
                        <c:v>0.18010999999999999</c:v>
                      </c:pt>
                      <c:pt idx="418">
                        <c:v>-8.6870000000000003E-2</c:v>
                      </c:pt>
                      <c:pt idx="419" formatCode="0.00E+00">
                        <c:v>-0.59211999999999998</c:v>
                      </c:pt>
                      <c:pt idx="420">
                        <c:v>-1.2416799999999999</c:v>
                      </c:pt>
                      <c:pt idx="421">
                        <c:v>-1.8981399999999999</c:v>
                      </c:pt>
                      <c:pt idx="422">
                        <c:v>-2.33996</c:v>
                      </c:pt>
                      <c:pt idx="423">
                        <c:v>-2.3350200000000001</c:v>
                      </c:pt>
                      <c:pt idx="424">
                        <c:v>-1.9066000000000001</c:v>
                      </c:pt>
                      <c:pt idx="425">
                        <c:v>-1.17</c:v>
                      </c:pt>
                      <c:pt idx="426">
                        <c:v>-0.32590000000000002</c:v>
                      </c:pt>
                      <c:pt idx="427">
                        <c:v>0.40489999999999998</c:v>
                      </c:pt>
                      <c:pt idx="428">
                        <c:v>0.93749000000000005</c:v>
                      </c:pt>
                      <c:pt idx="429">
                        <c:v>1.25989</c:v>
                      </c:pt>
                      <c:pt idx="430">
                        <c:v>1.3980999999999999</c:v>
                      </c:pt>
                      <c:pt idx="431">
                        <c:v>1.4273199999999999</c:v>
                      </c:pt>
                      <c:pt idx="432">
                        <c:v>1.3865000000000001</c:v>
                      </c:pt>
                      <c:pt idx="433">
                        <c:v>1.3125</c:v>
                      </c:pt>
                      <c:pt idx="434">
                        <c:v>1.23549</c:v>
                      </c:pt>
                      <c:pt idx="435" formatCode="0.00E+00">
                        <c:v>1.1753</c:v>
                      </c:pt>
                      <c:pt idx="436">
                        <c:v>1.1087899999999999</c:v>
                      </c:pt>
                      <c:pt idx="437" formatCode="0.00E+00">
                        <c:v>1.05341</c:v>
                      </c:pt>
                      <c:pt idx="438" formatCode="0.00E+00">
                        <c:v>1.0101199999999999</c:v>
                      </c:pt>
                      <c:pt idx="439" formatCode="0.00E+00">
                        <c:v>0.96474000000000004</c:v>
                      </c:pt>
                      <c:pt idx="440" formatCode="0.00E+00">
                        <c:v>0.91396999999999995</c:v>
                      </c:pt>
                      <c:pt idx="441">
                        <c:v>0.88263999999999998</c:v>
                      </c:pt>
                      <c:pt idx="442" formatCode="0.00E+00">
                        <c:v>0.84957000000000005</c:v>
                      </c:pt>
                      <c:pt idx="443">
                        <c:v>0.81091999999999997</c:v>
                      </c:pt>
                      <c:pt idx="444">
                        <c:v>0.77454000000000001</c:v>
                      </c:pt>
                      <c:pt idx="445">
                        <c:v>0.70071000000000006</c:v>
                      </c:pt>
                      <c:pt idx="446">
                        <c:v>0.62194000000000005</c:v>
                      </c:pt>
                      <c:pt idx="447">
                        <c:v>0.56313000000000002</c:v>
                      </c:pt>
                      <c:pt idx="448">
                        <c:v>0.54051000000000005</c:v>
                      </c:pt>
                      <c:pt idx="449">
                        <c:v>0.54323999999999995</c:v>
                      </c:pt>
                      <c:pt idx="450">
                        <c:v>0.58962000000000003</c:v>
                      </c:pt>
                      <c:pt idx="451">
                        <c:v>0.63900999999999997</c:v>
                      </c:pt>
                      <c:pt idx="452" formatCode="0.00E+00">
                        <c:v>0.6694</c:v>
                      </c:pt>
                      <c:pt idx="453" formatCode="0.00E+00">
                        <c:v>0.63804000000000005</c:v>
                      </c:pt>
                      <c:pt idx="454">
                        <c:v>0.55281999999999998</c:v>
                      </c:pt>
                      <c:pt idx="455">
                        <c:v>0.48991000000000001</c:v>
                      </c:pt>
                      <c:pt idx="456">
                        <c:v>0.44972000000000001</c:v>
                      </c:pt>
                      <c:pt idx="457">
                        <c:v>0.43985999999999997</c:v>
                      </c:pt>
                      <c:pt idx="458" formatCode="0.00E+00">
                        <c:v>0.47348000000000001</c:v>
                      </c:pt>
                      <c:pt idx="459" formatCode="0.00E+00">
                        <c:v>0.54047999999999996</c:v>
                      </c:pt>
                      <c:pt idx="460">
                        <c:v>0.58396999999999999</c:v>
                      </c:pt>
                      <c:pt idx="461">
                        <c:v>0.59531999999999996</c:v>
                      </c:pt>
                      <c:pt idx="462" formatCode="0.00E+00">
                        <c:v>0.56947999999999999</c:v>
                      </c:pt>
                      <c:pt idx="463" formatCode="0.00E+00">
                        <c:v>0.53166999999999998</c:v>
                      </c:pt>
                      <c:pt idx="464" formatCode="0.00E+00">
                        <c:v>0.47847000000000001</c:v>
                      </c:pt>
                      <c:pt idx="465" formatCode="0.00E+00">
                        <c:v>0.37435000000000002</c:v>
                      </c:pt>
                      <c:pt idx="466" formatCode="0.00E+00">
                        <c:v>0.29102</c:v>
                      </c:pt>
                      <c:pt idx="467" formatCode="0.00E+00">
                        <c:v>0.24434</c:v>
                      </c:pt>
                      <c:pt idx="468" formatCode="0.00E+00">
                        <c:v>0.23114000000000001</c:v>
                      </c:pt>
                      <c:pt idx="469" formatCode="0.00E+00">
                        <c:v>0.25148999999999999</c:v>
                      </c:pt>
                      <c:pt idx="470" formatCode="0.00E+00">
                        <c:v>0.32221</c:v>
                      </c:pt>
                      <c:pt idx="471">
                        <c:v>0.37047000000000002</c:v>
                      </c:pt>
                      <c:pt idx="472">
                        <c:v>0.36187000000000002</c:v>
                      </c:pt>
                      <c:pt idx="473">
                        <c:v>0.30314000000000002</c:v>
                      </c:pt>
                      <c:pt idx="474" formatCode="0.00E+00">
                        <c:v>0.24307999999999999</c:v>
                      </c:pt>
                      <c:pt idx="475" formatCode="0.00E+00">
                        <c:v>0.21773999999999999</c:v>
                      </c:pt>
                      <c:pt idx="476">
                        <c:v>0.21784000000000001</c:v>
                      </c:pt>
                      <c:pt idx="477" formatCode="0.00E+00">
                        <c:v>0.25434000000000001</c:v>
                      </c:pt>
                      <c:pt idx="478">
                        <c:v>0.31137999999999999</c:v>
                      </c:pt>
                      <c:pt idx="479">
                        <c:v>0.34084999999999999</c:v>
                      </c:pt>
                      <c:pt idx="480">
                        <c:v>0.32852999999999999</c:v>
                      </c:pt>
                      <c:pt idx="481">
                        <c:v>0.2944</c:v>
                      </c:pt>
                      <c:pt idx="482">
                        <c:v>0.23039999999999999</c:v>
                      </c:pt>
                      <c:pt idx="483">
                        <c:v>0.12737000000000001</c:v>
                      </c:pt>
                      <c:pt idx="484">
                        <c:v>5.8930000000000003E-2</c:v>
                      </c:pt>
                      <c:pt idx="485" formatCode="0.00E+00">
                        <c:v>3.0790000000000001E-2</c:v>
                      </c:pt>
                      <c:pt idx="486">
                        <c:v>3.3610000000000001E-2</c:v>
                      </c:pt>
                      <c:pt idx="487" formatCode="0.00E+00">
                        <c:v>7.1199999999999999E-2</c:v>
                      </c:pt>
                      <c:pt idx="488">
                        <c:v>0.15260000000000001</c:v>
                      </c:pt>
                      <c:pt idx="489" formatCode="0.00E+00">
                        <c:v>0.19203000000000001</c:v>
                      </c:pt>
                      <c:pt idx="490">
                        <c:v>0.16242000000000001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D018-4327-B961-BA16694BF612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'60C'!$I$3:$I$2459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'60C'!$J$3:$J$2459</c:f>
              <c:numCache>
                <c:formatCode>General</c:formatCode>
                <c:ptCount val="2457"/>
                <c:pt idx="0">
                  <c:v>0.13297</c:v>
                </c:pt>
                <c:pt idx="1">
                  <c:v>0.14555000000000001</c:v>
                </c:pt>
                <c:pt idx="2" formatCode="0.00E+00">
                  <c:v>0.16578000000000001</c:v>
                </c:pt>
                <c:pt idx="3">
                  <c:v>0.14651</c:v>
                </c:pt>
                <c:pt idx="4">
                  <c:v>0.13131000000000001</c:v>
                </c:pt>
                <c:pt idx="5">
                  <c:v>0.12651999999999999</c:v>
                </c:pt>
                <c:pt idx="6">
                  <c:v>0.14130999999999999</c:v>
                </c:pt>
                <c:pt idx="7">
                  <c:v>0.16705999999999999</c:v>
                </c:pt>
                <c:pt idx="8">
                  <c:v>0.18285999999999999</c:v>
                </c:pt>
                <c:pt idx="9">
                  <c:v>0.16142000000000001</c:v>
                </c:pt>
                <c:pt idx="10">
                  <c:v>0.13868</c:v>
                </c:pt>
                <c:pt idx="11">
                  <c:v>0.12354999999999999</c:v>
                </c:pt>
                <c:pt idx="12">
                  <c:v>0.13567000000000001</c:v>
                </c:pt>
                <c:pt idx="13">
                  <c:v>0.16392999999999999</c:v>
                </c:pt>
                <c:pt idx="14">
                  <c:v>0.17329</c:v>
                </c:pt>
                <c:pt idx="15">
                  <c:v>0.14957999999999999</c:v>
                </c:pt>
                <c:pt idx="16" formatCode="0.00E+00">
                  <c:v>0.13608999999999999</c:v>
                </c:pt>
                <c:pt idx="17">
                  <c:v>0.12548999999999999</c:v>
                </c:pt>
                <c:pt idx="18" formatCode="0.00E+00">
                  <c:v>0.14144999999999999</c:v>
                </c:pt>
                <c:pt idx="19">
                  <c:v>0.17552999999999999</c:v>
                </c:pt>
                <c:pt idx="20">
                  <c:v>0.17643</c:v>
                </c:pt>
                <c:pt idx="21">
                  <c:v>0.14323</c:v>
                </c:pt>
                <c:pt idx="22">
                  <c:v>0.11681</c:v>
                </c:pt>
                <c:pt idx="23">
                  <c:v>9.9430000000000004E-2</c:v>
                </c:pt>
                <c:pt idx="24" formatCode="0.00E+00">
                  <c:v>0.1046</c:v>
                </c:pt>
                <c:pt idx="25" formatCode="0.00E+00">
                  <c:v>0.13356999999999999</c:v>
                </c:pt>
                <c:pt idx="26" formatCode="0.00E+00">
                  <c:v>0.15912000000000001</c:v>
                </c:pt>
                <c:pt idx="27">
                  <c:v>0.15357999999999999</c:v>
                </c:pt>
                <c:pt idx="28">
                  <c:v>0.15389</c:v>
                </c:pt>
                <c:pt idx="29" formatCode="0.00E+00">
                  <c:v>0.16266</c:v>
                </c:pt>
                <c:pt idx="30" formatCode="0.00E+00">
                  <c:v>0.19101000000000001</c:v>
                </c:pt>
                <c:pt idx="31" formatCode="0.00E+00">
                  <c:v>0.21068999999999999</c:v>
                </c:pt>
                <c:pt idx="32">
                  <c:v>0.21264</c:v>
                </c:pt>
                <c:pt idx="33" formatCode="0.00E+00">
                  <c:v>0.1784</c:v>
                </c:pt>
                <c:pt idx="34">
                  <c:v>0.12001000000000001</c:v>
                </c:pt>
                <c:pt idx="35">
                  <c:v>8.9950000000000002E-2</c:v>
                </c:pt>
                <c:pt idx="36">
                  <c:v>9.0509999999999993E-2</c:v>
                </c:pt>
                <c:pt idx="37">
                  <c:v>0.12121</c:v>
                </c:pt>
                <c:pt idx="38">
                  <c:v>0.14929999999999999</c:v>
                </c:pt>
                <c:pt idx="39">
                  <c:v>0.13986999999999999</c:v>
                </c:pt>
                <c:pt idx="40">
                  <c:v>0.106</c:v>
                </c:pt>
                <c:pt idx="41">
                  <c:v>6.7199999999999996E-2</c:v>
                </c:pt>
                <c:pt idx="42">
                  <c:v>4.4749999999999998E-2</c:v>
                </c:pt>
                <c:pt idx="43">
                  <c:v>3.8199999999999998E-2</c:v>
                </c:pt>
                <c:pt idx="44" formatCode="0.00E+00">
                  <c:v>5.4039999999999998E-2</c:v>
                </c:pt>
                <c:pt idx="45" formatCode="0.00E+00">
                  <c:v>4.7489999999999997E-2</c:v>
                </c:pt>
                <c:pt idx="46">
                  <c:v>3.492E-2</c:v>
                </c:pt>
                <c:pt idx="47">
                  <c:v>1.009E-2</c:v>
                </c:pt>
                <c:pt idx="48">
                  <c:v>2.1080000000000002E-2</c:v>
                </c:pt>
                <c:pt idx="49">
                  <c:v>7.1559999999999999E-2</c:v>
                </c:pt>
                <c:pt idx="50">
                  <c:v>0.14077999999999999</c:v>
                </c:pt>
                <c:pt idx="51">
                  <c:v>0.18951000000000001</c:v>
                </c:pt>
                <c:pt idx="52">
                  <c:v>0.19028</c:v>
                </c:pt>
                <c:pt idx="53">
                  <c:v>0.15323000000000001</c:v>
                </c:pt>
                <c:pt idx="54">
                  <c:v>0.10309</c:v>
                </c:pt>
                <c:pt idx="55" formatCode="0.00E+00">
                  <c:v>4.8340000000000001E-2</c:v>
                </c:pt>
                <c:pt idx="56" formatCode="0.00E+00">
                  <c:v>0</c:v>
                </c:pt>
                <c:pt idx="57" formatCode="0.00E+00">
                  <c:v>-6.1390700000000002E-5</c:v>
                </c:pt>
                <c:pt idx="58">
                  <c:v>7.8829999999999997E-2</c:v>
                </c:pt>
                <c:pt idx="59">
                  <c:v>0.36787999999999998</c:v>
                </c:pt>
                <c:pt idx="60">
                  <c:v>0.79032000000000002</c:v>
                </c:pt>
                <c:pt idx="61">
                  <c:v>1.2381599999999999</c:v>
                </c:pt>
                <c:pt idx="62">
                  <c:v>1.6180399999999999</c:v>
                </c:pt>
                <c:pt idx="63">
                  <c:v>1.8232900000000001</c:v>
                </c:pt>
                <c:pt idx="64">
                  <c:v>1.7750699999999999</c:v>
                </c:pt>
                <c:pt idx="65">
                  <c:v>1.5543899999999999</c:v>
                </c:pt>
                <c:pt idx="66">
                  <c:v>1.29149</c:v>
                </c:pt>
                <c:pt idx="67">
                  <c:v>1.0506800000000001</c:v>
                </c:pt>
                <c:pt idx="68">
                  <c:v>0.85743999999999998</c:v>
                </c:pt>
                <c:pt idx="69">
                  <c:v>0.69772000000000001</c:v>
                </c:pt>
                <c:pt idx="70">
                  <c:v>0.57762000000000002</c:v>
                </c:pt>
                <c:pt idx="71">
                  <c:v>0.45831</c:v>
                </c:pt>
                <c:pt idx="72">
                  <c:v>0.36377999999999999</c:v>
                </c:pt>
                <c:pt idx="73">
                  <c:v>0.29447000000000001</c:v>
                </c:pt>
                <c:pt idx="74">
                  <c:v>0.23261000000000001</c:v>
                </c:pt>
                <c:pt idx="75">
                  <c:v>0.19833000000000001</c:v>
                </c:pt>
                <c:pt idx="76">
                  <c:v>0.19638</c:v>
                </c:pt>
                <c:pt idx="77">
                  <c:v>0.2082</c:v>
                </c:pt>
                <c:pt idx="78">
                  <c:v>0.2127</c:v>
                </c:pt>
                <c:pt idx="79">
                  <c:v>0.20058999999999999</c:v>
                </c:pt>
                <c:pt idx="80">
                  <c:v>0.19650999999999999</c:v>
                </c:pt>
                <c:pt idx="81">
                  <c:v>0.19867000000000001</c:v>
                </c:pt>
                <c:pt idx="82">
                  <c:v>0.20308999999999999</c:v>
                </c:pt>
                <c:pt idx="83">
                  <c:v>0.19696</c:v>
                </c:pt>
                <c:pt idx="84" formatCode="0.00E+00">
                  <c:v>0.19857</c:v>
                </c:pt>
                <c:pt idx="85" formatCode="0.00E+00">
                  <c:v>0.16248000000000001</c:v>
                </c:pt>
                <c:pt idx="86" formatCode="0.00E+00">
                  <c:v>9.4600000000000004E-2</c:v>
                </c:pt>
                <c:pt idx="87" formatCode="0.00E+00">
                  <c:v>1.086E-2</c:v>
                </c:pt>
                <c:pt idx="88" formatCode="0.00E+00">
                  <c:v>3.7699999999999999E-3</c:v>
                </c:pt>
                <c:pt idx="89" formatCode="0.00E+00">
                  <c:v>2.8139999999999998E-2</c:v>
                </c:pt>
                <c:pt idx="90" formatCode="0.00E+00">
                  <c:v>6.6360000000000002E-2</c:v>
                </c:pt>
                <c:pt idx="91">
                  <c:v>0.10191</c:v>
                </c:pt>
                <c:pt idx="92">
                  <c:v>0.12662000000000001</c:v>
                </c:pt>
                <c:pt idx="93">
                  <c:v>0.11572</c:v>
                </c:pt>
                <c:pt idx="94">
                  <c:v>8.7370000000000003E-2</c:v>
                </c:pt>
                <c:pt idx="95">
                  <c:v>3.6429999999999997E-2</c:v>
                </c:pt>
                <c:pt idx="96">
                  <c:v>-1.24E-3</c:v>
                </c:pt>
                <c:pt idx="97" formatCode="0.00E+00">
                  <c:v>-1.6660000000000001E-2</c:v>
                </c:pt>
                <c:pt idx="98" formatCode="0.00E+00">
                  <c:v>-6.13E-3</c:v>
                </c:pt>
                <c:pt idx="99" formatCode="0.00E+00">
                  <c:v>1.0460000000000001E-2</c:v>
                </c:pt>
                <c:pt idx="100" formatCode="0.00E+00">
                  <c:v>3.2489999999999998E-2</c:v>
                </c:pt>
                <c:pt idx="101" formatCode="0.00E+00">
                  <c:v>4.4810000000000003E-2</c:v>
                </c:pt>
                <c:pt idx="102" formatCode="0.00E+00">
                  <c:v>3.8300000000000001E-2</c:v>
                </c:pt>
                <c:pt idx="103" formatCode="0.00E+00">
                  <c:v>7.28E-3</c:v>
                </c:pt>
                <c:pt idx="104" formatCode="0.00E+00">
                  <c:v>-5.194E-2</c:v>
                </c:pt>
                <c:pt idx="105" formatCode="0.00E+00">
                  <c:v>-6.5680000000000002E-2</c:v>
                </c:pt>
                <c:pt idx="106" formatCode="0.00E+00">
                  <c:v>-4.5580000000000002E-2</c:v>
                </c:pt>
                <c:pt idx="107" formatCode="0.00E+00">
                  <c:v>6.4099999999999999E-3</c:v>
                </c:pt>
                <c:pt idx="108" formatCode="0.00E+00">
                  <c:v>3.8519999999999999E-2</c:v>
                </c:pt>
                <c:pt idx="109" formatCode="0.00E+00">
                  <c:v>6.3189999999999996E-2</c:v>
                </c:pt>
                <c:pt idx="110" formatCode="0.00E+00">
                  <c:v>8.1119999999999998E-2</c:v>
                </c:pt>
                <c:pt idx="111" formatCode="0.00E+00">
                  <c:v>0.10173</c:v>
                </c:pt>
                <c:pt idx="112" formatCode="0.00E+00">
                  <c:v>0.11794</c:v>
                </c:pt>
                <c:pt idx="113" formatCode="0.00E+00">
                  <c:v>0.13239999999999999</c:v>
                </c:pt>
                <c:pt idx="114" formatCode="0.00E+00">
                  <c:v>0.17346</c:v>
                </c:pt>
                <c:pt idx="115" formatCode="0.00E+00">
                  <c:v>0.17519999999999999</c:v>
                </c:pt>
                <c:pt idx="116" formatCode="0.00E+00">
                  <c:v>0.12609999999999999</c:v>
                </c:pt>
                <c:pt idx="117" formatCode="0.00E+00">
                  <c:v>8.6290000000000006E-2</c:v>
                </c:pt>
                <c:pt idx="118">
                  <c:v>9.2549999999999993E-2</c:v>
                </c:pt>
                <c:pt idx="119">
                  <c:v>0.10864</c:v>
                </c:pt>
                <c:pt idx="120" formatCode="0.00E+00">
                  <c:v>0.1241</c:v>
                </c:pt>
                <c:pt idx="121" formatCode="0.00E+00">
                  <c:v>0.13106999999999999</c:v>
                </c:pt>
                <c:pt idx="122" formatCode="0.00E+00">
                  <c:v>0.13564999999999999</c:v>
                </c:pt>
                <c:pt idx="123">
                  <c:v>0.13120000000000001</c:v>
                </c:pt>
                <c:pt idx="124" formatCode="0.00E+00">
                  <c:v>0.12653</c:v>
                </c:pt>
                <c:pt idx="125">
                  <c:v>0.13433999999999999</c:v>
                </c:pt>
                <c:pt idx="126" formatCode="0.00E+00">
                  <c:v>0.14541000000000001</c:v>
                </c:pt>
                <c:pt idx="127" formatCode="0.00E+00">
                  <c:v>0.14274999999999999</c:v>
                </c:pt>
                <c:pt idx="128" formatCode="0.00E+00">
                  <c:v>0.1057</c:v>
                </c:pt>
                <c:pt idx="129" formatCode="0.00E+00">
                  <c:v>4.2759999999999999E-2</c:v>
                </c:pt>
                <c:pt idx="130" formatCode="0.00E+00">
                  <c:v>-1.132E-2</c:v>
                </c:pt>
                <c:pt idx="131" formatCode="0.00E+00">
                  <c:v>3.2599999999999999E-3</c:v>
                </c:pt>
                <c:pt idx="132" formatCode="0.00E+00">
                  <c:v>3.5249999999999997E-2</c:v>
                </c:pt>
                <c:pt idx="133" formatCode="0.00E+00">
                  <c:v>7.8950000000000006E-2</c:v>
                </c:pt>
                <c:pt idx="134" formatCode="0.00E+00">
                  <c:v>9.3329999999999996E-2</c:v>
                </c:pt>
                <c:pt idx="135" formatCode="0.00E+00">
                  <c:v>9.6490000000000006E-2</c:v>
                </c:pt>
                <c:pt idx="136" formatCode="0.00E+00">
                  <c:v>7.6759999999999995E-2</c:v>
                </c:pt>
                <c:pt idx="137">
                  <c:v>4.9750000000000003E-2</c:v>
                </c:pt>
                <c:pt idx="138">
                  <c:v>1.584E-2</c:v>
                </c:pt>
                <c:pt idx="139">
                  <c:v>-4.0499999999999998E-3</c:v>
                </c:pt>
                <c:pt idx="140">
                  <c:v>-4.70738E-4</c:v>
                </c:pt>
                <c:pt idx="141">
                  <c:v>1.4880000000000001E-2</c:v>
                </c:pt>
                <c:pt idx="142">
                  <c:v>3.5950000000000003E-2</c:v>
                </c:pt>
                <c:pt idx="143" formatCode="0.00E+00">
                  <c:v>5.5730000000000002E-2</c:v>
                </c:pt>
                <c:pt idx="144" formatCode="0.00E+00">
                  <c:v>6.8559999999999996E-2</c:v>
                </c:pt>
                <c:pt idx="145" formatCode="0.00E+00">
                  <c:v>6.4189999999999997E-2</c:v>
                </c:pt>
                <c:pt idx="146" formatCode="0.00E+00">
                  <c:v>4.8779999999999997E-2</c:v>
                </c:pt>
                <c:pt idx="147">
                  <c:v>-3.4099999999999998E-3</c:v>
                </c:pt>
                <c:pt idx="148">
                  <c:v>-3.8399999999999997E-2</c:v>
                </c:pt>
                <c:pt idx="149">
                  <c:v>-2.7699999999999999E-2</c:v>
                </c:pt>
                <c:pt idx="150">
                  <c:v>-2.274E-2</c:v>
                </c:pt>
                <c:pt idx="151">
                  <c:v>-4.9239999999999999E-2</c:v>
                </c:pt>
                <c:pt idx="152">
                  <c:v>-4.122E-2</c:v>
                </c:pt>
                <c:pt idx="153">
                  <c:v>-3.9100000000000003E-2</c:v>
                </c:pt>
                <c:pt idx="154">
                  <c:v>-6.8190000000000001E-2</c:v>
                </c:pt>
                <c:pt idx="155">
                  <c:v>-8.2720000000000002E-2</c:v>
                </c:pt>
                <c:pt idx="156" formatCode="0.00E+00">
                  <c:v>-4.7379999999999999E-2</c:v>
                </c:pt>
                <c:pt idx="157" formatCode="0.00E+00">
                  <c:v>-6.5599999999999999E-3</c:v>
                </c:pt>
                <c:pt idx="158" formatCode="0.00E+00">
                  <c:v>2.5850000000000001E-2</c:v>
                </c:pt>
                <c:pt idx="159" formatCode="0.00E+00">
                  <c:v>5.169E-2</c:v>
                </c:pt>
                <c:pt idx="160">
                  <c:v>6.4860000000000001E-2</c:v>
                </c:pt>
                <c:pt idx="161">
                  <c:v>7.1709999999999996E-2</c:v>
                </c:pt>
                <c:pt idx="162">
                  <c:v>7.324E-2</c:v>
                </c:pt>
                <c:pt idx="163">
                  <c:v>7.5439999999999993E-2</c:v>
                </c:pt>
                <c:pt idx="164">
                  <c:v>5.7689999999999998E-2</c:v>
                </c:pt>
                <c:pt idx="165">
                  <c:v>4.3110000000000002E-2</c:v>
                </c:pt>
                <c:pt idx="166" formatCode="0.00E+00">
                  <c:v>1.6199999999999999E-2</c:v>
                </c:pt>
                <c:pt idx="167">
                  <c:v>-1.5200000000000001E-3</c:v>
                </c:pt>
                <c:pt idx="168">
                  <c:v>-8.7299999999999999E-3</c:v>
                </c:pt>
                <c:pt idx="169">
                  <c:v>-7.1500000000000001E-3</c:v>
                </c:pt>
                <c:pt idx="170" formatCode="0.00E+00">
                  <c:v>-2.4599999999999999E-3</c:v>
                </c:pt>
                <c:pt idx="171">
                  <c:v>2.2599999999999999E-3</c:v>
                </c:pt>
                <c:pt idx="172">
                  <c:v>4.3600000000000002E-3</c:v>
                </c:pt>
                <c:pt idx="173">
                  <c:v>6.7400000000000003E-3</c:v>
                </c:pt>
                <c:pt idx="174">
                  <c:v>1.1379999999999999E-2</c:v>
                </c:pt>
                <c:pt idx="175" formatCode="0.00E+00">
                  <c:v>1.255E-2</c:v>
                </c:pt>
                <c:pt idx="176" formatCode="0.00E+00">
                  <c:v>9.2212700000000002E-4</c:v>
                </c:pt>
                <c:pt idx="177" formatCode="0.00E+00">
                  <c:v>-2.5190000000000001E-2</c:v>
                </c:pt>
                <c:pt idx="178">
                  <c:v>6.2890000000000001E-2</c:v>
                </c:pt>
                <c:pt idx="179">
                  <c:v>0.44673000000000002</c:v>
                </c:pt>
                <c:pt idx="180">
                  <c:v>1.0976300000000001</c:v>
                </c:pt>
                <c:pt idx="181">
                  <c:v>1.962</c:v>
                </c:pt>
                <c:pt idx="182">
                  <c:v>3.12134</c:v>
                </c:pt>
                <c:pt idx="183">
                  <c:v>4.3668800000000001</c:v>
                </c:pt>
                <c:pt idx="184">
                  <c:v>5.4118700000000004</c:v>
                </c:pt>
                <c:pt idx="185">
                  <c:v>6.1037800000000004</c:v>
                </c:pt>
                <c:pt idx="186">
                  <c:v>6.4074099999999996</c:v>
                </c:pt>
                <c:pt idx="187">
                  <c:v>6.1980000000000004</c:v>
                </c:pt>
                <c:pt idx="188">
                  <c:v>5.6323299999999996</c:v>
                </c:pt>
                <c:pt idx="189">
                  <c:v>4.8918799999999996</c:v>
                </c:pt>
                <c:pt idx="190" formatCode="0.00E+00">
                  <c:v>4.14039</c:v>
                </c:pt>
                <c:pt idx="191">
                  <c:v>3.4876900000000002</c:v>
                </c:pt>
                <c:pt idx="192">
                  <c:v>2.9404599999999999</c:v>
                </c:pt>
                <c:pt idx="193">
                  <c:v>2.5039500000000001</c:v>
                </c:pt>
                <c:pt idx="194">
                  <c:v>2.14554</c:v>
                </c:pt>
                <c:pt idx="195">
                  <c:v>1.8385199999999999</c:v>
                </c:pt>
                <c:pt idx="196">
                  <c:v>1.56999</c:v>
                </c:pt>
                <c:pt idx="197">
                  <c:v>1.40263</c:v>
                </c:pt>
                <c:pt idx="198">
                  <c:v>1.2589399999999999</c:v>
                </c:pt>
                <c:pt idx="199">
                  <c:v>1.10819</c:v>
                </c:pt>
                <c:pt idx="200">
                  <c:v>0.98604999999999998</c:v>
                </c:pt>
                <c:pt idx="201">
                  <c:v>0.90612999999999999</c:v>
                </c:pt>
                <c:pt idx="202">
                  <c:v>0.83069000000000004</c:v>
                </c:pt>
                <c:pt idx="203" formatCode="0.00E+00">
                  <c:v>0.74107000000000001</c:v>
                </c:pt>
                <c:pt idx="204">
                  <c:v>0.67766999999999999</c:v>
                </c:pt>
                <c:pt idx="205">
                  <c:v>0.59248000000000001</c:v>
                </c:pt>
                <c:pt idx="206">
                  <c:v>0.51043000000000005</c:v>
                </c:pt>
                <c:pt idx="207">
                  <c:v>0.44762000000000002</c:v>
                </c:pt>
                <c:pt idx="208">
                  <c:v>0.41937999999999998</c:v>
                </c:pt>
                <c:pt idx="209">
                  <c:v>0.37716</c:v>
                </c:pt>
                <c:pt idx="210">
                  <c:v>0.37841000000000002</c:v>
                </c:pt>
                <c:pt idx="211">
                  <c:v>0.38029000000000002</c:v>
                </c:pt>
                <c:pt idx="212">
                  <c:v>0.35447000000000001</c:v>
                </c:pt>
                <c:pt idx="213" formatCode="0.00E+00">
                  <c:v>0.30308000000000002</c:v>
                </c:pt>
                <c:pt idx="214" formatCode="0.00E+00">
                  <c:v>0.29010999999999998</c:v>
                </c:pt>
                <c:pt idx="215" formatCode="0.00E+00">
                  <c:v>0.26035000000000003</c:v>
                </c:pt>
                <c:pt idx="216" formatCode="0.00E+00">
                  <c:v>0.19858999999999999</c:v>
                </c:pt>
                <c:pt idx="217" formatCode="0.00E+00">
                  <c:v>0.16574</c:v>
                </c:pt>
                <c:pt idx="218">
                  <c:v>0.17243</c:v>
                </c:pt>
                <c:pt idx="219">
                  <c:v>0.18193000000000001</c:v>
                </c:pt>
                <c:pt idx="220">
                  <c:v>0.17166999999999999</c:v>
                </c:pt>
                <c:pt idx="221" formatCode="0.00E+00">
                  <c:v>0.18956999999999999</c:v>
                </c:pt>
                <c:pt idx="222">
                  <c:v>0.18479999999999999</c:v>
                </c:pt>
                <c:pt idx="223">
                  <c:v>0.15149000000000001</c:v>
                </c:pt>
                <c:pt idx="224">
                  <c:v>0.10797</c:v>
                </c:pt>
                <c:pt idx="225" formatCode="0.00E+00">
                  <c:v>0.11588</c:v>
                </c:pt>
                <c:pt idx="226" formatCode="0.00E+00">
                  <c:v>0.13206000000000001</c:v>
                </c:pt>
                <c:pt idx="227">
                  <c:v>0.12553</c:v>
                </c:pt>
                <c:pt idx="228">
                  <c:v>0.13603000000000001</c:v>
                </c:pt>
                <c:pt idx="229">
                  <c:v>0.14041999999999999</c:v>
                </c:pt>
                <c:pt idx="230">
                  <c:v>0.10677</c:v>
                </c:pt>
                <c:pt idx="231" formatCode="0.00E+00">
                  <c:v>6.3089999999999993E-2</c:v>
                </c:pt>
                <c:pt idx="232" formatCode="0.00E+00">
                  <c:v>7.2040000000000007E-2</c:v>
                </c:pt>
                <c:pt idx="233" formatCode="0.00E+00">
                  <c:v>9.7259999999999999E-2</c:v>
                </c:pt>
                <c:pt idx="234" formatCode="0.00E+00">
                  <c:v>0.13169</c:v>
                </c:pt>
                <c:pt idx="235" formatCode="0.00E+00">
                  <c:v>0.15583</c:v>
                </c:pt>
                <c:pt idx="236" formatCode="0.00E+00">
                  <c:v>0.1603</c:v>
                </c:pt>
                <c:pt idx="237" formatCode="0.00E+00">
                  <c:v>0.10867</c:v>
                </c:pt>
                <c:pt idx="238" formatCode="0.00E+00">
                  <c:v>6.8949999999999997E-2</c:v>
                </c:pt>
                <c:pt idx="239" formatCode="0.00E+00">
                  <c:v>5.2760000000000001E-2</c:v>
                </c:pt>
                <c:pt idx="240" formatCode="0.00E+00">
                  <c:v>4.4049999999999999E-2</c:v>
                </c:pt>
                <c:pt idx="241" formatCode="0.00E+00">
                  <c:v>2.4879999999999999E-2</c:v>
                </c:pt>
                <c:pt idx="242" formatCode="0.00E+00">
                  <c:v>2.4879999999999999E-2</c:v>
                </c:pt>
                <c:pt idx="243" formatCode="0.00E+00">
                  <c:v>1.2359999999999999E-2</c:v>
                </c:pt>
                <c:pt idx="244" formatCode="0.00E+00">
                  <c:v>-4.0820000000000002E-2</c:v>
                </c:pt>
                <c:pt idx="245" formatCode="0.00E+00">
                  <c:v>-6.2579999999999997E-2</c:v>
                </c:pt>
                <c:pt idx="246" formatCode="0.00E+00">
                  <c:v>-7.1790000000000007E-2</c:v>
                </c:pt>
                <c:pt idx="247" formatCode="0.00E+00">
                  <c:v>-4.5100000000000001E-2</c:v>
                </c:pt>
                <c:pt idx="248" formatCode="0.00E+00">
                  <c:v>-1.3849999999999999E-2</c:v>
                </c:pt>
                <c:pt idx="249" formatCode="0.00E+00">
                  <c:v>3.9370000000000002E-2</c:v>
                </c:pt>
                <c:pt idx="250" formatCode="0.00E+00">
                  <c:v>4.8149999999999998E-2</c:v>
                </c:pt>
                <c:pt idx="251" formatCode="0.00E+00">
                  <c:v>7.8229999999999994E-2</c:v>
                </c:pt>
                <c:pt idx="252">
                  <c:v>5.2319999999999998E-2</c:v>
                </c:pt>
                <c:pt idx="253">
                  <c:v>3.0349999999999999E-2</c:v>
                </c:pt>
                <c:pt idx="254">
                  <c:v>1.8249999999999999E-2</c:v>
                </c:pt>
                <c:pt idx="255" formatCode="0.00E+00">
                  <c:v>2.691E-2</c:v>
                </c:pt>
                <c:pt idx="256" formatCode="0.00E+00">
                  <c:v>2.41E-2</c:v>
                </c:pt>
                <c:pt idx="257">
                  <c:v>7.3010000000000005E-2</c:v>
                </c:pt>
                <c:pt idx="258">
                  <c:v>0.10317</c:v>
                </c:pt>
                <c:pt idx="259">
                  <c:v>8.5470000000000004E-2</c:v>
                </c:pt>
                <c:pt idx="260" formatCode="0.00E+00">
                  <c:v>8.6510000000000004E-2</c:v>
                </c:pt>
                <c:pt idx="261">
                  <c:v>8.1739999999999993E-2</c:v>
                </c:pt>
                <c:pt idx="262" formatCode="0.00E+00">
                  <c:v>5.3990000000000003E-2</c:v>
                </c:pt>
                <c:pt idx="263" formatCode="0.00E+00">
                  <c:v>2.6099999999999999E-3</c:v>
                </c:pt>
                <c:pt idx="264">
                  <c:v>-7.9399999999999991E-3</c:v>
                </c:pt>
                <c:pt idx="265">
                  <c:v>1.5570000000000001E-2</c:v>
                </c:pt>
                <c:pt idx="266">
                  <c:v>6.8989999999999996E-2</c:v>
                </c:pt>
                <c:pt idx="267" formatCode="0.00E+00">
                  <c:v>0.12388</c:v>
                </c:pt>
                <c:pt idx="268">
                  <c:v>0.15484000000000001</c:v>
                </c:pt>
                <c:pt idx="269">
                  <c:v>0.16750999999999999</c:v>
                </c:pt>
                <c:pt idx="270">
                  <c:v>0.14796999999999999</c:v>
                </c:pt>
                <c:pt idx="271">
                  <c:v>0.12812999999999999</c:v>
                </c:pt>
                <c:pt idx="272">
                  <c:v>0.10290000000000001</c:v>
                </c:pt>
                <c:pt idx="273">
                  <c:v>7.4649999999999994E-2</c:v>
                </c:pt>
                <c:pt idx="274" formatCode="0.00E+00">
                  <c:v>7.109E-2</c:v>
                </c:pt>
                <c:pt idx="275" formatCode="0.00E+00">
                  <c:v>7.3389999999999997E-2</c:v>
                </c:pt>
                <c:pt idx="276" formatCode="0.00E+00">
                  <c:v>7.1040000000000006E-2</c:v>
                </c:pt>
                <c:pt idx="277" formatCode="0.00E+00">
                  <c:v>6.0699999999999997E-2</c:v>
                </c:pt>
                <c:pt idx="278" formatCode="0.00E+00">
                  <c:v>7.1160000000000001E-2</c:v>
                </c:pt>
                <c:pt idx="279" formatCode="0.00E+00">
                  <c:v>5.0360000000000002E-2</c:v>
                </c:pt>
                <c:pt idx="280" formatCode="0.00E+00">
                  <c:v>4.3200000000000002E-2</c:v>
                </c:pt>
                <c:pt idx="281" formatCode="0.00E+00">
                  <c:v>4.8050000000000002E-2</c:v>
                </c:pt>
                <c:pt idx="282" formatCode="0.00E+00">
                  <c:v>6.7989999999999995E-2</c:v>
                </c:pt>
                <c:pt idx="283">
                  <c:v>7.0150000000000004E-2</c:v>
                </c:pt>
                <c:pt idx="284">
                  <c:v>8.1509999999999999E-2</c:v>
                </c:pt>
                <c:pt idx="285" formatCode="0.00E+00">
                  <c:v>7.4719999999999995E-2</c:v>
                </c:pt>
                <c:pt idx="286" formatCode="0.00E+00">
                  <c:v>4.6580000000000003E-2</c:v>
                </c:pt>
                <c:pt idx="287" formatCode="0.00E+00">
                  <c:v>-6.1999999999999998E-3</c:v>
                </c:pt>
                <c:pt idx="288" formatCode="0.00E+00">
                  <c:v>-3.295E-2</c:v>
                </c:pt>
                <c:pt idx="289" formatCode="0.00E+00">
                  <c:v>-4.2130000000000001E-2</c:v>
                </c:pt>
                <c:pt idx="290" formatCode="0.00E+00">
                  <c:v>-4.1309999999999999E-2</c:v>
                </c:pt>
                <c:pt idx="291" formatCode="0.00E+00">
                  <c:v>-1.434E-2</c:v>
                </c:pt>
                <c:pt idx="292" formatCode="0.00E+00">
                  <c:v>4.0620000000000003E-2</c:v>
                </c:pt>
                <c:pt idx="293" formatCode="0.00E+00">
                  <c:v>0.10228</c:v>
                </c:pt>
                <c:pt idx="294" formatCode="0.00E+00">
                  <c:v>0.13117000000000001</c:v>
                </c:pt>
                <c:pt idx="295" formatCode="0.00E+00">
                  <c:v>9.4339999999999993E-2</c:v>
                </c:pt>
                <c:pt idx="296" formatCode="0.00E+00">
                  <c:v>3.984E-2</c:v>
                </c:pt>
                <c:pt idx="297" formatCode="0.00E+00">
                  <c:v>-2.988E-2</c:v>
                </c:pt>
                <c:pt idx="298" formatCode="0.00E+00">
                  <c:v>-0.15726000000000001</c:v>
                </c:pt>
                <c:pt idx="299">
                  <c:v>-0.27601999999999999</c:v>
                </c:pt>
                <c:pt idx="300">
                  <c:v>-0.26669999999999999</c:v>
                </c:pt>
                <c:pt idx="301">
                  <c:v>-0.11221</c:v>
                </c:pt>
                <c:pt idx="302">
                  <c:v>0.31844</c:v>
                </c:pt>
                <c:pt idx="303">
                  <c:v>1.01932</c:v>
                </c:pt>
                <c:pt idx="304">
                  <c:v>1.8482000000000001</c:v>
                </c:pt>
                <c:pt idx="305">
                  <c:v>2.6516799999999998</c:v>
                </c:pt>
                <c:pt idx="306">
                  <c:v>3.2895500000000002</c:v>
                </c:pt>
                <c:pt idx="307">
                  <c:v>3.6093600000000001</c:v>
                </c:pt>
                <c:pt idx="308">
                  <c:v>3.6491699999999998</c:v>
                </c:pt>
                <c:pt idx="309">
                  <c:v>3.4611700000000001</c:v>
                </c:pt>
                <c:pt idx="310">
                  <c:v>3.14717</c:v>
                </c:pt>
                <c:pt idx="311">
                  <c:v>2.7634799999999999</c:v>
                </c:pt>
                <c:pt idx="312">
                  <c:v>2.4007499999999999</c:v>
                </c:pt>
                <c:pt idx="313">
                  <c:v>2.1109399999999998</c:v>
                </c:pt>
                <c:pt idx="314" formatCode="0.00E+00">
                  <c:v>1.9343600000000001</c:v>
                </c:pt>
                <c:pt idx="315">
                  <c:v>1.8195300000000001</c:v>
                </c:pt>
                <c:pt idx="316">
                  <c:v>1.7648699999999999</c:v>
                </c:pt>
                <c:pt idx="317" formatCode="0.00E+00">
                  <c:v>1.7071499999999999</c:v>
                </c:pt>
                <c:pt idx="318">
                  <c:v>1.6176299999999999</c:v>
                </c:pt>
                <c:pt idx="319">
                  <c:v>1.5039800000000001</c:v>
                </c:pt>
                <c:pt idx="320" formatCode="0.00E+00">
                  <c:v>1.3566</c:v>
                </c:pt>
                <c:pt idx="321" formatCode="0.00E+00">
                  <c:v>1.18143</c:v>
                </c:pt>
                <c:pt idx="322" formatCode="0.00E+00">
                  <c:v>1.01535</c:v>
                </c:pt>
                <c:pt idx="323">
                  <c:v>0.88475000000000004</c:v>
                </c:pt>
                <c:pt idx="324">
                  <c:v>0.79071000000000002</c:v>
                </c:pt>
                <c:pt idx="325">
                  <c:v>0.745</c:v>
                </c:pt>
                <c:pt idx="326">
                  <c:v>0.74599000000000004</c:v>
                </c:pt>
                <c:pt idx="327">
                  <c:v>0.75797999999999999</c:v>
                </c:pt>
                <c:pt idx="328">
                  <c:v>0.74682999999999999</c:v>
                </c:pt>
                <c:pt idx="329">
                  <c:v>0.69886000000000004</c:v>
                </c:pt>
                <c:pt idx="330">
                  <c:v>0.59611999999999998</c:v>
                </c:pt>
                <c:pt idx="331" formatCode="0.00E+00">
                  <c:v>0.48970000000000002</c:v>
                </c:pt>
                <c:pt idx="332">
                  <c:v>0.39202999999999999</c:v>
                </c:pt>
                <c:pt idx="333">
                  <c:v>0.28832999999999998</c:v>
                </c:pt>
                <c:pt idx="334">
                  <c:v>0.19575999999999999</c:v>
                </c:pt>
                <c:pt idx="335">
                  <c:v>0.1731</c:v>
                </c:pt>
                <c:pt idx="336" formatCode="0.00E+00">
                  <c:v>0.18049000000000001</c:v>
                </c:pt>
                <c:pt idx="337">
                  <c:v>0.20415</c:v>
                </c:pt>
                <c:pt idx="338">
                  <c:v>0.25702000000000003</c:v>
                </c:pt>
                <c:pt idx="339">
                  <c:v>0.31085000000000002</c:v>
                </c:pt>
                <c:pt idx="340">
                  <c:v>0.30943999999999999</c:v>
                </c:pt>
                <c:pt idx="341">
                  <c:v>0.24424000000000001</c:v>
                </c:pt>
                <c:pt idx="342" formatCode="0.00E+00">
                  <c:v>0.16694000000000001</c:v>
                </c:pt>
                <c:pt idx="343" formatCode="0.00E+00">
                  <c:v>0.11131000000000001</c:v>
                </c:pt>
                <c:pt idx="344" formatCode="0.00E+00">
                  <c:v>9.0289999999999995E-2</c:v>
                </c:pt>
                <c:pt idx="345">
                  <c:v>0.11076999999999999</c:v>
                </c:pt>
                <c:pt idx="346" formatCode="0.00E+00">
                  <c:v>0.16874</c:v>
                </c:pt>
                <c:pt idx="347" formatCode="0.00E+00">
                  <c:v>0.21662999999999999</c:v>
                </c:pt>
                <c:pt idx="348">
                  <c:v>0.22389000000000001</c:v>
                </c:pt>
                <c:pt idx="349">
                  <c:v>0.17588000000000001</c:v>
                </c:pt>
                <c:pt idx="350" formatCode="0.00E+00">
                  <c:v>7.4230000000000004E-2</c:v>
                </c:pt>
                <c:pt idx="351" formatCode="0.00E+00">
                  <c:v>-1.545E-2</c:v>
                </c:pt>
                <c:pt idx="352" formatCode="0.00E+00">
                  <c:v>-6.5009999999999998E-2</c:v>
                </c:pt>
                <c:pt idx="353" formatCode="0.00E+00">
                  <c:v>-7.6369999999999993E-2</c:v>
                </c:pt>
                <c:pt idx="354">
                  <c:v>-4.1829999999999999E-2</c:v>
                </c:pt>
                <c:pt idx="355">
                  <c:v>4.0989999999999999E-2</c:v>
                </c:pt>
                <c:pt idx="356">
                  <c:v>0.10163999999999999</c:v>
                </c:pt>
                <c:pt idx="357">
                  <c:v>0.10818999999999999</c:v>
                </c:pt>
                <c:pt idx="358" formatCode="0.00E+00">
                  <c:v>4.24E-2</c:v>
                </c:pt>
                <c:pt idx="359" formatCode="0.00E+00">
                  <c:v>-3.2680000000000001E-2</c:v>
                </c:pt>
                <c:pt idx="360" formatCode="0.00E+00">
                  <c:v>-9.529E-2</c:v>
                </c:pt>
                <c:pt idx="361" formatCode="0.00E+00">
                  <c:v>-0.12628</c:v>
                </c:pt>
                <c:pt idx="362">
                  <c:v>-0.12282</c:v>
                </c:pt>
                <c:pt idx="363">
                  <c:v>-7.0669999999999997E-2</c:v>
                </c:pt>
                <c:pt idx="364">
                  <c:v>-5.203E-2</c:v>
                </c:pt>
                <c:pt idx="365">
                  <c:v>-8.0750000000000002E-2</c:v>
                </c:pt>
                <c:pt idx="366">
                  <c:v>-0.11645999999999999</c:v>
                </c:pt>
                <c:pt idx="367" formatCode="0.00E+00">
                  <c:v>-0.152</c:v>
                </c:pt>
                <c:pt idx="368">
                  <c:v>-0.17063999999999999</c:v>
                </c:pt>
                <c:pt idx="369">
                  <c:v>-0.15995000000000001</c:v>
                </c:pt>
                <c:pt idx="370">
                  <c:v>-0.15440000000000001</c:v>
                </c:pt>
                <c:pt idx="371" formatCode="0.00E+00">
                  <c:v>-0.1535</c:v>
                </c:pt>
                <c:pt idx="372">
                  <c:v>-0.15029999999999999</c:v>
                </c:pt>
                <c:pt idx="373">
                  <c:v>-0.14752000000000001</c:v>
                </c:pt>
                <c:pt idx="374" formatCode="0.00E+00">
                  <c:v>-0.13302</c:v>
                </c:pt>
                <c:pt idx="375" formatCode="0.00E+00">
                  <c:v>-8.0659999999999996E-2</c:v>
                </c:pt>
                <c:pt idx="376" formatCode="0.00E+00">
                  <c:v>-4.9169999999999998E-2</c:v>
                </c:pt>
                <c:pt idx="377" formatCode="0.00E+00">
                  <c:v>-5.9520000000000003E-2</c:v>
                </c:pt>
                <c:pt idx="378" formatCode="0.00E+00">
                  <c:v>-0.11921</c:v>
                </c:pt>
                <c:pt idx="379" formatCode="0.00E+00">
                  <c:v>-0.16713</c:v>
                </c:pt>
                <c:pt idx="380" formatCode="0.00E+00">
                  <c:v>-0.19234000000000001</c:v>
                </c:pt>
                <c:pt idx="381" formatCode="0.00E+00">
                  <c:v>-0.18587999999999999</c:v>
                </c:pt>
                <c:pt idx="382" formatCode="0.00E+00">
                  <c:v>-0.14915999999999999</c:v>
                </c:pt>
                <c:pt idx="383" formatCode="0.00E+00">
                  <c:v>-7.8049999999999994E-2</c:v>
                </c:pt>
                <c:pt idx="384" formatCode="0.00E+00">
                  <c:v>-5.9959999999999999E-2</c:v>
                </c:pt>
                <c:pt idx="385" formatCode="0.00E+00">
                  <c:v>-0.10692</c:v>
                </c:pt>
                <c:pt idx="386">
                  <c:v>-0.16103999999999999</c:v>
                </c:pt>
                <c:pt idx="387" formatCode="0.00E+00">
                  <c:v>-0.17646000000000001</c:v>
                </c:pt>
                <c:pt idx="388">
                  <c:v>-0.18412999999999999</c:v>
                </c:pt>
                <c:pt idx="389">
                  <c:v>-0.14704</c:v>
                </c:pt>
                <c:pt idx="390">
                  <c:v>-6.9949999999999998E-2</c:v>
                </c:pt>
                <c:pt idx="391">
                  <c:v>-1.311E-2</c:v>
                </c:pt>
                <c:pt idx="392" formatCode="0.00E+00">
                  <c:v>-6.7299999999999999E-3</c:v>
                </c:pt>
                <c:pt idx="393">
                  <c:v>-1.319E-2</c:v>
                </c:pt>
                <c:pt idx="394">
                  <c:v>-4.2999999999999997E-2</c:v>
                </c:pt>
                <c:pt idx="395">
                  <c:v>-0.10883</c:v>
                </c:pt>
                <c:pt idx="396">
                  <c:v>-0.16606000000000001</c:v>
                </c:pt>
                <c:pt idx="397">
                  <c:v>-0.21062</c:v>
                </c:pt>
                <c:pt idx="398">
                  <c:v>-0.25718000000000002</c:v>
                </c:pt>
                <c:pt idx="399">
                  <c:v>-0.29498999999999997</c:v>
                </c:pt>
                <c:pt idx="400">
                  <c:v>-0.2462</c:v>
                </c:pt>
                <c:pt idx="401">
                  <c:v>-0.16464999999999999</c:v>
                </c:pt>
                <c:pt idx="402" formatCode="0.00E+00">
                  <c:v>-7.6530000000000001E-2</c:v>
                </c:pt>
                <c:pt idx="403" formatCode="0.00E+00">
                  <c:v>1.6369999999999999E-2</c:v>
                </c:pt>
                <c:pt idx="404">
                  <c:v>0.1047</c:v>
                </c:pt>
                <c:pt idx="405" formatCode="0.00E+00">
                  <c:v>0.14634</c:v>
                </c:pt>
                <c:pt idx="406" formatCode="0.00E+00">
                  <c:v>0.14671999999999999</c:v>
                </c:pt>
                <c:pt idx="407" formatCode="0.00E+00">
                  <c:v>0.13074</c:v>
                </c:pt>
                <c:pt idx="408" formatCode="0.00E+00">
                  <c:v>0.11067</c:v>
                </c:pt>
                <c:pt idx="409" formatCode="0.00E+00">
                  <c:v>6.8250000000000005E-2</c:v>
                </c:pt>
                <c:pt idx="410" formatCode="0.00E+00">
                  <c:v>5.8700000000000002E-3</c:v>
                </c:pt>
                <c:pt idx="411">
                  <c:v>-4.546E-2</c:v>
                </c:pt>
                <c:pt idx="412">
                  <c:v>-6.3519999999999993E-2</c:v>
                </c:pt>
                <c:pt idx="413">
                  <c:v>-5.0169999999999999E-2</c:v>
                </c:pt>
                <c:pt idx="414">
                  <c:v>7.5399999999999998E-3</c:v>
                </c:pt>
                <c:pt idx="415">
                  <c:v>9.2770000000000005E-2</c:v>
                </c:pt>
                <c:pt idx="416" formatCode="0.00E+00">
                  <c:v>0.17554</c:v>
                </c:pt>
                <c:pt idx="417">
                  <c:v>0.18010999999999999</c:v>
                </c:pt>
                <c:pt idx="418">
                  <c:v>-8.6870000000000003E-2</c:v>
                </c:pt>
                <c:pt idx="419" formatCode="0.00E+00">
                  <c:v>-0.59211999999999998</c:v>
                </c:pt>
                <c:pt idx="420">
                  <c:v>-1.2416799999999999</c:v>
                </c:pt>
                <c:pt idx="421">
                  <c:v>-1.8981399999999999</c:v>
                </c:pt>
                <c:pt idx="422">
                  <c:v>-2.33996</c:v>
                </c:pt>
                <c:pt idx="423">
                  <c:v>-2.3350200000000001</c:v>
                </c:pt>
                <c:pt idx="424">
                  <c:v>-1.9066000000000001</c:v>
                </c:pt>
                <c:pt idx="425">
                  <c:v>-1.17</c:v>
                </c:pt>
                <c:pt idx="426">
                  <c:v>-0.32590000000000002</c:v>
                </c:pt>
                <c:pt idx="427">
                  <c:v>0.40489999999999998</c:v>
                </c:pt>
                <c:pt idx="428">
                  <c:v>0.93749000000000005</c:v>
                </c:pt>
                <c:pt idx="429">
                  <c:v>1.25989</c:v>
                </c:pt>
                <c:pt idx="430">
                  <c:v>1.3980999999999999</c:v>
                </c:pt>
                <c:pt idx="431">
                  <c:v>1.4273199999999999</c:v>
                </c:pt>
                <c:pt idx="432">
                  <c:v>1.3865000000000001</c:v>
                </c:pt>
                <c:pt idx="433">
                  <c:v>1.3125</c:v>
                </c:pt>
                <c:pt idx="434">
                  <c:v>1.23549</c:v>
                </c:pt>
                <c:pt idx="435" formatCode="0.00E+00">
                  <c:v>1.1753</c:v>
                </c:pt>
                <c:pt idx="436">
                  <c:v>1.1087899999999999</c:v>
                </c:pt>
                <c:pt idx="437" formatCode="0.00E+00">
                  <c:v>1.05341</c:v>
                </c:pt>
                <c:pt idx="438" formatCode="0.00E+00">
                  <c:v>1.0101199999999999</c:v>
                </c:pt>
                <c:pt idx="439" formatCode="0.00E+00">
                  <c:v>0.96474000000000004</c:v>
                </c:pt>
                <c:pt idx="440" formatCode="0.00E+00">
                  <c:v>0.91396999999999995</c:v>
                </c:pt>
                <c:pt idx="441">
                  <c:v>0.88263999999999998</c:v>
                </c:pt>
                <c:pt idx="442" formatCode="0.00E+00">
                  <c:v>0.84957000000000005</c:v>
                </c:pt>
                <c:pt idx="443">
                  <c:v>0.81091999999999997</c:v>
                </c:pt>
                <c:pt idx="444">
                  <c:v>0.77454000000000001</c:v>
                </c:pt>
                <c:pt idx="445">
                  <c:v>0.70071000000000006</c:v>
                </c:pt>
                <c:pt idx="446">
                  <c:v>0.62194000000000005</c:v>
                </c:pt>
                <c:pt idx="447">
                  <c:v>0.56313000000000002</c:v>
                </c:pt>
                <c:pt idx="448">
                  <c:v>0.54051000000000005</c:v>
                </c:pt>
                <c:pt idx="449">
                  <c:v>0.54323999999999995</c:v>
                </c:pt>
                <c:pt idx="450">
                  <c:v>0.58962000000000003</c:v>
                </c:pt>
                <c:pt idx="451">
                  <c:v>0.63900999999999997</c:v>
                </c:pt>
                <c:pt idx="452" formatCode="0.00E+00">
                  <c:v>0.6694</c:v>
                </c:pt>
                <c:pt idx="453" formatCode="0.00E+00">
                  <c:v>0.63804000000000005</c:v>
                </c:pt>
                <c:pt idx="454">
                  <c:v>0.55281999999999998</c:v>
                </c:pt>
                <c:pt idx="455">
                  <c:v>0.48991000000000001</c:v>
                </c:pt>
                <c:pt idx="456">
                  <c:v>0.44972000000000001</c:v>
                </c:pt>
                <c:pt idx="457">
                  <c:v>0.43985999999999997</c:v>
                </c:pt>
                <c:pt idx="458" formatCode="0.00E+00">
                  <c:v>0.47348000000000001</c:v>
                </c:pt>
                <c:pt idx="459" formatCode="0.00E+00">
                  <c:v>0.54047999999999996</c:v>
                </c:pt>
                <c:pt idx="460">
                  <c:v>0.58396999999999999</c:v>
                </c:pt>
                <c:pt idx="461">
                  <c:v>0.59531999999999996</c:v>
                </c:pt>
                <c:pt idx="462" formatCode="0.00E+00">
                  <c:v>0.56947999999999999</c:v>
                </c:pt>
                <c:pt idx="463" formatCode="0.00E+00">
                  <c:v>0.53166999999999998</c:v>
                </c:pt>
                <c:pt idx="464" formatCode="0.00E+00">
                  <c:v>0.47847000000000001</c:v>
                </c:pt>
                <c:pt idx="465" formatCode="0.00E+00">
                  <c:v>0.37435000000000002</c:v>
                </c:pt>
                <c:pt idx="466" formatCode="0.00E+00">
                  <c:v>0.29102</c:v>
                </c:pt>
                <c:pt idx="467" formatCode="0.00E+00">
                  <c:v>0.24434</c:v>
                </c:pt>
                <c:pt idx="468" formatCode="0.00E+00">
                  <c:v>0.23114000000000001</c:v>
                </c:pt>
                <c:pt idx="469" formatCode="0.00E+00">
                  <c:v>0.25148999999999999</c:v>
                </c:pt>
                <c:pt idx="470" formatCode="0.00E+00">
                  <c:v>0.32221</c:v>
                </c:pt>
                <c:pt idx="471">
                  <c:v>0.37047000000000002</c:v>
                </c:pt>
                <c:pt idx="472">
                  <c:v>0.36187000000000002</c:v>
                </c:pt>
                <c:pt idx="473">
                  <c:v>0.30314000000000002</c:v>
                </c:pt>
                <c:pt idx="474" formatCode="0.00E+00">
                  <c:v>0.24307999999999999</c:v>
                </c:pt>
                <c:pt idx="475" formatCode="0.00E+00">
                  <c:v>0.21773999999999999</c:v>
                </c:pt>
                <c:pt idx="476">
                  <c:v>0.21784000000000001</c:v>
                </c:pt>
                <c:pt idx="477" formatCode="0.00E+00">
                  <c:v>0.25434000000000001</c:v>
                </c:pt>
                <c:pt idx="478">
                  <c:v>0.31137999999999999</c:v>
                </c:pt>
                <c:pt idx="479">
                  <c:v>0.34084999999999999</c:v>
                </c:pt>
                <c:pt idx="480">
                  <c:v>0.32852999999999999</c:v>
                </c:pt>
                <c:pt idx="481">
                  <c:v>0.2944</c:v>
                </c:pt>
                <c:pt idx="482">
                  <c:v>0.23039999999999999</c:v>
                </c:pt>
                <c:pt idx="483">
                  <c:v>0.12737000000000001</c:v>
                </c:pt>
                <c:pt idx="484">
                  <c:v>5.8930000000000003E-2</c:v>
                </c:pt>
                <c:pt idx="485" formatCode="0.00E+00">
                  <c:v>3.0790000000000001E-2</c:v>
                </c:pt>
                <c:pt idx="486">
                  <c:v>3.3610000000000001E-2</c:v>
                </c:pt>
                <c:pt idx="487" formatCode="0.00E+00">
                  <c:v>7.1199999999999999E-2</c:v>
                </c:pt>
                <c:pt idx="488">
                  <c:v>0.15260000000000001</c:v>
                </c:pt>
                <c:pt idx="489" formatCode="0.00E+00">
                  <c:v>0.19203000000000001</c:v>
                </c:pt>
                <c:pt idx="490">
                  <c:v>0.16242000000000001</c:v>
                </c:pt>
                <c:pt idx="491">
                  <c:v>0.11033999999999999</c:v>
                </c:pt>
                <c:pt idx="492">
                  <c:v>2.3380000000000001E-2</c:v>
                </c:pt>
                <c:pt idx="493">
                  <c:v>-4.2840000000000003E-2</c:v>
                </c:pt>
                <c:pt idx="494">
                  <c:v>-6.1400000000000003E-2</c:v>
                </c:pt>
                <c:pt idx="495" formatCode="0.00E+00">
                  <c:v>-2.8830000000000001E-2</c:v>
                </c:pt>
                <c:pt idx="496">
                  <c:v>-2.2290000000000001E-2</c:v>
                </c:pt>
                <c:pt idx="497">
                  <c:v>-9.8499999999999994E-3</c:v>
                </c:pt>
                <c:pt idx="498">
                  <c:v>1.18E-2</c:v>
                </c:pt>
                <c:pt idx="499">
                  <c:v>3.7839999999999999E-2</c:v>
                </c:pt>
                <c:pt idx="500">
                  <c:v>6.447E-2</c:v>
                </c:pt>
                <c:pt idx="501">
                  <c:v>0.11762</c:v>
                </c:pt>
                <c:pt idx="502" formatCode="0.00E+00">
                  <c:v>0.18944</c:v>
                </c:pt>
                <c:pt idx="503" formatCode="0.00E+00">
                  <c:v>0.17685999999999999</c:v>
                </c:pt>
                <c:pt idx="504">
                  <c:v>0.1211</c:v>
                </c:pt>
                <c:pt idx="505" formatCode="0.00E+00">
                  <c:v>6.7100000000000007E-2</c:v>
                </c:pt>
                <c:pt idx="506" formatCode="0.00E+00">
                  <c:v>1.6449999999999999E-2</c:v>
                </c:pt>
                <c:pt idx="507">
                  <c:v>-4.258E-2</c:v>
                </c:pt>
                <c:pt idx="508">
                  <c:v>-5.561E-2</c:v>
                </c:pt>
                <c:pt idx="509">
                  <c:v>-2.9989999999999999E-2</c:v>
                </c:pt>
                <c:pt idx="510">
                  <c:v>1.12E-2</c:v>
                </c:pt>
                <c:pt idx="511">
                  <c:v>4.8239999999999998E-2</c:v>
                </c:pt>
                <c:pt idx="512">
                  <c:v>0.10277</c:v>
                </c:pt>
                <c:pt idx="513" formatCode="0.00E+00">
                  <c:v>0.15692999999999999</c:v>
                </c:pt>
                <c:pt idx="514" formatCode="0.00E+00">
                  <c:v>0.15515000000000001</c:v>
                </c:pt>
                <c:pt idx="515" formatCode="0.00E+00">
                  <c:v>8.5580000000000003E-2</c:v>
                </c:pt>
                <c:pt idx="516" formatCode="0.00E+00">
                  <c:v>1.6310000000000002E-2</c:v>
                </c:pt>
                <c:pt idx="517">
                  <c:v>-8.6599999999999996E-2</c:v>
                </c:pt>
                <c:pt idx="518">
                  <c:v>-0.15640999999999999</c:v>
                </c:pt>
                <c:pt idx="519" formatCode="0.00E+00">
                  <c:v>-0.17401</c:v>
                </c:pt>
                <c:pt idx="520" formatCode="0.00E+00">
                  <c:v>-0.13575000000000001</c:v>
                </c:pt>
                <c:pt idx="521" formatCode="0.00E+00">
                  <c:v>-0.10285</c:v>
                </c:pt>
                <c:pt idx="522" formatCode="0.00E+00">
                  <c:v>-6.4589999999999995E-2</c:v>
                </c:pt>
                <c:pt idx="523" formatCode="0.00E+00">
                  <c:v>-5.1860000000000003E-2</c:v>
                </c:pt>
                <c:pt idx="524" formatCode="0.00E+00">
                  <c:v>-6.9750000000000006E-2</c:v>
                </c:pt>
                <c:pt idx="525" formatCode="0.00E+00">
                  <c:v>-8.9440000000000006E-2</c:v>
                </c:pt>
                <c:pt idx="526" formatCode="0.00E+00">
                  <c:v>-9.8330000000000001E-2</c:v>
                </c:pt>
                <c:pt idx="527" formatCode="0.00E+00">
                  <c:v>-5.3800000000000001E-2</c:v>
                </c:pt>
                <c:pt idx="528" formatCode="0.00E+00">
                  <c:v>-2.32E-3</c:v>
                </c:pt>
                <c:pt idx="529" formatCode="0.00E+00">
                  <c:v>5.493E-2</c:v>
                </c:pt>
                <c:pt idx="530" formatCode="0.00E+00">
                  <c:v>9.5070000000000002E-2</c:v>
                </c:pt>
                <c:pt idx="531" formatCode="0.00E+00">
                  <c:v>9.3630000000000005E-2</c:v>
                </c:pt>
                <c:pt idx="532" formatCode="0.00E+00">
                  <c:v>9.6299999999999997E-3</c:v>
                </c:pt>
                <c:pt idx="533" formatCode="0.00E+00">
                  <c:v>-5.6509999999999998E-2</c:v>
                </c:pt>
                <c:pt idx="534">
                  <c:v>-9.3850000000000003E-2</c:v>
                </c:pt>
                <c:pt idx="535" formatCode="0.00E+00">
                  <c:v>-0.11855</c:v>
                </c:pt>
                <c:pt idx="536">
                  <c:v>-9.9290000000000003E-2</c:v>
                </c:pt>
                <c:pt idx="537">
                  <c:v>-5.475E-2</c:v>
                </c:pt>
                <c:pt idx="538">
                  <c:v>-0.22772999999999999</c:v>
                </c:pt>
                <c:pt idx="539">
                  <c:v>-0.59992000000000001</c:v>
                </c:pt>
                <c:pt idx="540">
                  <c:v>-1.1479600000000001</c:v>
                </c:pt>
                <c:pt idx="541">
                  <c:v>-1.84935</c:v>
                </c:pt>
                <c:pt idx="542">
                  <c:v>-2.5689299999999999</c:v>
                </c:pt>
                <c:pt idx="543">
                  <c:v>-3.0506500000000001</c:v>
                </c:pt>
                <c:pt idx="544">
                  <c:v>-3.2670699999999999</c:v>
                </c:pt>
                <c:pt idx="545">
                  <c:v>-3.1966299999999999</c:v>
                </c:pt>
                <c:pt idx="546">
                  <c:v>-2.87758</c:v>
                </c:pt>
                <c:pt idx="547">
                  <c:v>-2.4320900000000001</c:v>
                </c:pt>
                <c:pt idx="548">
                  <c:v>-1.9681</c:v>
                </c:pt>
                <c:pt idx="549">
                  <c:v>-1.55274</c:v>
                </c:pt>
                <c:pt idx="550">
                  <c:v>-1.2206300000000001</c:v>
                </c:pt>
                <c:pt idx="551">
                  <c:v>-0.96475999999999995</c:v>
                </c:pt>
                <c:pt idx="552">
                  <c:v>-0.77181</c:v>
                </c:pt>
                <c:pt idx="553">
                  <c:v>-0.62990999999999997</c:v>
                </c:pt>
                <c:pt idx="554">
                  <c:v>-0.53010000000000002</c:v>
                </c:pt>
                <c:pt idx="555">
                  <c:v>-0.48585</c:v>
                </c:pt>
                <c:pt idx="556">
                  <c:v>-0.47654000000000002</c:v>
                </c:pt>
                <c:pt idx="557">
                  <c:v>-0.44635999999999998</c:v>
                </c:pt>
                <c:pt idx="558">
                  <c:v>-0.39265</c:v>
                </c:pt>
                <c:pt idx="559">
                  <c:v>-0.31526999999999999</c:v>
                </c:pt>
                <c:pt idx="560">
                  <c:v>-0.20788999999999999</c:v>
                </c:pt>
                <c:pt idx="561">
                  <c:v>-8.8080000000000006E-2</c:v>
                </c:pt>
                <c:pt idx="562">
                  <c:v>-7.3899999999999999E-3</c:v>
                </c:pt>
                <c:pt idx="563">
                  <c:v>2.4479999999999998E-2</c:v>
                </c:pt>
                <c:pt idx="564">
                  <c:v>1.387E-2</c:v>
                </c:pt>
                <c:pt idx="565">
                  <c:v>-3.1519999999999999E-2</c:v>
                </c:pt>
                <c:pt idx="566">
                  <c:v>-8.8359999999999994E-2</c:v>
                </c:pt>
                <c:pt idx="567">
                  <c:v>-0.11387</c:v>
                </c:pt>
                <c:pt idx="568">
                  <c:v>-0.1108</c:v>
                </c:pt>
                <c:pt idx="569">
                  <c:v>-8.0619999999999997E-2</c:v>
                </c:pt>
                <c:pt idx="570">
                  <c:v>-1.9099999999999999E-2</c:v>
                </c:pt>
                <c:pt idx="571">
                  <c:v>3.456E-2</c:v>
                </c:pt>
                <c:pt idx="572">
                  <c:v>2.972E-2</c:v>
                </c:pt>
                <c:pt idx="573">
                  <c:v>1.32E-3</c:v>
                </c:pt>
                <c:pt idx="574">
                  <c:v>-5.9330000000000001E-2</c:v>
                </c:pt>
                <c:pt idx="575">
                  <c:v>-9.7680000000000003E-2</c:v>
                </c:pt>
                <c:pt idx="576">
                  <c:v>-0.10076</c:v>
                </c:pt>
                <c:pt idx="577">
                  <c:v>-9.8030000000000006E-2</c:v>
                </c:pt>
                <c:pt idx="578">
                  <c:v>-7.6799999999999993E-2</c:v>
                </c:pt>
                <c:pt idx="579">
                  <c:v>-2.2769999999999999E-2</c:v>
                </c:pt>
                <c:pt idx="580">
                  <c:v>-2.1700000000000001E-3</c:v>
                </c:pt>
                <c:pt idx="581">
                  <c:v>-1.391E-2</c:v>
                </c:pt>
                <c:pt idx="582">
                  <c:v>-3.2699999999999999E-3</c:v>
                </c:pt>
                <c:pt idx="583" formatCode="0.00E+00">
                  <c:v>-2.9739999999999999E-2</c:v>
                </c:pt>
                <c:pt idx="584" formatCode="0.00E+00">
                  <c:v>-4.1939999999999998E-2</c:v>
                </c:pt>
                <c:pt idx="585" formatCode="0.00E+00">
                  <c:v>-2.896E-2</c:v>
                </c:pt>
                <c:pt idx="586" formatCode="0.00E+00">
                  <c:v>9.7599999999999996E-3</c:v>
                </c:pt>
                <c:pt idx="587" formatCode="0.00E+00">
                  <c:v>2.3959999999999999E-2</c:v>
                </c:pt>
                <c:pt idx="588" formatCode="0.00E+00">
                  <c:v>5.3469999999999997E-2</c:v>
                </c:pt>
                <c:pt idx="589">
                  <c:v>4.0140000000000002E-2</c:v>
                </c:pt>
                <c:pt idx="590">
                  <c:v>-6.4599999999999996E-3</c:v>
                </c:pt>
                <c:pt idx="591">
                  <c:v>-3.857E-2</c:v>
                </c:pt>
                <c:pt idx="592">
                  <c:v>-3.0439999999999998E-2</c:v>
                </c:pt>
                <c:pt idx="593" formatCode="0.00E+00">
                  <c:v>-3.0890000000000001E-2</c:v>
                </c:pt>
                <c:pt idx="594" formatCode="0.00E+00">
                  <c:v>-1.146E-2</c:v>
                </c:pt>
                <c:pt idx="595" formatCode="0.00E+00">
                  <c:v>2.341E-2</c:v>
                </c:pt>
                <c:pt idx="596" formatCode="0.00E+00">
                  <c:v>5.5980000000000002E-2</c:v>
                </c:pt>
                <c:pt idx="597" formatCode="0.00E+00">
                  <c:v>8.7040000000000006E-2</c:v>
                </c:pt>
                <c:pt idx="598" formatCode="0.00E+00">
                  <c:v>0.13361999999999999</c:v>
                </c:pt>
                <c:pt idx="599" formatCode="0.00E+00">
                  <c:v>0.16677</c:v>
                </c:pt>
                <c:pt idx="600" formatCode="0.00E+00">
                  <c:v>0.15013000000000001</c:v>
                </c:pt>
                <c:pt idx="601" formatCode="0.00E+00">
                  <c:v>9.6509999999999999E-2</c:v>
                </c:pt>
                <c:pt idx="602" formatCode="0.00E+00">
                  <c:v>5.4500100000000004E-4</c:v>
                </c:pt>
                <c:pt idx="603">
                  <c:v>-9.9269999999999997E-2</c:v>
                </c:pt>
                <c:pt idx="604">
                  <c:v>-0.15790999999999999</c:v>
                </c:pt>
                <c:pt idx="605">
                  <c:v>-0.14677000000000001</c:v>
                </c:pt>
                <c:pt idx="606" formatCode="0.00E+00">
                  <c:v>-0.12307</c:v>
                </c:pt>
                <c:pt idx="607">
                  <c:v>-0.11674</c:v>
                </c:pt>
                <c:pt idx="608">
                  <c:v>-8.3760000000000001E-2</c:v>
                </c:pt>
                <c:pt idx="609">
                  <c:v>-6.8680000000000005E-2</c:v>
                </c:pt>
                <c:pt idx="610">
                  <c:v>-5.5149999999999998E-2</c:v>
                </c:pt>
                <c:pt idx="611" formatCode="0.00E+00">
                  <c:v>-2.819E-2</c:v>
                </c:pt>
                <c:pt idx="612">
                  <c:v>3.7769999999999998E-2</c:v>
                </c:pt>
                <c:pt idx="613" formatCode="0.00E+00">
                  <c:v>4.573E-2</c:v>
                </c:pt>
                <c:pt idx="614" formatCode="0.00E+00">
                  <c:v>1.1480000000000001E-2</c:v>
                </c:pt>
                <c:pt idx="615">
                  <c:v>-2.6460000000000001E-2</c:v>
                </c:pt>
                <c:pt idx="616">
                  <c:v>-5.9450000000000003E-2</c:v>
                </c:pt>
                <c:pt idx="617" formatCode="0.00E+00">
                  <c:v>-7.3539999999999994E-2</c:v>
                </c:pt>
                <c:pt idx="618" formatCode="0.00E+00">
                  <c:v>-4.4569999999999999E-2</c:v>
                </c:pt>
                <c:pt idx="619">
                  <c:v>-8.31404E-4</c:v>
                </c:pt>
                <c:pt idx="620" formatCode="0.00E+00">
                  <c:v>-1.7979999999999999E-2</c:v>
                </c:pt>
                <c:pt idx="621">
                  <c:v>-5.509E-2</c:v>
                </c:pt>
                <c:pt idx="622">
                  <c:v>-7.7850000000000003E-2</c:v>
                </c:pt>
                <c:pt idx="623" formatCode="0.00E+00">
                  <c:v>-8.158E-2</c:v>
                </c:pt>
                <c:pt idx="624">
                  <c:v>-5.815E-2</c:v>
                </c:pt>
                <c:pt idx="625">
                  <c:v>6.28E-3</c:v>
                </c:pt>
                <c:pt idx="626">
                  <c:v>6.7369999999999999E-2</c:v>
                </c:pt>
                <c:pt idx="627">
                  <c:v>6.5280000000000005E-2</c:v>
                </c:pt>
                <c:pt idx="628">
                  <c:v>2.7119999999999998E-2</c:v>
                </c:pt>
                <c:pt idx="629">
                  <c:v>-2.7189999999999999E-2</c:v>
                </c:pt>
                <c:pt idx="630">
                  <c:v>-5.142E-2</c:v>
                </c:pt>
                <c:pt idx="631">
                  <c:v>-5.2220000000000003E-2</c:v>
                </c:pt>
                <c:pt idx="632">
                  <c:v>-1.3509999999999999E-2</c:v>
                </c:pt>
                <c:pt idx="633">
                  <c:v>3.6729999999999999E-2</c:v>
                </c:pt>
                <c:pt idx="634">
                  <c:v>8.5639999999999994E-2</c:v>
                </c:pt>
                <c:pt idx="635">
                  <c:v>9.4600000000000004E-2</c:v>
                </c:pt>
                <c:pt idx="636" formatCode="0.00E+00">
                  <c:v>4.0160000000000001E-2</c:v>
                </c:pt>
                <c:pt idx="637" formatCode="0.00E+00">
                  <c:v>-2.7029999999999998E-2</c:v>
                </c:pt>
                <c:pt idx="638" formatCode="0.00E+00">
                  <c:v>-7.5319999999999998E-2</c:v>
                </c:pt>
                <c:pt idx="639" formatCode="0.00E+00">
                  <c:v>-0.10682</c:v>
                </c:pt>
                <c:pt idx="640" formatCode="0.00E+00">
                  <c:v>-0.14222000000000001</c:v>
                </c:pt>
                <c:pt idx="641">
                  <c:v>-0.15912999999999999</c:v>
                </c:pt>
                <c:pt idx="642">
                  <c:v>-0.13916999999999999</c:v>
                </c:pt>
                <c:pt idx="643" formatCode="0.00E+00">
                  <c:v>-0.11502999999999999</c:v>
                </c:pt>
                <c:pt idx="644" formatCode="0.00E+00">
                  <c:v>-8.3479999999999999E-2</c:v>
                </c:pt>
                <c:pt idx="645" formatCode="0.00E+00">
                  <c:v>-2.8459999999999999E-2</c:v>
                </c:pt>
                <c:pt idx="646" formatCode="0.00E+00">
                  <c:v>1.417E-2</c:v>
                </c:pt>
                <c:pt idx="647" formatCode="0.00E+00">
                  <c:v>1.2749999999999999E-2</c:v>
                </c:pt>
                <c:pt idx="648" formatCode="0.00E+00">
                  <c:v>4.8700000000000002E-3</c:v>
                </c:pt>
                <c:pt idx="649" formatCode="0.00E+00">
                  <c:v>-9.5499999999999995E-3</c:v>
                </c:pt>
                <c:pt idx="650" formatCode="0.00E+00">
                  <c:v>-3.9870000000000003E-2</c:v>
                </c:pt>
                <c:pt idx="651" formatCode="0.00E+00">
                  <c:v>-7.077E-2</c:v>
                </c:pt>
                <c:pt idx="652">
                  <c:v>-6.8239999999999995E-2</c:v>
                </c:pt>
                <c:pt idx="653">
                  <c:v>-6.2109999999999999E-2</c:v>
                </c:pt>
                <c:pt idx="654" formatCode="0.00E+00">
                  <c:v>-5.0630000000000001E-2</c:v>
                </c:pt>
                <c:pt idx="655" formatCode="0.00E+00">
                  <c:v>-5.9610000000000003E-2</c:v>
                </c:pt>
                <c:pt idx="656" formatCode="0.00E+00">
                  <c:v>-3.3689999999999998E-2</c:v>
                </c:pt>
                <c:pt idx="657" formatCode="0.00E+00">
                  <c:v>-1.7649999999999999E-2</c:v>
                </c:pt>
                <c:pt idx="658">
                  <c:v>-0.10947</c:v>
                </c:pt>
                <c:pt idx="659">
                  <c:v>-0.34522000000000003</c:v>
                </c:pt>
                <c:pt idx="660">
                  <c:v>-0.63619000000000003</c:v>
                </c:pt>
                <c:pt idx="661">
                  <c:v>-1.0114399999999999</c:v>
                </c:pt>
                <c:pt idx="662">
                  <c:v>-1.5143800000000001</c:v>
                </c:pt>
                <c:pt idx="663">
                  <c:v>-1.9744299999999999</c:v>
                </c:pt>
                <c:pt idx="664">
                  <c:v>-2.2964600000000002</c:v>
                </c:pt>
                <c:pt idx="665">
                  <c:v>-2.4976500000000001</c:v>
                </c:pt>
                <c:pt idx="666">
                  <c:v>-2.56026</c:v>
                </c:pt>
                <c:pt idx="667">
                  <c:v>-2.47384</c:v>
                </c:pt>
                <c:pt idx="668">
                  <c:v>-2.3238699999999999</c:v>
                </c:pt>
                <c:pt idx="669">
                  <c:v>-2.1128100000000001</c:v>
                </c:pt>
                <c:pt idx="670">
                  <c:v>-1.87954</c:v>
                </c:pt>
                <c:pt idx="671">
                  <c:v>-1.6497299999999999</c:v>
                </c:pt>
                <c:pt idx="672">
                  <c:v>-1.4213899999999999</c:v>
                </c:pt>
                <c:pt idx="673">
                  <c:v>-1.2160200000000001</c:v>
                </c:pt>
                <c:pt idx="674">
                  <c:v>-1.0622400000000001</c:v>
                </c:pt>
                <c:pt idx="675">
                  <c:v>-0.92888000000000004</c:v>
                </c:pt>
                <c:pt idx="676">
                  <c:v>-0.82069999999999999</c:v>
                </c:pt>
                <c:pt idx="677">
                  <c:v>-0.71689000000000003</c:v>
                </c:pt>
                <c:pt idx="678">
                  <c:v>-0.60041</c:v>
                </c:pt>
                <c:pt idx="679">
                  <c:v>-0.53078999999999998</c:v>
                </c:pt>
                <c:pt idx="680">
                  <c:v>-0.48158000000000001</c:v>
                </c:pt>
                <c:pt idx="681">
                  <c:v>-0.43170999999999998</c:v>
                </c:pt>
                <c:pt idx="682">
                  <c:v>-0.36895</c:v>
                </c:pt>
                <c:pt idx="683">
                  <c:v>-0.30003999999999997</c:v>
                </c:pt>
                <c:pt idx="684">
                  <c:v>-0.21321999999999999</c:v>
                </c:pt>
                <c:pt idx="685">
                  <c:v>-0.18414</c:v>
                </c:pt>
                <c:pt idx="686">
                  <c:v>-0.16003999999999999</c:v>
                </c:pt>
                <c:pt idx="687">
                  <c:v>-0.15975</c:v>
                </c:pt>
                <c:pt idx="688">
                  <c:v>-0.20163</c:v>
                </c:pt>
                <c:pt idx="689">
                  <c:v>-0.22267999999999999</c:v>
                </c:pt>
                <c:pt idx="690">
                  <c:v>-0.17749000000000001</c:v>
                </c:pt>
                <c:pt idx="691">
                  <c:v>-0.1249</c:v>
                </c:pt>
                <c:pt idx="692">
                  <c:v>-9.5280000000000004E-2</c:v>
                </c:pt>
                <c:pt idx="693" formatCode="0.00E+00">
                  <c:v>-6.4990000000000006E-2</c:v>
                </c:pt>
                <c:pt idx="694" formatCode="0.00E+00">
                  <c:v>-4.3270000000000003E-2</c:v>
                </c:pt>
                <c:pt idx="695" formatCode="0.00E+00">
                  <c:v>-3.6330000000000001E-2</c:v>
                </c:pt>
                <c:pt idx="696" formatCode="0.00E+00">
                  <c:v>-7.8880000000000006E-2</c:v>
                </c:pt>
                <c:pt idx="697" formatCode="0.00E+00">
                  <c:v>-9.5490000000000005E-2</c:v>
                </c:pt>
                <c:pt idx="698" formatCode="0.00E+00">
                  <c:v>-7.084E-2</c:v>
                </c:pt>
                <c:pt idx="699" formatCode="0.00E+00">
                  <c:v>-4.0969999999999999E-2</c:v>
                </c:pt>
                <c:pt idx="700">
                  <c:v>-3.39E-2</c:v>
                </c:pt>
                <c:pt idx="701">
                  <c:v>-2.2440000000000002E-2</c:v>
                </c:pt>
                <c:pt idx="702">
                  <c:v>-1.089E-2</c:v>
                </c:pt>
                <c:pt idx="703">
                  <c:v>-3.1900000000000001E-3</c:v>
                </c:pt>
                <c:pt idx="704">
                  <c:v>-1.2199999999999999E-3</c:v>
                </c:pt>
                <c:pt idx="705">
                  <c:v>-2.1010000000000001E-2</c:v>
                </c:pt>
                <c:pt idx="706">
                  <c:v>-4.0299999999999997E-3</c:v>
                </c:pt>
                <c:pt idx="707">
                  <c:v>1.6310000000000002E-2</c:v>
                </c:pt>
                <c:pt idx="708" formatCode="0.00E+00">
                  <c:v>3.6519999999999997E-2</c:v>
                </c:pt>
                <c:pt idx="709">
                  <c:v>3.5009999999999999E-2</c:v>
                </c:pt>
                <c:pt idx="710">
                  <c:v>3.7019999999999997E-2</c:v>
                </c:pt>
                <c:pt idx="711">
                  <c:v>2.7480000000000001E-2</c:v>
                </c:pt>
                <c:pt idx="712">
                  <c:v>1.124E-2</c:v>
                </c:pt>
                <c:pt idx="713">
                  <c:v>-2.15E-3</c:v>
                </c:pt>
                <c:pt idx="714">
                  <c:v>-2.9430000000000001E-2</c:v>
                </c:pt>
                <c:pt idx="715">
                  <c:v>-2.5579999999999999E-2</c:v>
                </c:pt>
                <c:pt idx="716">
                  <c:v>-2.1479999999999999E-2</c:v>
                </c:pt>
                <c:pt idx="717" formatCode="0.00E+00">
                  <c:v>-1.7000000000000001E-2</c:v>
                </c:pt>
                <c:pt idx="718">
                  <c:v>-2.4410000000000001E-2</c:v>
                </c:pt>
                <c:pt idx="719">
                  <c:v>-2.6960000000000001E-2</c:v>
                </c:pt>
                <c:pt idx="720">
                  <c:v>-1.056E-2</c:v>
                </c:pt>
                <c:pt idx="721">
                  <c:v>1.074E-2</c:v>
                </c:pt>
                <c:pt idx="722">
                  <c:v>1.9230000000000001E-2</c:v>
                </c:pt>
                <c:pt idx="723">
                  <c:v>-4.5700000000000003E-3</c:v>
                </c:pt>
                <c:pt idx="724">
                  <c:v>-4.9100000000000003E-3</c:v>
                </c:pt>
                <c:pt idx="725">
                  <c:v>-9.7595699999999995E-4</c:v>
                </c:pt>
                <c:pt idx="726">
                  <c:v>7.5599999999999999E-3</c:v>
                </c:pt>
                <c:pt idx="727">
                  <c:v>5.0499999999999998E-3</c:v>
                </c:pt>
                <c:pt idx="728" formatCode="0.00E+00">
                  <c:v>-7.4200000000000004E-3</c:v>
                </c:pt>
                <c:pt idx="729" formatCode="0.00E+00">
                  <c:v>1.0529999999999999E-2</c:v>
                </c:pt>
                <c:pt idx="730" formatCode="0.00E+00">
                  <c:v>2.63E-2</c:v>
                </c:pt>
                <c:pt idx="731" formatCode="0.00E+00">
                  <c:v>4.3790000000000003E-2</c:v>
                </c:pt>
                <c:pt idx="732" formatCode="0.00E+00">
                  <c:v>6.676E-2</c:v>
                </c:pt>
                <c:pt idx="733" formatCode="0.00E+00">
                  <c:v>9.672E-2</c:v>
                </c:pt>
                <c:pt idx="734" formatCode="0.00E+00">
                  <c:v>6.3500000000000001E-2</c:v>
                </c:pt>
                <c:pt idx="735">
                  <c:v>2.793E-2</c:v>
                </c:pt>
                <c:pt idx="736">
                  <c:v>-8.6300000000000005E-3</c:v>
                </c:pt>
                <c:pt idx="737">
                  <c:v>-3.3360000000000001E-2</c:v>
                </c:pt>
                <c:pt idx="738">
                  <c:v>-3.458E-2</c:v>
                </c:pt>
                <c:pt idx="739" formatCode="0.00E+00">
                  <c:v>-1.2019999999999999E-2</c:v>
                </c:pt>
                <c:pt idx="740" formatCode="0.00E+00">
                  <c:v>-1.043E-2</c:v>
                </c:pt>
                <c:pt idx="741">
                  <c:v>2.66E-3</c:v>
                </c:pt>
                <c:pt idx="742">
                  <c:v>3.2579999999999998E-2</c:v>
                </c:pt>
                <c:pt idx="743" formatCode="0.00E+00">
                  <c:v>8.0189999999999997E-2</c:v>
                </c:pt>
                <c:pt idx="744" formatCode="0.00E+00">
                  <c:v>0.13189999999999999</c:v>
                </c:pt>
                <c:pt idx="745" formatCode="0.00E+00">
                  <c:v>0.16131999999999999</c:v>
                </c:pt>
                <c:pt idx="746" formatCode="0.00E+00">
                  <c:v>0.11817999999999999</c:v>
                </c:pt>
                <c:pt idx="747" formatCode="0.00E+00">
                  <c:v>1.4540000000000001E-2</c:v>
                </c:pt>
                <c:pt idx="748" formatCode="0.00E+00">
                  <c:v>-6.7169999999999994E-2</c:v>
                </c:pt>
                <c:pt idx="749" formatCode="0.00E+00">
                  <c:v>-0.10800999999999999</c:v>
                </c:pt>
                <c:pt idx="750" formatCode="0.00E+00">
                  <c:v>-0.12232</c:v>
                </c:pt>
                <c:pt idx="751" formatCode="0.00E+00">
                  <c:v>-0.12889</c:v>
                </c:pt>
                <c:pt idx="752" formatCode="0.00E+00">
                  <c:v>-0.10579</c:v>
                </c:pt>
                <c:pt idx="753" formatCode="0.00E+00">
                  <c:v>-9.8839999999999997E-2</c:v>
                </c:pt>
                <c:pt idx="754" formatCode="0.00E+00">
                  <c:v>-9.5460000000000003E-2</c:v>
                </c:pt>
                <c:pt idx="755">
                  <c:v>-7.6079999999999995E-2</c:v>
                </c:pt>
                <c:pt idx="756" formatCode="0.00E+00">
                  <c:v>-5.4489999999999997E-2</c:v>
                </c:pt>
                <c:pt idx="757">
                  <c:v>-2.1989999999999999E-2</c:v>
                </c:pt>
                <c:pt idx="758" formatCode="0.00E+00">
                  <c:v>9.3900000000000008E-3</c:v>
                </c:pt>
                <c:pt idx="759" formatCode="0.00E+00">
                  <c:v>2.734E-2</c:v>
                </c:pt>
                <c:pt idx="760" formatCode="0.00E+00">
                  <c:v>1.285E-2</c:v>
                </c:pt>
                <c:pt idx="761" formatCode="0.00E+00">
                  <c:v>4.9241900000000002E-4</c:v>
                </c:pt>
                <c:pt idx="762" formatCode="0.00E+00">
                  <c:v>1.1100000000000001E-3</c:v>
                </c:pt>
                <c:pt idx="763" formatCode="0.00E+00">
                  <c:v>3.9899999999999996E-3</c:v>
                </c:pt>
                <c:pt idx="764" formatCode="0.00E+00">
                  <c:v>4.5999999999999999E-3</c:v>
                </c:pt>
                <c:pt idx="765" formatCode="0.00E+00">
                  <c:v>-1.7409999999999998E-2</c:v>
                </c:pt>
                <c:pt idx="766" formatCode="0.00E+00">
                  <c:v>-9.0100000000000006E-3</c:v>
                </c:pt>
                <c:pt idx="767" formatCode="0.00E+00">
                  <c:v>-2.0400000000000001E-3</c:v>
                </c:pt>
                <c:pt idx="768" formatCode="0.00E+00">
                  <c:v>9.4999999999999998E-3</c:v>
                </c:pt>
                <c:pt idx="769" formatCode="0.00E+00">
                  <c:v>6.5599999999999999E-3</c:v>
                </c:pt>
                <c:pt idx="770" formatCode="0.00E+00">
                  <c:v>1.3600000000000001E-3</c:v>
                </c:pt>
                <c:pt idx="771" formatCode="0.00E+00">
                  <c:v>1.6670000000000001E-2</c:v>
                </c:pt>
                <c:pt idx="772" formatCode="0.00E+00">
                  <c:v>2.3810000000000001E-2</c:v>
                </c:pt>
                <c:pt idx="773" formatCode="0.00E+00">
                  <c:v>1.924E-2</c:v>
                </c:pt>
                <c:pt idx="774">
                  <c:v>-1.303E-2</c:v>
                </c:pt>
                <c:pt idx="775" formatCode="0.00E+00">
                  <c:v>-2.078E-2</c:v>
                </c:pt>
                <c:pt idx="776">
                  <c:v>-2.6599999999999999E-2</c:v>
                </c:pt>
                <c:pt idx="777">
                  <c:v>-2.222E-2</c:v>
                </c:pt>
                <c:pt idx="778">
                  <c:v>-6.4820000000000003E-2</c:v>
                </c:pt>
                <c:pt idx="779">
                  <c:v>-0.16947000000000001</c:v>
                </c:pt>
                <c:pt idx="780">
                  <c:v>-0.30370999999999998</c:v>
                </c:pt>
                <c:pt idx="781">
                  <c:v>-0.49986000000000003</c:v>
                </c:pt>
                <c:pt idx="782">
                  <c:v>-0.76476</c:v>
                </c:pt>
                <c:pt idx="783">
                  <c:v>-1.0556000000000001</c:v>
                </c:pt>
                <c:pt idx="784">
                  <c:v>-1.33535</c:v>
                </c:pt>
                <c:pt idx="785">
                  <c:v>-1.5723</c:v>
                </c:pt>
                <c:pt idx="786">
                  <c:v>-1.74637</c:v>
                </c:pt>
                <c:pt idx="787">
                  <c:v>-1.83822</c:v>
                </c:pt>
                <c:pt idx="788">
                  <c:v>-1.83091</c:v>
                </c:pt>
                <c:pt idx="789">
                  <c:v>-1.7462599999999999</c:v>
                </c:pt>
                <c:pt idx="790">
                  <c:v>-1.6532100000000001</c:v>
                </c:pt>
                <c:pt idx="791">
                  <c:v>-1.54342</c:v>
                </c:pt>
                <c:pt idx="792">
                  <c:v>-1.4194100000000001</c:v>
                </c:pt>
                <c:pt idx="793">
                  <c:v>-1.3024800000000001</c:v>
                </c:pt>
                <c:pt idx="794">
                  <c:v>-1.18068</c:v>
                </c:pt>
                <c:pt idx="795">
                  <c:v>-1.0913600000000001</c:v>
                </c:pt>
                <c:pt idx="796">
                  <c:v>-1.01074</c:v>
                </c:pt>
                <c:pt idx="797">
                  <c:v>-0.93903000000000003</c:v>
                </c:pt>
                <c:pt idx="798">
                  <c:v>-0.85209000000000001</c:v>
                </c:pt>
                <c:pt idx="799">
                  <c:v>-0.73619000000000001</c:v>
                </c:pt>
                <c:pt idx="800">
                  <c:v>-0.59252000000000005</c:v>
                </c:pt>
                <c:pt idx="801">
                  <c:v>-0.51851000000000003</c:v>
                </c:pt>
                <c:pt idx="802">
                  <c:v>-0.47948000000000002</c:v>
                </c:pt>
                <c:pt idx="803">
                  <c:v>-0.45927000000000001</c:v>
                </c:pt>
                <c:pt idx="804">
                  <c:v>-0.44727</c:v>
                </c:pt>
                <c:pt idx="805">
                  <c:v>-0.43931999999999999</c:v>
                </c:pt>
                <c:pt idx="806">
                  <c:v>-0.42020999999999997</c:v>
                </c:pt>
                <c:pt idx="807">
                  <c:v>-0.38029000000000002</c:v>
                </c:pt>
                <c:pt idx="808">
                  <c:v>-0.33842</c:v>
                </c:pt>
                <c:pt idx="809" formatCode="0.00E+00">
                  <c:v>-0.29654000000000003</c:v>
                </c:pt>
                <c:pt idx="810">
                  <c:v>-0.27223000000000003</c:v>
                </c:pt>
                <c:pt idx="811">
                  <c:v>-0.23588000000000001</c:v>
                </c:pt>
                <c:pt idx="812">
                  <c:v>-0.20752000000000001</c:v>
                </c:pt>
                <c:pt idx="813">
                  <c:v>-0.19409000000000001</c:v>
                </c:pt>
                <c:pt idx="814">
                  <c:v>-0.23430000000000001</c:v>
                </c:pt>
                <c:pt idx="815">
                  <c:v>-0.22991</c:v>
                </c:pt>
                <c:pt idx="816">
                  <c:v>-0.19075</c:v>
                </c:pt>
                <c:pt idx="817">
                  <c:v>-0.15765999999999999</c:v>
                </c:pt>
                <c:pt idx="818">
                  <c:v>-0.16100999999999999</c:v>
                </c:pt>
                <c:pt idx="819" formatCode="0.00E+00">
                  <c:v>-0.15218999999999999</c:v>
                </c:pt>
                <c:pt idx="820" formatCode="0.00E+00">
                  <c:v>-0.15243999999999999</c:v>
                </c:pt>
                <c:pt idx="821" formatCode="0.00E+00">
                  <c:v>-0.14931</c:v>
                </c:pt>
                <c:pt idx="822" formatCode="0.00E+00">
                  <c:v>-0.15279000000000001</c:v>
                </c:pt>
                <c:pt idx="823" formatCode="0.00E+00">
                  <c:v>-0.16091</c:v>
                </c:pt>
                <c:pt idx="824">
                  <c:v>-0.15003</c:v>
                </c:pt>
                <c:pt idx="825">
                  <c:v>-0.12798999999999999</c:v>
                </c:pt>
                <c:pt idx="826">
                  <c:v>-0.10356</c:v>
                </c:pt>
                <c:pt idx="827">
                  <c:v>-6.6159999999999997E-2</c:v>
                </c:pt>
                <c:pt idx="828">
                  <c:v>-3.6240000000000001E-2</c:v>
                </c:pt>
                <c:pt idx="829">
                  <c:v>-1.29E-2</c:v>
                </c:pt>
                <c:pt idx="830">
                  <c:v>-1.035E-2</c:v>
                </c:pt>
                <c:pt idx="831">
                  <c:v>-2.9770000000000001E-2</c:v>
                </c:pt>
                <c:pt idx="832">
                  <c:v>-8.8900000000000007E-2</c:v>
                </c:pt>
                <c:pt idx="833">
                  <c:v>-0.12956999999999999</c:v>
                </c:pt>
                <c:pt idx="834">
                  <c:v>-0.13761000000000001</c:v>
                </c:pt>
                <c:pt idx="835">
                  <c:v>-0.11983000000000001</c:v>
                </c:pt>
                <c:pt idx="836">
                  <c:v>-8.4349999999999994E-2</c:v>
                </c:pt>
                <c:pt idx="837">
                  <c:v>-2.3769999999999999E-2</c:v>
                </c:pt>
                <c:pt idx="838">
                  <c:v>1.677E-2</c:v>
                </c:pt>
                <c:pt idx="839">
                  <c:v>5.04E-2</c:v>
                </c:pt>
                <c:pt idx="840">
                  <c:v>6.0229999999999999E-2</c:v>
                </c:pt>
                <c:pt idx="841" formatCode="0.00E+00">
                  <c:v>3.805E-2</c:v>
                </c:pt>
                <c:pt idx="842" formatCode="0.00E+00">
                  <c:v>2.1099999999999999E-3</c:v>
                </c:pt>
                <c:pt idx="843" formatCode="0.00E+00">
                  <c:v>2.2610000000000002E-2</c:v>
                </c:pt>
                <c:pt idx="844" formatCode="0.00E+00">
                  <c:v>2.5989999999999999E-2</c:v>
                </c:pt>
                <c:pt idx="845" formatCode="0.00E+00">
                  <c:v>-7.3200000000000001E-3</c:v>
                </c:pt>
                <c:pt idx="846" formatCode="0.00E+00">
                  <c:v>2.3400000000000001E-3</c:v>
                </c:pt>
                <c:pt idx="847" formatCode="0.00E+00">
                  <c:v>4.2169999999999999E-2</c:v>
                </c:pt>
                <c:pt idx="848" formatCode="0.00E+00">
                  <c:v>7.145E-2</c:v>
                </c:pt>
                <c:pt idx="849" formatCode="0.00E+00">
                  <c:v>8.1619999999999998E-2</c:v>
                </c:pt>
                <c:pt idx="850" formatCode="0.00E+00">
                  <c:v>9.1569999999999999E-2</c:v>
                </c:pt>
                <c:pt idx="851" formatCode="0.00E+00">
                  <c:v>9.1230000000000006E-2</c:v>
                </c:pt>
                <c:pt idx="852" formatCode="0.00E+00">
                  <c:v>9.3700000000000006E-2</c:v>
                </c:pt>
                <c:pt idx="853">
                  <c:v>0.10474</c:v>
                </c:pt>
                <c:pt idx="854">
                  <c:v>0.10423</c:v>
                </c:pt>
                <c:pt idx="855" formatCode="0.00E+00">
                  <c:v>0.10971</c:v>
                </c:pt>
                <c:pt idx="856" formatCode="0.00E+00">
                  <c:v>0.10582</c:v>
                </c:pt>
                <c:pt idx="857">
                  <c:v>9.8739999999999994E-2</c:v>
                </c:pt>
                <c:pt idx="858">
                  <c:v>6.7900000000000002E-2</c:v>
                </c:pt>
                <c:pt idx="859">
                  <c:v>1.932E-2</c:v>
                </c:pt>
                <c:pt idx="860">
                  <c:v>-1.1900000000000001E-3</c:v>
                </c:pt>
                <c:pt idx="861">
                  <c:v>-1.4999999999999999E-2</c:v>
                </c:pt>
                <c:pt idx="862">
                  <c:v>-2.375E-2</c:v>
                </c:pt>
                <c:pt idx="863">
                  <c:v>-2.7349999999999999E-2</c:v>
                </c:pt>
                <c:pt idx="864">
                  <c:v>-2.7179999999999999E-2</c:v>
                </c:pt>
                <c:pt idx="865" formatCode="0.00E+00">
                  <c:v>-2.7609999999999999E-2</c:v>
                </c:pt>
                <c:pt idx="866">
                  <c:v>-3.3259999999999998E-2</c:v>
                </c:pt>
                <c:pt idx="867">
                  <c:v>-4.929E-2</c:v>
                </c:pt>
                <c:pt idx="868" formatCode="0.00E+00">
                  <c:v>-8.0799999999999997E-2</c:v>
                </c:pt>
                <c:pt idx="869" formatCode="0.00E+00">
                  <c:v>-5.0590000000000003E-2</c:v>
                </c:pt>
                <c:pt idx="870">
                  <c:v>-6.6699999999999997E-3</c:v>
                </c:pt>
                <c:pt idx="871">
                  <c:v>5.885E-2</c:v>
                </c:pt>
                <c:pt idx="872" formatCode="0.00E+00">
                  <c:v>0.12243999999999999</c:v>
                </c:pt>
                <c:pt idx="873" formatCode="0.00E+00">
                  <c:v>0.20047999999999999</c:v>
                </c:pt>
                <c:pt idx="874">
                  <c:v>0.23077</c:v>
                </c:pt>
                <c:pt idx="875">
                  <c:v>0.18687000000000001</c:v>
                </c:pt>
                <c:pt idx="876">
                  <c:v>0.11908000000000001</c:v>
                </c:pt>
                <c:pt idx="877">
                  <c:v>5.3510000000000002E-2</c:v>
                </c:pt>
                <c:pt idx="878">
                  <c:v>-1.89E-3</c:v>
                </c:pt>
                <c:pt idx="879">
                  <c:v>-3.1899999999999998E-2</c:v>
                </c:pt>
                <c:pt idx="880" formatCode="0.00E+00">
                  <c:v>-3.5380000000000002E-2</c:v>
                </c:pt>
                <c:pt idx="881" formatCode="0.00E+00">
                  <c:v>-1.5299999999999999E-2</c:v>
                </c:pt>
                <c:pt idx="882">
                  <c:v>7.1660799999999998E-4</c:v>
                </c:pt>
                <c:pt idx="883">
                  <c:v>4.81E-3</c:v>
                </c:pt>
                <c:pt idx="884">
                  <c:v>-2.1600000000000001E-2</c:v>
                </c:pt>
                <c:pt idx="885" formatCode="0.00E+00">
                  <c:v>-2.955E-2</c:v>
                </c:pt>
                <c:pt idx="886" formatCode="0.00E+00">
                  <c:v>-3.048E-2</c:v>
                </c:pt>
                <c:pt idx="887" formatCode="0.00E+00">
                  <c:v>-1.831E-2</c:v>
                </c:pt>
                <c:pt idx="888" formatCode="0.00E+00">
                  <c:v>-3.5100000000000001E-3</c:v>
                </c:pt>
                <c:pt idx="889" formatCode="0.00E+00">
                  <c:v>1.414E-2</c:v>
                </c:pt>
                <c:pt idx="890" formatCode="0.00E+00">
                  <c:v>2.5600000000000001E-2</c:v>
                </c:pt>
                <c:pt idx="891" formatCode="0.00E+00">
                  <c:v>2.3120000000000002E-2</c:v>
                </c:pt>
                <c:pt idx="892" formatCode="0.00E+00">
                  <c:v>2.2280000000000001E-2</c:v>
                </c:pt>
                <c:pt idx="893">
                  <c:v>-4.2100000000000002E-3</c:v>
                </c:pt>
                <c:pt idx="894" formatCode="0.00E+00">
                  <c:v>-8.6499999999999997E-3</c:v>
                </c:pt>
                <c:pt idx="895">
                  <c:v>-2.443E-2</c:v>
                </c:pt>
                <c:pt idx="896">
                  <c:v>-6.8790000000000004E-2</c:v>
                </c:pt>
                <c:pt idx="897" formatCode="0.00E+00">
                  <c:v>-9.5070000000000002E-2</c:v>
                </c:pt>
                <c:pt idx="898">
                  <c:v>-0.13039000000000001</c:v>
                </c:pt>
                <c:pt idx="899">
                  <c:v>-0.1663</c:v>
                </c:pt>
                <c:pt idx="900">
                  <c:v>-0.20898</c:v>
                </c:pt>
                <c:pt idx="901">
                  <c:v>-0.27667999999999998</c:v>
                </c:pt>
                <c:pt idx="902">
                  <c:v>-0.38734000000000002</c:v>
                </c:pt>
                <c:pt idx="903">
                  <c:v>-0.49478</c:v>
                </c:pt>
                <c:pt idx="904">
                  <c:v>-0.68223</c:v>
                </c:pt>
                <c:pt idx="905">
                  <c:v>-0.86673999999999995</c:v>
                </c:pt>
                <c:pt idx="906">
                  <c:v>-1.02552</c:v>
                </c:pt>
                <c:pt idx="907">
                  <c:v>-1.1676899999999999</c:v>
                </c:pt>
                <c:pt idx="908">
                  <c:v>-1.3013699999999999</c:v>
                </c:pt>
                <c:pt idx="909">
                  <c:v>-1.3259300000000001</c:v>
                </c:pt>
                <c:pt idx="910">
                  <c:v>-1.3052999999999999</c:v>
                </c:pt>
                <c:pt idx="911">
                  <c:v>-1.2840400000000001</c:v>
                </c:pt>
                <c:pt idx="912">
                  <c:v>-1.2599</c:v>
                </c:pt>
                <c:pt idx="913">
                  <c:v>-1.1768400000000001</c:v>
                </c:pt>
                <c:pt idx="914">
                  <c:v>-1.09274</c:v>
                </c:pt>
                <c:pt idx="915">
                  <c:v>-1.02529</c:v>
                </c:pt>
                <c:pt idx="916">
                  <c:v>-0.92830999999999997</c:v>
                </c:pt>
                <c:pt idx="917">
                  <c:v>-0.84479000000000004</c:v>
                </c:pt>
                <c:pt idx="918">
                  <c:v>-0.80676000000000003</c:v>
                </c:pt>
                <c:pt idx="919">
                  <c:v>-0.76432999999999995</c:v>
                </c:pt>
                <c:pt idx="920">
                  <c:v>-0.69913999999999998</c:v>
                </c:pt>
                <c:pt idx="921">
                  <c:v>-0.67813999999999997</c:v>
                </c:pt>
                <c:pt idx="922">
                  <c:v>-0.64512000000000003</c:v>
                </c:pt>
                <c:pt idx="923">
                  <c:v>-0.57189999999999996</c:v>
                </c:pt>
                <c:pt idx="924">
                  <c:v>-0.49098000000000003</c:v>
                </c:pt>
                <c:pt idx="925">
                  <c:v>-0.44722000000000001</c:v>
                </c:pt>
                <c:pt idx="926">
                  <c:v>-0.38245000000000001</c:v>
                </c:pt>
                <c:pt idx="927">
                  <c:v>-0.33645999999999998</c:v>
                </c:pt>
                <c:pt idx="928">
                  <c:v>-0.32671</c:v>
                </c:pt>
                <c:pt idx="929">
                  <c:v>-0.36436000000000002</c:v>
                </c:pt>
                <c:pt idx="930">
                  <c:v>-0.35487000000000002</c:v>
                </c:pt>
                <c:pt idx="931" formatCode="0.00E+00">
                  <c:v>-0.31280999999999998</c:v>
                </c:pt>
                <c:pt idx="932" formatCode="0.00E+00">
                  <c:v>-0.26502999999999999</c:v>
                </c:pt>
                <c:pt idx="933" formatCode="0.00E+00">
                  <c:v>-0.23143</c:v>
                </c:pt>
                <c:pt idx="934">
                  <c:v>-0.20863000000000001</c:v>
                </c:pt>
                <c:pt idx="935">
                  <c:v>-0.20125999999999999</c:v>
                </c:pt>
                <c:pt idx="936">
                  <c:v>-0.20896000000000001</c:v>
                </c:pt>
                <c:pt idx="937">
                  <c:v>-0.22536</c:v>
                </c:pt>
                <c:pt idx="938">
                  <c:v>-0.24129999999999999</c:v>
                </c:pt>
                <c:pt idx="939">
                  <c:v>-0.19489999999999999</c:v>
                </c:pt>
                <c:pt idx="940">
                  <c:v>-0.15933</c:v>
                </c:pt>
                <c:pt idx="941">
                  <c:v>-0.14752999999999999</c:v>
                </c:pt>
                <c:pt idx="942">
                  <c:v>-0.14548</c:v>
                </c:pt>
                <c:pt idx="943">
                  <c:v>-9.8449999999999996E-2</c:v>
                </c:pt>
                <c:pt idx="944">
                  <c:v>-0.11259</c:v>
                </c:pt>
                <c:pt idx="945" formatCode="0.00E+00">
                  <c:v>-0.13245999999999999</c:v>
                </c:pt>
                <c:pt idx="946" formatCode="0.00E+00">
                  <c:v>-0.1638</c:v>
                </c:pt>
                <c:pt idx="947" formatCode="0.00E+00">
                  <c:v>-0.18074000000000001</c:v>
                </c:pt>
                <c:pt idx="948" formatCode="0.00E+00">
                  <c:v>-0.17771999999999999</c:v>
                </c:pt>
                <c:pt idx="949" formatCode="0.00E+00">
                  <c:v>-0.14102999999999999</c:v>
                </c:pt>
                <c:pt idx="950">
                  <c:v>-0.12592</c:v>
                </c:pt>
                <c:pt idx="951">
                  <c:v>-0.10073</c:v>
                </c:pt>
                <c:pt idx="952">
                  <c:v>-4.3580000000000001E-2</c:v>
                </c:pt>
                <c:pt idx="953" formatCode="0.00E+00">
                  <c:v>-2.002E-2</c:v>
                </c:pt>
                <c:pt idx="954">
                  <c:v>-2.9770000000000001E-2</c:v>
                </c:pt>
                <c:pt idx="955">
                  <c:v>-2.2190000000000001E-2</c:v>
                </c:pt>
                <c:pt idx="956">
                  <c:v>6.9300000000000004E-3</c:v>
                </c:pt>
                <c:pt idx="957">
                  <c:v>1.112E-2</c:v>
                </c:pt>
                <c:pt idx="958" formatCode="0.00E+00">
                  <c:v>-2.963E-2</c:v>
                </c:pt>
                <c:pt idx="959">
                  <c:v>-3.2649999999999998E-2</c:v>
                </c:pt>
                <c:pt idx="960" formatCode="0.00E+00">
                  <c:v>-2.5569999999999999E-2</c:v>
                </c:pt>
                <c:pt idx="961" formatCode="0.00E+00">
                  <c:v>-4.1930000000000002E-2</c:v>
                </c:pt>
                <c:pt idx="962" formatCode="0.00E+00">
                  <c:v>-8.72E-2</c:v>
                </c:pt>
                <c:pt idx="963" formatCode="0.00E+00">
                  <c:v>-5.8200000000000002E-2</c:v>
                </c:pt>
                <c:pt idx="964" formatCode="0.00E+00">
                  <c:v>-1.95E-2</c:v>
                </c:pt>
                <c:pt idx="965">
                  <c:v>1.0919999999999999E-2</c:v>
                </c:pt>
                <c:pt idx="966">
                  <c:v>2.3349999999999999E-2</c:v>
                </c:pt>
                <c:pt idx="967">
                  <c:v>5.9630000000000002E-2</c:v>
                </c:pt>
                <c:pt idx="968">
                  <c:v>2.8289999999999999E-2</c:v>
                </c:pt>
                <c:pt idx="969">
                  <c:v>-8.1899999999999994E-3</c:v>
                </c:pt>
                <c:pt idx="970">
                  <c:v>-4.0489999999999998E-2</c:v>
                </c:pt>
                <c:pt idx="971">
                  <c:v>-6.8690000000000001E-2</c:v>
                </c:pt>
                <c:pt idx="972">
                  <c:v>-7.6139999999999999E-2</c:v>
                </c:pt>
                <c:pt idx="973">
                  <c:v>-7.9229999999999995E-2</c:v>
                </c:pt>
                <c:pt idx="974">
                  <c:v>-7.7640000000000001E-2</c:v>
                </c:pt>
                <c:pt idx="975">
                  <c:v>-6.216E-2</c:v>
                </c:pt>
                <c:pt idx="976" formatCode="0.00E+00">
                  <c:v>-3.9309999999999998E-2</c:v>
                </c:pt>
                <c:pt idx="977" formatCode="0.00E+00">
                  <c:v>-3.0519999999999999E-2</c:v>
                </c:pt>
                <c:pt idx="978">
                  <c:v>-2.4490000000000001E-2</c:v>
                </c:pt>
                <c:pt idx="979">
                  <c:v>-1.4540000000000001E-2</c:v>
                </c:pt>
                <c:pt idx="980">
                  <c:v>-5.4099999999999999E-3</c:v>
                </c:pt>
                <c:pt idx="981" formatCode="0.00E+00">
                  <c:v>1.6809999999999999E-2</c:v>
                </c:pt>
                <c:pt idx="982" formatCode="0.00E+00">
                  <c:v>3.5500000000000002E-3</c:v>
                </c:pt>
                <c:pt idx="983" formatCode="0.00E+00">
                  <c:v>4.2540000000000001E-2</c:v>
                </c:pt>
                <c:pt idx="984" formatCode="0.00E+00">
                  <c:v>7.392E-2</c:v>
                </c:pt>
                <c:pt idx="985" formatCode="0.00E+00">
                  <c:v>8.3169999999999994E-2</c:v>
                </c:pt>
                <c:pt idx="986" formatCode="0.00E+00">
                  <c:v>5.5030000000000003E-2</c:v>
                </c:pt>
                <c:pt idx="987" formatCode="0.00E+00">
                  <c:v>8.0409999999999995E-2</c:v>
                </c:pt>
                <c:pt idx="988" formatCode="0.00E+00">
                  <c:v>7.8670000000000004E-2</c:v>
                </c:pt>
                <c:pt idx="989" formatCode="0.00E+00">
                  <c:v>4.4970000000000003E-2</c:v>
                </c:pt>
                <c:pt idx="990" formatCode="0.00E+00">
                  <c:v>2.554E-2</c:v>
                </c:pt>
                <c:pt idx="991" formatCode="0.00E+00">
                  <c:v>5.5559999999999998E-2</c:v>
                </c:pt>
                <c:pt idx="992" formatCode="0.00E+00">
                  <c:v>7.3779999999999998E-2</c:v>
                </c:pt>
                <c:pt idx="993" formatCode="0.00E+00">
                  <c:v>5.8650000000000001E-2</c:v>
                </c:pt>
                <c:pt idx="994" formatCode="0.00E+00">
                  <c:v>4.3200000000000002E-2</c:v>
                </c:pt>
                <c:pt idx="995">
                  <c:v>3.2300000000000002E-2</c:v>
                </c:pt>
                <c:pt idx="996">
                  <c:v>1.7129999999999999E-2</c:v>
                </c:pt>
                <c:pt idx="997">
                  <c:v>2.3259999999999999E-2</c:v>
                </c:pt>
                <c:pt idx="998" formatCode="0.00E+00">
                  <c:v>7.6999999999999999E-2</c:v>
                </c:pt>
                <c:pt idx="999" formatCode="0.00E+00">
                  <c:v>0.11828</c:v>
                </c:pt>
                <c:pt idx="1000">
                  <c:v>0.11278000000000001</c:v>
                </c:pt>
                <c:pt idx="1001">
                  <c:v>8.9279999999999998E-2</c:v>
                </c:pt>
                <c:pt idx="1002">
                  <c:v>5.9639999999999999E-2</c:v>
                </c:pt>
                <c:pt idx="1003">
                  <c:v>3.2340000000000001E-2</c:v>
                </c:pt>
                <c:pt idx="1004" formatCode="0.00E+00">
                  <c:v>-1.65E-3</c:v>
                </c:pt>
                <c:pt idx="1005">
                  <c:v>3.7599999999999999E-3</c:v>
                </c:pt>
                <c:pt idx="1006">
                  <c:v>1.8010000000000002E-2</c:v>
                </c:pt>
                <c:pt idx="1007">
                  <c:v>-1.6109999999999999E-2</c:v>
                </c:pt>
                <c:pt idx="1008">
                  <c:v>-6.7379999999999995E-2</c:v>
                </c:pt>
                <c:pt idx="1009">
                  <c:v>-5.3260000000000002E-2</c:v>
                </c:pt>
                <c:pt idx="1010">
                  <c:v>-2.232E-2</c:v>
                </c:pt>
                <c:pt idx="1011" formatCode="0.00E+00">
                  <c:v>-6.6899999999999998E-3</c:v>
                </c:pt>
                <c:pt idx="1012" formatCode="0.00E+00">
                  <c:v>1.094E-2</c:v>
                </c:pt>
                <c:pt idx="1013" formatCode="0.00E+00">
                  <c:v>3.2930000000000001E-2</c:v>
                </c:pt>
                <c:pt idx="1014" formatCode="0.00E+00">
                  <c:v>-9.7699999999999992E-3</c:v>
                </c:pt>
                <c:pt idx="1015" formatCode="0.00E+00">
                  <c:v>-4.956E-2</c:v>
                </c:pt>
                <c:pt idx="1016" formatCode="0.00E+00">
                  <c:v>-9.1139999999999999E-2</c:v>
                </c:pt>
                <c:pt idx="1017">
                  <c:v>-0.10582</c:v>
                </c:pt>
                <c:pt idx="1018">
                  <c:v>-0.11924999999999999</c:v>
                </c:pt>
                <c:pt idx="1019">
                  <c:v>-0.1169</c:v>
                </c:pt>
                <c:pt idx="1020">
                  <c:v>-0.10786</c:v>
                </c:pt>
                <c:pt idx="1021">
                  <c:v>-0.10187</c:v>
                </c:pt>
                <c:pt idx="1022">
                  <c:v>-0.12801000000000001</c:v>
                </c:pt>
                <c:pt idx="1023">
                  <c:v>-0.16964000000000001</c:v>
                </c:pt>
                <c:pt idx="1024">
                  <c:v>-0.22581999999999999</c:v>
                </c:pt>
                <c:pt idx="1025">
                  <c:v>-0.37559999999999999</c:v>
                </c:pt>
                <c:pt idx="1026">
                  <c:v>-0.53108</c:v>
                </c:pt>
                <c:pt idx="1027">
                  <c:v>-0.68366000000000005</c:v>
                </c:pt>
                <c:pt idx="1028">
                  <c:v>-0.85394000000000003</c:v>
                </c:pt>
                <c:pt idx="1029">
                  <c:v>-0.96850000000000003</c:v>
                </c:pt>
                <c:pt idx="1030">
                  <c:v>-1.03376</c:v>
                </c:pt>
                <c:pt idx="1031">
                  <c:v>-1.0606599999999999</c:v>
                </c:pt>
                <c:pt idx="1032">
                  <c:v>-1.0549599999999999</c:v>
                </c:pt>
                <c:pt idx="1033">
                  <c:v>-1.01918</c:v>
                </c:pt>
                <c:pt idx="1034">
                  <c:v>-0.96667000000000003</c:v>
                </c:pt>
                <c:pt idx="1035">
                  <c:v>-0.88863000000000003</c:v>
                </c:pt>
                <c:pt idx="1036">
                  <c:v>-0.83360999999999996</c:v>
                </c:pt>
                <c:pt idx="1037">
                  <c:v>-0.78188999999999997</c:v>
                </c:pt>
                <c:pt idx="1038">
                  <c:v>-0.70025000000000004</c:v>
                </c:pt>
                <c:pt idx="1039">
                  <c:v>-0.64371999999999996</c:v>
                </c:pt>
                <c:pt idx="1040">
                  <c:v>-0.61334</c:v>
                </c:pt>
                <c:pt idx="1041">
                  <c:v>-0.57199999999999995</c:v>
                </c:pt>
                <c:pt idx="1042">
                  <c:v>-0.51878000000000002</c:v>
                </c:pt>
                <c:pt idx="1043">
                  <c:v>-0.50336000000000003</c:v>
                </c:pt>
                <c:pt idx="1044">
                  <c:v>-0.52598</c:v>
                </c:pt>
                <c:pt idx="1045">
                  <c:v>-0.49847000000000002</c:v>
                </c:pt>
                <c:pt idx="1046">
                  <c:v>-0.45563999999999999</c:v>
                </c:pt>
                <c:pt idx="1047">
                  <c:v>-0.41465999999999997</c:v>
                </c:pt>
                <c:pt idx="1048">
                  <c:v>-0.39234000000000002</c:v>
                </c:pt>
                <c:pt idx="1049" formatCode="0.00E+00">
                  <c:v>-0.33044000000000001</c:v>
                </c:pt>
                <c:pt idx="1050" formatCode="0.00E+00">
                  <c:v>-0.30137999999999998</c:v>
                </c:pt>
                <c:pt idx="1051" formatCode="0.00E+00">
                  <c:v>-0.30023</c:v>
                </c:pt>
                <c:pt idx="1052" formatCode="0.00E+00">
                  <c:v>-0.32933000000000001</c:v>
                </c:pt>
                <c:pt idx="1053" formatCode="0.00E+00">
                  <c:v>-0.29976999999999998</c:v>
                </c:pt>
                <c:pt idx="1054" formatCode="0.00E+00">
                  <c:v>-0.27823999999999999</c:v>
                </c:pt>
                <c:pt idx="1055">
                  <c:v>-0.27750999999999998</c:v>
                </c:pt>
                <c:pt idx="1056">
                  <c:v>-0.27012000000000003</c:v>
                </c:pt>
                <c:pt idx="1057">
                  <c:v>-0.22722000000000001</c:v>
                </c:pt>
                <c:pt idx="1058">
                  <c:v>-0.21565000000000001</c:v>
                </c:pt>
                <c:pt idx="1059">
                  <c:v>-0.23826</c:v>
                </c:pt>
                <c:pt idx="1060" formatCode="0.00E+00">
                  <c:v>-0.22531000000000001</c:v>
                </c:pt>
                <c:pt idx="1061" formatCode="0.00E+00">
                  <c:v>-0.19453999999999999</c:v>
                </c:pt>
                <c:pt idx="1062" formatCode="0.00E+00">
                  <c:v>-0.18271999999999999</c:v>
                </c:pt>
                <c:pt idx="1063">
                  <c:v>-0.20072999999999999</c:v>
                </c:pt>
                <c:pt idx="1064">
                  <c:v>-0.17263000000000001</c:v>
                </c:pt>
                <c:pt idx="1065" formatCode="0.00E+00">
                  <c:v>-0.16575000000000001</c:v>
                </c:pt>
                <c:pt idx="1066">
                  <c:v>-0.18376000000000001</c:v>
                </c:pt>
                <c:pt idx="1067">
                  <c:v>-0.18106</c:v>
                </c:pt>
                <c:pt idx="1068">
                  <c:v>-0.17565</c:v>
                </c:pt>
                <c:pt idx="1069" formatCode="0.00E+00">
                  <c:v>-0.18587999999999999</c:v>
                </c:pt>
                <c:pt idx="1070" formatCode="0.00E+00">
                  <c:v>-0.18149999999999999</c:v>
                </c:pt>
                <c:pt idx="1071" formatCode="0.00E+00">
                  <c:v>-0.17968000000000001</c:v>
                </c:pt>
                <c:pt idx="1072" formatCode="0.00E+00">
                  <c:v>-0.17652000000000001</c:v>
                </c:pt>
                <c:pt idx="1073" formatCode="0.00E+00">
                  <c:v>-0.16084999999999999</c:v>
                </c:pt>
                <c:pt idx="1074">
                  <c:v>-0.14707000000000001</c:v>
                </c:pt>
                <c:pt idx="1075" formatCode="0.00E+00">
                  <c:v>-0.12311</c:v>
                </c:pt>
                <c:pt idx="1076" formatCode="0.00E+00">
                  <c:v>-0.10861999999999999</c:v>
                </c:pt>
                <c:pt idx="1077" formatCode="0.00E+00">
                  <c:v>-0.10034999999999999</c:v>
                </c:pt>
                <c:pt idx="1078">
                  <c:v>-8.0210000000000004E-2</c:v>
                </c:pt>
                <c:pt idx="1079">
                  <c:v>-7.8219999999999998E-2</c:v>
                </c:pt>
                <c:pt idx="1080">
                  <c:v>-7.3599999999999999E-2</c:v>
                </c:pt>
                <c:pt idx="1081">
                  <c:v>-7.5120000000000006E-2</c:v>
                </c:pt>
                <c:pt idx="1082">
                  <c:v>-7.4139999999999998E-2</c:v>
                </c:pt>
                <c:pt idx="1083">
                  <c:v>-6.9389999999999993E-2</c:v>
                </c:pt>
                <c:pt idx="1084">
                  <c:v>-6.8529999999999994E-2</c:v>
                </c:pt>
                <c:pt idx="1085">
                  <c:v>-7.0059999999999997E-2</c:v>
                </c:pt>
                <c:pt idx="1086">
                  <c:v>-7.0959999999999995E-2</c:v>
                </c:pt>
                <c:pt idx="1087">
                  <c:v>-6.8010000000000001E-2</c:v>
                </c:pt>
                <c:pt idx="1088">
                  <c:v>-6.0879999999999997E-2</c:v>
                </c:pt>
                <c:pt idx="1089">
                  <c:v>-5.2490000000000002E-2</c:v>
                </c:pt>
                <c:pt idx="1090">
                  <c:v>-5.142E-2</c:v>
                </c:pt>
                <c:pt idx="1091">
                  <c:v>-4.759E-2</c:v>
                </c:pt>
                <c:pt idx="1092" formatCode="0.00E+00">
                  <c:v>-5.008E-2</c:v>
                </c:pt>
                <c:pt idx="1093" formatCode="0.00E+00">
                  <c:v>-5.228E-2</c:v>
                </c:pt>
                <c:pt idx="1094" formatCode="0.00E+00">
                  <c:v>-6.1080000000000002E-2</c:v>
                </c:pt>
                <c:pt idx="1095" formatCode="0.00E+00">
                  <c:v>-6.429E-2</c:v>
                </c:pt>
                <c:pt idx="1096" formatCode="0.00E+00">
                  <c:v>-6.8279999999999993E-2</c:v>
                </c:pt>
                <c:pt idx="1097" formatCode="0.00E+00">
                  <c:v>-6.8220000000000003E-2</c:v>
                </c:pt>
                <c:pt idx="1098">
                  <c:v>-6.2449999999999999E-2</c:v>
                </c:pt>
                <c:pt idx="1099" formatCode="0.00E+00">
                  <c:v>-5.4129999999999998E-2</c:v>
                </c:pt>
                <c:pt idx="1100">
                  <c:v>-4.9320000000000003E-2</c:v>
                </c:pt>
                <c:pt idx="1101">
                  <c:v>-4.4049999999999999E-2</c:v>
                </c:pt>
                <c:pt idx="1102">
                  <c:v>-4.5060000000000003E-2</c:v>
                </c:pt>
                <c:pt idx="1103" formatCode="0.00E+00">
                  <c:v>-3.1009999999999999E-2</c:v>
                </c:pt>
                <c:pt idx="1104" formatCode="0.00E+00">
                  <c:v>-2.3439999999999999E-2</c:v>
                </c:pt>
                <c:pt idx="1105">
                  <c:v>-1.482E-2</c:v>
                </c:pt>
                <c:pt idx="1106" formatCode="0.00E+00">
                  <c:v>1.898E-2</c:v>
                </c:pt>
                <c:pt idx="1107" formatCode="0.00E+00">
                  <c:v>1.542E-2</c:v>
                </c:pt>
                <c:pt idx="1108" formatCode="0.00E+00">
                  <c:v>3.82E-3</c:v>
                </c:pt>
                <c:pt idx="1109">
                  <c:v>-9.6500000000000006E-3</c:v>
                </c:pt>
                <c:pt idx="1110">
                  <c:v>-2.0160000000000001E-2</c:v>
                </c:pt>
                <c:pt idx="1111">
                  <c:v>-2.5729999999999999E-2</c:v>
                </c:pt>
                <c:pt idx="1112">
                  <c:v>-3.2969999999999999E-2</c:v>
                </c:pt>
                <c:pt idx="1113">
                  <c:v>-3.6069999999999998E-2</c:v>
                </c:pt>
                <c:pt idx="1114">
                  <c:v>-3.2599999999999997E-2</c:v>
                </c:pt>
                <c:pt idx="1115">
                  <c:v>-3.4950000000000002E-2</c:v>
                </c:pt>
                <c:pt idx="1116" formatCode="0.00E+00">
                  <c:v>-3.6880000000000003E-2</c:v>
                </c:pt>
                <c:pt idx="1117" formatCode="0.00E+00">
                  <c:v>-3.6749999999999998E-2</c:v>
                </c:pt>
                <c:pt idx="1118">
                  <c:v>-2.538E-2</c:v>
                </c:pt>
                <c:pt idx="1119" formatCode="0.00E+00">
                  <c:v>-3.7100000000000002E-3</c:v>
                </c:pt>
                <c:pt idx="1120">
                  <c:v>-4.5900000000000003E-3</c:v>
                </c:pt>
                <c:pt idx="1121">
                  <c:v>2.3900000000000002E-3</c:v>
                </c:pt>
                <c:pt idx="1122">
                  <c:v>4.0200000000000001E-3</c:v>
                </c:pt>
                <c:pt idx="1123">
                  <c:v>-1.1299999999999999E-3</c:v>
                </c:pt>
                <c:pt idx="1124">
                  <c:v>4.5999999999999999E-3</c:v>
                </c:pt>
                <c:pt idx="1125">
                  <c:v>-2.1900000000000001E-3</c:v>
                </c:pt>
                <c:pt idx="1126" formatCode="0.00E+00">
                  <c:v>2.7499999999999998E-3</c:v>
                </c:pt>
                <c:pt idx="1127">
                  <c:v>1.167E-2</c:v>
                </c:pt>
                <c:pt idx="1128" formatCode="0.00E+00">
                  <c:v>5.8199999999999997E-3</c:v>
                </c:pt>
                <c:pt idx="1129" formatCode="0.00E+00">
                  <c:v>-3.6811899999999998E-4</c:v>
                </c:pt>
                <c:pt idx="1130" formatCode="0.00E+00">
                  <c:v>-1.2449999999999999E-2</c:v>
                </c:pt>
                <c:pt idx="1131" formatCode="0.00E+00">
                  <c:v>-1.559E-2</c:v>
                </c:pt>
                <c:pt idx="1132" formatCode="0.00E+00">
                  <c:v>-6.79E-3</c:v>
                </c:pt>
                <c:pt idx="1133" formatCode="0.00E+00">
                  <c:v>-2.068E-2</c:v>
                </c:pt>
                <c:pt idx="1134">
                  <c:v>-3.8215299999999998E-4</c:v>
                </c:pt>
                <c:pt idx="1135" formatCode="0.00E+00">
                  <c:v>2.7820000000000001E-2</c:v>
                </c:pt>
                <c:pt idx="1136">
                  <c:v>1.7489999999999999E-2</c:v>
                </c:pt>
                <c:pt idx="1137">
                  <c:v>1.8919999999999999E-2</c:v>
                </c:pt>
                <c:pt idx="1138">
                  <c:v>9.3100000000000006E-3</c:v>
                </c:pt>
                <c:pt idx="1139">
                  <c:v>-3.2000000000000002E-3</c:v>
                </c:pt>
                <c:pt idx="1140">
                  <c:v>5.2985399999999996E-4</c:v>
                </c:pt>
                <c:pt idx="1141">
                  <c:v>3.6889999999999999E-2</c:v>
                </c:pt>
                <c:pt idx="1142">
                  <c:v>0.11840000000000001</c:v>
                </c:pt>
                <c:pt idx="1143">
                  <c:v>0.20852999999999999</c:v>
                </c:pt>
                <c:pt idx="1144">
                  <c:v>0.21021000000000001</c:v>
                </c:pt>
                <c:pt idx="1145">
                  <c:v>0.1288</c:v>
                </c:pt>
                <c:pt idx="1146">
                  <c:v>-2.2409999999999999E-2</c:v>
                </c:pt>
                <c:pt idx="1147">
                  <c:v>-0.22131000000000001</c:v>
                </c:pt>
                <c:pt idx="1148">
                  <c:v>-0.42385</c:v>
                </c:pt>
                <c:pt idx="1149">
                  <c:v>-0.59019999999999995</c:v>
                </c:pt>
                <c:pt idx="1150">
                  <c:v>-0.66576000000000002</c:v>
                </c:pt>
                <c:pt idx="1151">
                  <c:v>-0.67910000000000004</c:v>
                </c:pt>
                <c:pt idx="1152">
                  <c:v>-0.71465999999999996</c:v>
                </c:pt>
                <c:pt idx="1153">
                  <c:v>-0.71092999999999995</c:v>
                </c:pt>
                <c:pt idx="1154">
                  <c:v>-0.68447999999999998</c:v>
                </c:pt>
                <c:pt idx="1155">
                  <c:v>-0.67856000000000005</c:v>
                </c:pt>
                <c:pt idx="1156">
                  <c:v>-0.66230999999999995</c:v>
                </c:pt>
                <c:pt idx="1157">
                  <c:v>-0.64651999999999998</c:v>
                </c:pt>
                <c:pt idx="1158">
                  <c:v>-0.63000999999999996</c:v>
                </c:pt>
                <c:pt idx="1159">
                  <c:v>-0.59919999999999995</c:v>
                </c:pt>
                <c:pt idx="1160">
                  <c:v>-0.56374000000000002</c:v>
                </c:pt>
                <c:pt idx="1161">
                  <c:v>-0.52124999999999999</c:v>
                </c:pt>
                <c:pt idx="1162">
                  <c:v>-0.46676000000000001</c:v>
                </c:pt>
                <c:pt idx="1163">
                  <c:v>-0.43304999999999999</c:v>
                </c:pt>
                <c:pt idx="1164">
                  <c:v>-0.39085999999999999</c:v>
                </c:pt>
                <c:pt idx="1165">
                  <c:v>-0.35866999999999999</c:v>
                </c:pt>
                <c:pt idx="1166">
                  <c:v>-0.34542</c:v>
                </c:pt>
                <c:pt idx="1167">
                  <c:v>-0.33494000000000002</c:v>
                </c:pt>
                <c:pt idx="1168">
                  <c:v>-0.32680999999999999</c:v>
                </c:pt>
                <c:pt idx="1169">
                  <c:v>-0.31428</c:v>
                </c:pt>
                <c:pt idx="1170" formatCode="0.00E+00">
                  <c:v>-0.30258000000000002</c:v>
                </c:pt>
                <c:pt idx="1171">
                  <c:v>-0.29820999999999998</c:v>
                </c:pt>
                <c:pt idx="1172">
                  <c:v>-0.26305000000000001</c:v>
                </c:pt>
                <c:pt idx="1173">
                  <c:v>-0.2455</c:v>
                </c:pt>
                <c:pt idx="1174">
                  <c:v>-0.22589999999999999</c:v>
                </c:pt>
                <c:pt idx="1175">
                  <c:v>-0.19621</c:v>
                </c:pt>
                <c:pt idx="1176">
                  <c:v>-0.20427000000000001</c:v>
                </c:pt>
                <c:pt idx="1177">
                  <c:v>-0.19450000000000001</c:v>
                </c:pt>
                <c:pt idx="1178">
                  <c:v>-0.17929</c:v>
                </c:pt>
                <c:pt idx="1179">
                  <c:v>-0.19316</c:v>
                </c:pt>
                <c:pt idx="1180" formatCode="0.00E+00">
                  <c:v>-0.16800000000000001</c:v>
                </c:pt>
                <c:pt idx="1181">
                  <c:v>-0.14718000000000001</c:v>
                </c:pt>
                <c:pt idx="1182">
                  <c:v>-0.15733</c:v>
                </c:pt>
                <c:pt idx="1183" formatCode="0.00E+00">
                  <c:v>-0.12798000000000001</c:v>
                </c:pt>
                <c:pt idx="1184">
                  <c:v>-0.12273000000000001</c:v>
                </c:pt>
                <c:pt idx="1185">
                  <c:v>-0.12642999999999999</c:v>
                </c:pt>
                <c:pt idx="1186">
                  <c:v>-9.2270000000000005E-2</c:v>
                </c:pt>
                <c:pt idx="1187">
                  <c:v>-9.0789999999999996E-2</c:v>
                </c:pt>
                <c:pt idx="1188">
                  <c:v>-8.4029999999999994E-2</c:v>
                </c:pt>
                <c:pt idx="1189" formatCode="0.00E+00">
                  <c:v>-7.016E-2</c:v>
                </c:pt>
                <c:pt idx="1190" formatCode="0.00E+00">
                  <c:v>-7.0809999999999998E-2</c:v>
                </c:pt>
                <c:pt idx="1191" formatCode="0.00E+00">
                  <c:v>-5.9369999999999999E-2</c:v>
                </c:pt>
                <c:pt idx="1192">
                  <c:v>-4.9430000000000002E-2</c:v>
                </c:pt>
                <c:pt idx="1193" formatCode="0.00E+00">
                  <c:v>-4.6899999999999997E-2</c:v>
                </c:pt>
                <c:pt idx="1194" formatCode="0.00E+00">
                  <c:v>-4.1360000000000001E-2</c:v>
                </c:pt>
                <c:pt idx="1195" formatCode="0.00E+00">
                  <c:v>-4.9919999999999999E-2</c:v>
                </c:pt>
                <c:pt idx="1196" formatCode="0.00E+00">
                  <c:v>-5.7849999999999999E-2</c:v>
                </c:pt>
                <c:pt idx="1197" formatCode="0.00E+00">
                  <c:v>-5.5820000000000002E-2</c:v>
                </c:pt>
                <c:pt idx="1198" formatCode="0.00E+00">
                  <c:v>-6.1530000000000001E-2</c:v>
                </c:pt>
                <c:pt idx="1199">
                  <c:v>-3.0800000000000001E-2</c:v>
                </c:pt>
                <c:pt idx="1200">
                  <c:v>-1.338E-2</c:v>
                </c:pt>
                <c:pt idx="1201">
                  <c:v>5.3519799999999997E-4</c:v>
                </c:pt>
                <c:pt idx="1202">
                  <c:v>2.691E-2</c:v>
                </c:pt>
                <c:pt idx="1203" formatCode="0.00E+00">
                  <c:v>1.6930000000000001E-2</c:v>
                </c:pt>
                <c:pt idx="1204" formatCode="0.00E+00">
                  <c:v>1.298E-2</c:v>
                </c:pt>
                <c:pt idx="1205" formatCode="0.00E+00">
                  <c:v>3.4090000000000002E-2</c:v>
                </c:pt>
                <c:pt idx="1206" formatCode="0.00E+00">
                  <c:v>1.992E-2</c:v>
                </c:pt>
                <c:pt idx="1207" formatCode="0.00E+00">
                  <c:v>3.8179999999999999E-2</c:v>
                </c:pt>
                <c:pt idx="1208" formatCode="0.00E+00">
                  <c:v>5.5780000000000003E-2</c:v>
                </c:pt>
                <c:pt idx="1209" formatCode="0.00E+00">
                  <c:v>3.3329999999999999E-2</c:v>
                </c:pt>
                <c:pt idx="1210" formatCode="0.00E+00">
                  <c:v>0.03</c:v>
                </c:pt>
                <c:pt idx="1211" formatCode="0.00E+00">
                  <c:v>2.0109999999999999E-2</c:v>
                </c:pt>
                <c:pt idx="1212">
                  <c:v>-9.75E-3</c:v>
                </c:pt>
                <c:pt idx="1213">
                  <c:v>-2.1229999999999999E-2</c:v>
                </c:pt>
                <c:pt idx="1214">
                  <c:v>-3.866E-2</c:v>
                </c:pt>
                <c:pt idx="1215" formatCode="0.00E+00">
                  <c:v>-7.4539999999999995E-2</c:v>
                </c:pt>
                <c:pt idx="1216" formatCode="0.00E+00">
                  <c:v>-7.7780000000000002E-2</c:v>
                </c:pt>
                <c:pt idx="1217">
                  <c:v>-7.5380000000000003E-2</c:v>
                </c:pt>
                <c:pt idx="1218" formatCode="0.00E+00">
                  <c:v>-8.4099999999999994E-2</c:v>
                </c:pt>
                <c:pt idx="1219" formatCode="0.00E+00">
                  <c:v>-6.5930000000000002E-2</c:v>
                </c:pt>
                <c:pt idx="1220">
                  <c:v>-3.4360000000000002E-2</c:v>
                </c:pt>
                <c:pt idx="1221">
                  <c:v>9.0500000000000008E-3</c:v>
                </c:pt>
                <c:pt idx="1222" formatCode="0.00E+00">
                  <c:v>7.9149999999999998E-2</c:v>
                </c:pt>
                <c:pt idx="1223" formatCode="0.00E+00">
                  <c:v>0.16891999999999999</c:v>
                </c:pt>
                <c:pt idx="1224" formatCode="0.00E+00">
                  <c:v>0.23057</c:v>
                </c:pt>
                <c:pt idx="1225" formatCode="0.00E+00">
                  <c:v>0.26208999999999999</c:v>
                </c:pt>
                <c:pt idx="1226" formatCode="0.00E+00">
                  <c:v>0.29341</c:v>
                </c:pt>
                <c:pt idx="1227" formatCode="0.00E+00">
                  <c:v>0.29791000000000001</c:v>
                </c:pt>
                <c:pt idx="1228">
                  <c:v>0.27290999999999999</c:v>
                </c:pt>
                <c:pt idx="1229">
                  <c:v>0.22531000000000001</c:v>
                </c:pt>
                <c:pt idx="1230" formatCode="0.00E+00">
                  <c:v>0.19658999999999999</c:v>
                </c:pt>
                <c:pt idx="1231">
                  <c:v>0.11284</c:v>
                </c:pt>
                <c:pt idx="1232" formatCode="0.00E+00">
                  <c:v>3.6089999999999997E-2</c:v>
                </c:pt>
                <c:pt idx="1233" formatCode="0.00E+00">
                  <c:v>-1.6899999999999998E-2</c:v>
                </c:pt>
                <c:pt idx="1234" formatCode="0.00E+00">
                  <c:v>-5.0020000000000002E-2</c:v>
                </c:pt>
                <c:pt idx="1235" formatCode="0.00E+00">
                  <c:v>-4.7160000000000001E-2</c:v>
                </c:pt>
                <c:pt idx="1236" formatCode="0.00E+00">
                  <c:v>-1.4420000000000001E-2</c:v>
                </c:pt>
                <c:pt idx="1237" formatCode="0.00E+00">
                  <c:v>-1.189E-2</c:v>
                </c:pt>
                <c:pt idx="1238" formatCode="0.00E+00">
                  <c:v>2.257E-2</c:v>
                </c:pt>
                <c:pt idx="1239" formatCode="0.00E+00">
                  <c:v>6.719E-2</c:v>
                </c:pt>
                <c:pt idx="1240" formatCode="0.00E+00">
                  <c:v>5.1970000000000002E-2</c:v>
                </c:pt>
                <c:pt idx="1241" formatCode="0.00E+00">
                  <c:v>6.6250000000000003E-2</c:v>
                </c:pt>
                <c:pt idx="1242" formatCode="0.00E+00">
                  <c:v>5.8810000000000001E-2</c:v>
                </c:pt>
                <c:pt idx="1243" formatCode="0.00E+00">
                  <c:v>2.0570000000000001E-2</c:v>
                </c:pt>
                <c:pt idx="1244" formatCode="0.00E+00">
                  <c:v>2.47E-3</c:v>
                </c:pt>
                <c:pt idx="1245" formatCode="0.00E+00">
                  <c:v>-2.03783E-4</c:v>
                </c:pt>
                <c:pt idx="1246" formatCode="0.00E+00">
                  <c:v>-2.384E-2</c:v>
                </c:pt>
                <c:pt idx="1247" formatCode="0.00E+00">
                  <c:v>-6.1700000000000001E-3</c:v>
                </c:pt>
                <c:pt idx="1248" formatCode="0.00E+00">
                  <c:v>4.4886900000000001E-4</c:v>
                </c:pt>
                <c:pt idx="1249" formatCode="0.00E+00">
                  <c:v>-4.2300000000000003E-3</c:v>
                </c:pt>
                <c:pt idx="1250" formatCode="0.00E+00">
                  <c:v>1.1509999999999999E-2</c:v>
                </c:pt>
                <c:pt idx="1251" formatCode="0.00E+00">
                  <c:v>1.6879999999999999E-2</c:v>
                </c:pt>
                <c:pt idx="1252" formatCode="0.00E+00">
                  <c:v>1.7680000000000001E-2</c:v>
                </c:pt>
                <c:pt idx="1253" formatCode="0.00E+00">
                  <c:v>1.643E-2</c:v>
                </c:pt>
                <c:pt idx="1254">
                  <c:v>2.707E-2</c:v>
                </c:pt>
                <c:pt idx="1255" formatCode="0.00E+00">
                  <c:v>1.8370000000000001E-2</c:v>
                </c:pt>
                <c:pt idx="1256" formatCode="0.00E+00">
                  <c:v>2.6620000000000001E-2</c:v>
                </c:pt>
                <c:pt idx="1257" formatCode="0.00E+00">
                  <c:v>3.2779999999999997E-2</c:v>
                </c:pt>
                <c:pt idx="1258">
                  <c:v>4.8820000000000002E-2</c:v>
                </c:pt>
                <c:pt idx="1259">
                  <c:v>7.1040000000000006E-2</c:v>
                </c:pt>
                <c:pt idx="1260">
                  <c:v>0.13356000000000001</c:v>
                </c:pt>
                <c:pt idx="1261">
                  <c:v>0.20741000000000001</c:v>
                </c:pt>
                <c:pt idx="1262">
                  <c:v>0.31524000000000002</c:v>
                </c:pt>
                <c:pt idx="1263">
                  <c:v>0.37772</c:v>
                </c:pt>
                <c:pt idx="1264">
                  <c:v>0.39229000000000003</c:v>
                </c:pt>
                <c:pt idx="1265">
                  <c:v>0.32191999999999998</c:v>
                </c:pt>
                <c:pt idx="1266">
                  <c:v>0.16883999999999999</c:v>
                </c:pt>
                <c:pt idx="1267">
                  <c:v>-3.2039999999999999E-2</c:v>
                </c:pt>
                <c:pt idx="1268">
                  <c:v>-0.20615</c:v>
                </c:pt>
                <c:pt idx="1269">
                  <c:v>-0.34705000000000003</c:v>
                </c:pt>
                <c:pt idx="1270">
                  <c:v>-0.46209</c:v>
                </c:pt>
                <c:pt idx="1271">
                  <c:v>-0.51293999999999995</c:v>
                </c:pt>
                <c:pt idx="1272">
                  <c:v>-0.53083000000000002</c:v>
                </c:pt>
                <c:pt idx="1273">
                  <c:v>-0.51754</c:v>
                </c:pt>
                <c:pt idx="1274">
                  <c:v>-0.48986000000000002</c:v>
                </c:pt>
                <c:pt idx="1275">
                  <c:v>-0.40043000000000001</c:v>
                </c:pt>
                <c:pt idx="1276">
                  <c:v>-0.32639000000000001</c:v>
                </c:pt>
                <c:pt idx="1277">
                  <c:v>-0.27943000000000001</c:v>
                </c:pt>
                <c:pt idx="1278">
                  <c:v>-0.25041000000000002</c:v>
                </c:pt>
                <c:pt idx="1279">
                  <c:v>-0.27251999999999998</c:v>
                </c:pt>
                <c:pt idx="1280">
                  <c:v>-0.30681000000000003</c:v>
                </c:pt>
                <c:pt idx="1281">
                  <c:v>-0.36335000000000001</c:v>
                </c:pt>
                <c:pt idx="1282">
                  <c:v>-0.40495999999999999</c:v>
                </c:pt>
                <c:pt idx="1283">
                  <c:v>-0.43590000000000001</c:v>
                </c:pt>
                <c:pt idx="1284">
                  <c:v>-0.41835</c:v>
                </c:pt>
                <c:pt idx="1285">
                  <c:v>-0.42020999999999997</c:v>
                </c:pt>
                <c:pt idx="1286">
                  <c:v>-0.37877</c:v>
                </c:pt>
                <c:pt idx="1287">
                  <c:v>-0.33933000000000002</c:v>
                </c:pt>
                <c:pt idx="1288">
                  <c:v>-0.28721999999999998</c:v>
                </c:pt>
                <c:pt idx="1289" formatCode="0.00E+00">
                  <c:v>-0.24326</c:v>
                </c:pt>
                <c:pt idx="1290" formatCode="0.00E+00">
                  <c:v>-0.20755000000000001</c:v>
                </c:pt>
                <c:pt idx="1291" formatCode="0.00E+00">
                  <c:v>-0.15962000000000001</c:v>
                </c:pt>
                <c:pt idx="1292" formatCode="0.00E+00">
                  <c:v>-8.0399999999999999E-2</c:v>
                </c:pt>
                <c:pt idx="1293" formatCode="0.00E+00">
                  <c:v>-4.4519999999999997E-2</c:v>
                </c:pt>
                <c:pt idx="1294" formatCode="0.00E+00">
                  <c:v>-1.4630000000000001E-2</c:v>
                </c:pt>
                <c:pt idx="1295">
                  <c:v>-6.28E-3</c:v>
                </c:pt>
                <c:pt idx="1296">
                  <c:v>-1.0149999999999999E-2</c:v>
                </c:pt>
                <c:pt idx="1297">
                  <c:v>-1.6400000000000001E-2</c:v>
                </c:pt>
                <c:pt idx="1298">
                  <c:v>1.898E-2</c:v>
                </c:pt>
                <c:pt idx="1299">
                  <c:v>3.117E-2</c:v>
                </c:pt>
                <c:pt idx="1300">
                  <c:v>3.6760000000000001E-2</c:v>
                </c:pt>
                <c:pt idx="1301">
                  <c:v>5.611E-2</c:v>
                </c:pt>
                <c:pt idx="1302">
                  <c:v>1.7559999999999999E-2</c:v>
                </c:pt>
                <c:pt idx="1303">
                  <c:v>-4.2250000000000003E-2</c:v>
                </c:pt>
                <c:pt idx="1304">
                  <c:v>-8.8090000000000002E-2</c:v>
                </c:pt>
                <c:pt idx="1305">
                  <c:v>-0.11466999999999999</c:v>
                </c:pt>
                <c:pt idx="1306" formatCode="0.00E+00">
                  <c:v>-0.15206</c:v>
                </c:pt>
                <c:pt idx="1307">
                  <c:v>-0.14651</c:v>
                </c:pt>
                <c:pt idx="1308">
                  <c:v>-0.16653000000000001</c:v>
                </c:pt>
                <c:pt idx="1309" formatCode="0.00E+00">
                  <c:v>-0.1363</c:v>
                </c:pt>
                <c:pt idx="1310">
                  <c:v>-0.11394</c:v>
                </c:pt>
                <c:pt idx="1311">
                  <c:v>-8.4250000000000005E-2</c:v>
                </c:pt>
                <c:pt idx="1312">
                  <c:v>-3.7789999999999997E-2</c:v>
                </c:pt>
                <c:pt idx="1313">
                  <c:v>5.3199999999999997E-2</c:v>
                </c:pt>
                <c:pt idx="1314">
                  <c:v>0.12970000000000001</c:v>
                </c:pt>
                <c:pt idx="1315">
                  <c:v>0.19746</c:v>
                </c:pt>
                <c:pt idx="1316" formatCode="0.00E+00">
                  <c:v>0.22522</c:v>
                </c:pt>
                <c:pt idx="1317" formatCode="0.00E+00">
                  <c:v>0.21223</c:v>
                </c:pt>
                <c:pt idx="1318" formatCode="0.00E+00">
                  <c:v>0.21217</c:v>
                </c:pt>
                <c:pt idx="1319" formatCode="0.00E+00">
                  <c:v>0.18515999999999999</c:v>
                </c:pt>
                <c:pt idx="1320" formatCode="0.00E+00">
                  <c:v>0.13703000000000001</c:v>
                </c:pt>
                <c:pt idx="1321" formatCode="0.00E+00">
                  <c:v>0.11287</c:v>
                </c:pt>
                <c:pt idx="1322" formatCode="0.00E+00">
                  <c:v>0.10184</c:v>
                </c:pt>
                <c:pt idx="1323">
                  <c:v>3.7679999999999998E-2</c:v>
                </c:pt>
                <c:pt idx="1324" formatCode="0.00E+00">
                  <c:v>-5.77E-3</c:v>
                </c:pt>
                <c:pt idx="1325" formatCode="0.00E+00">
                  <c:v>-1.303E-2</c:v>
                </c:pt>
                <c:pt idx="1326" formatCode="0.00E+00">
                  <c:v>-2.656E-2</c:v>
                </c:pt>
                <c:pt idx="1327" formatCode="0.00E+00">
                  <c:v>-2.691E-2</c:v>
                </c:pt>
                <c:pt idx="1328" formatCode="0.00E+00">
                  <c:v>-3.4970000000000001E-2</c:v>
                </c:pt>
                <c:pt idx="1329" formatCode="0.00E+00">
                  <c:v>-3.143E-2</c:v>
                </c:pt>
                <c:pt idx="1330" formatCode="0.00E+00">
                  <c:v>2.9260000000000001E-2</c:v>
                </c:pt>
                <c:pt idx="1331" formatCode="0.00E+00">
                  <c:v>9.5350000000000004E-2</c:v>
                </c:pt>
                <c:pt idx="1332" formatCode="0.00E+00">
                  <c:v>0.11378000000000001</c:v>
                </c:pt>
                <c:pt idx="1333" formatCode="0.00E+00">
                  <c:v>0.1825</c:v>
                </c:pt>
                <c:pt idx="1334" formatCode="0.00E+00">
                  <c:v>0.21018000000000001</c:v>
                </c:pt>
                <c:pt idx="1335" formatCode="0.00E+00">
                  <c:v>0.15911</c:v>
                </c:pt>
                <c:pt idx="1336" formatCode="0.00E+00">
                  <c:v>0.12533</c:v>
                </c:pt>
                <c:pt idx="1337" formatCode="0.00E+00">
                  <c:v>9.4719999999999999E-2</c:v>
                </c:pt>
                <c:pt idx="1338" formatCode="0.00E+00">
                  <c:v>5.985E-2</c:v>
                </c:pt>
                <c:pt idx="1339" formatCode="0.00E+00">
                  <c:v>4.5400000000000003E-2</c:v>
                </c:pt>
                <c:pt idx="1340" formatCode="0.00E+00">
                  <c:v>4.1189999999999997E-2</c:v>
                </c:pt>
                <c:pt idx="1341" formatCode="0.00E+00">
                  <c:v>3.7530000000000001E-2</c:v>
                </c:pt>
                <c:pt idx="1342">
                  <c:v>9.8350000000000007E-2</c:v>
                </c:pt>
                <c:pt idx="1343" formatCode="0.00E+00">
                  <c:v>0.12661</c:v>
                </c:pt>
                <c:pt idx="1344" formatCode="0.00E+00">
                  <c:v>0.14047999999999999</c:v>
                </c:pt>
                <c:pt idx="1345" formatCode="0.00E+00">
                  <c:v>0.15933</c:v>
                </c:pt>
                <c:pt idx="1346">
                  <c:v>0.13755999999999999</c:v>
                </c:pt>
                <c:pt idx="1347" formatCode="0.00E+00">
                  <c:v>0.10925</c:v>
                </c:pt>
                <c:pt idx="1348" formatCode="0.00E+00">
                  <c:v>6.166E-2</c:v>
                </c:pt>
                <c:pt idx="1349" formatCode="0.00E+00">
                  <c:v>3.0009999999999998E-2</c:v>
                </c:pt>
                <c:pt idx="1350" formatCode="0.00E+00">
                  <c:v>2E-3</c:v>
                </c:pt>
                <c:pt idx="1351" formatCode="0.00E+00">
                  <c:v>2.188E-2</c:v>
                </c:pt>
                <c:pt idx="1352" formatCode="0.00E+00">
                  <c:v>-1.77E-2</c:v>
                </c:pt>
                <c:pt idx="1353" formatCode="0.00E+00">
                  <c:v>8.6199999999999992E-3</c:v>
                </c:pt>
                <c:pt idx="1354" formatCode="0.00E+00">
                  <c:v>5.4400000000000004E-3</c:v>
                </c:pt>
                <c:pt idx="1355" formatCode="0.00E+00">
                  <c:v>2.9159999999999998E-2</c:v>
                </c:pt>
                <c:pt idx="1356" formatCode="0.00E+00">
                  <c:v>7.2849999999999998E-2</c:v>
                </c:pt>
                <c:pt idx="1357" formatCode="0.00E+00">
                  <c:v>0.1205</c:v>
                </c:pt>
                <c:pt idx="1358" formatCode="0.00E+00">
                  <c:v>0.13766</c:v>
                </c:pt>
                <c:pt idx="1359" formatCode="0.00E+00">
                  <c:v>0.1421</c:v>
                </c:pt>
                <c:pt idx="1360" formatCode="0.00E+00">
                  <c:v>0.12352</c:v>
                </c:pt>
                <c:pt idx="1361" formatCode="0.00E+00">
                  <c:v>9.7369999999999998E-2</c:v>
                </c:pt>
                <c:pt idx="1362" formatCode="0.00E+00">
                  <c:v>7.7460000000000001E-2</c:v>
                </c:pt>
                <c:pt idx="1363" formatCode="0.00E+00">
                  <c:v>5.0979999999999998E-2</c:v>
                </c:pt>
                <c:pt idx="1364" formatCode="0.00E+00">
                  <c:v>5.6500000000000002E-2</c:v>
                </c:pt>
                <c:pt idx="1365" formatCode="0.00E+00">
                  <c:v>3.7379999999999997E-2</c:v>
                </c:pt>
                <c:pt idx="1366" formatCode="0.00E+00">
                  <c:v>-1.4400000000000001E-3</c:v>
                </c:pt>
                <c:pt idx="1367">
                  <c:v>-6.5619999999999998E-2</c:v>
                </c:pt>
                <c:pt idx="1368">
                  <c:v>-0.12114</c:v>
                </c:pt>
                <c:pt idx="1369" formatCode="0.00E+00">
                  <c:v>-0.16813</c:v>
                </c:pt>
                <c:pt idx="1370" formatCode="0.00E+00">
                  <c:v>-0.17138999999999999</c:v>
                </c:pt>
                <c:pt idx="1371" formatCode="0.00E+00">
                  <c:v>-0.18465000000000001</c:v>
                </c:pt>
                <c:pt idx="1372" formatCode="0.00E+00">
                  <c:v>-0.11624</c:v>
                </c:pt>
                <c:pt idx="1373" formatCode="0.00E+00">
                  <c:v>-2.3230000000000001E-2</c:v>
                </c:pt>
                <c:pt idx="1374" formatCode="0.00E+00">
                  <c:v>4.1540000000000001E-2</c:v>
                </c:pt>
                <c:pt idx="1375">
                  <c:v>6.0659999999999999E-2</c:v>
                </c:pt>
                <c:pt idx="1376">
                  <c:v>7.4639999999999998E-2</c:v>
                </c:pt>
                <c:pt idx="1377" formatCode="0.00E+00">
                  <c:v>-1.222E-2</c:v>
                </c:pt>
                <c:pt idx="1378" formatCode="0.00E+00">
                  <c:v>-0.10915999999999999</c:v>
                </c:pt>
                <c:pt idx="1379">
                  <c:v>-0.14263000000000001</c:v>
                </c:pt>
                <c:pt idx="1380">
                  <c:v>-9.6839999999999996E-2</c:v>
                </c:pt>
                <c:pt idx="1381">
                  <c:v>-1.584E-2</c:v>
                </c:pt>
                <c:pt idx="1382">
                  <c:v>0.13596</c:v>
                </c:pt>
                <c:pt idx="1383">
                  <c:v>0.23519999999999999</c:v>
                </c:pt>
                <c:pt idx="1384">
                  <c:v>0.24495</c:v>
                </c:pt>
                <c:pt idx="1385">
                  <c:v>0.15754000000000001</c:v>
                </c:pt>
                <c:pt idx="1386">
                  <c:v>3.6080000000000001E-2</c:v>
                </c:pt>
                <c:pt idx="1387">
                  <c:v>-0.13819000000000001</c:v>
                </c:pt>
                <c:pt idx="1388">
                  <c:v>-0.27450000000000002</c:v>
                </c:pt>
                <c:pt idx="1389">
                  <c:v>-0.32546999999999998</c:v>
                </c:pt>
                <c:pt idx="1390">
                  <c:v>-0.27161999999999997</c:v>
                </c:pt>
                <c:pt idx="1391">
                  <c:v>-0.23773</c:v>
                </c:pt>
                <c:pt idx="1392">
                  <c:v>-0.23877999999999999</c:v>
                </c:pt>
                <c:pt idx="1393">
                  <c:v>-0.24878</c:v>
                </c:pt>
                <c:pt idx="1394">
                  <c:v>-0.34870000000000001</c:v>
                </c:pt>
                <c:pt idx="1395">
                  <c:v>-0.4869</c:v>
                </c:pt>
                <c:pt idx="1396">
                  <c:v>-0.56174999999999997</c:v>
                </c:pt>
                <c:pt idx="1397">
                  <c:v>-0.58418000000000003</c:v>
                </c:pt>
                <c:pt idx="1398">
                  <c:v>-0.57799</c:v>
                </c:pt>
                <c:pt idx="1399">
                  <c:v>-0.56108000000000002</c:v>
                </c:pt>
                <c:pt idx="1400">
                  <c:v>-0.54886999999999997</c:v>
                </c:pt>
                <c:pt idx="1401">
                  <c:v>-0.52029000000000003</c:v>
                </c:pt>
                <c:pt idx="1402">
                  <c:v>-0.45306000000000002</c:v>
                </c:pt>
                <c:pt idx="1403">
                  <c:v>-0.42708000000000002</c:v>
                </c:pt>
                <c:pt idx="1404">
                  <c:v>-0.37591000000000002</c:v>
                </c:pt>
                <c:pt idx="1405">
                  <c:v>-0.35219</c:v>
                </c:pt>
                <c:pt idx="1406">
                  <c:v>-0.43014000000000002</c:v>
                </c:pt>
                <c:pt idx="1407" formatCode="0.00E+00">
                  <c:v>-0.49138999999999999</c:v>
                </c:pt>
                <c:pt idx="1408">
                  <c:v>-0.54264999999999997</c:v>
                </c:pt>
                <c:pt idx="1409">
                  <c:v>-0.53985000000000005</c:v>
                </c:pt>
                <c:pt idx="1410">
                  <c:v>-0.45449000000000001</c:v>
                </c:pt>
                <c:pt idx="1411">
                  <c:v>-0.32507999999999998</c:v>
                </c:pt>
                <c:pt idx="1412">
                  <c:v>-0.26367000000000002</c:v>
                </c:pt>
                <c:pt idx="1413">
                  <c:v>-0.19819000000000001</c:v>
                </c:pt>
                <c:pt idx="1414">
                  <c:v>-0.18504999999999999</c:v>
                </c:pt>
                <c:pt idx="1415">
                  <c:v>-0.22647</c:v>
                </c:pt>
                <c:pt idx="1416">
                  <c:v>-0.24631</c:v>
                </c:pt>
                <c:pt idx="1417">
                  <c:v>-0.2702</c:v>
                </c:pt>
                <c:pt idx="1418">
                  <c:v>-0.28856999999999999</c:v>
                </c:pt>
                <c:pt idx="1419">
                  <c:v>-0.32153999999999999</c:v>
                </c:pt>
                <c:pt idx="1420">
                  <c:v>-0.35748000000000002</c:v>
                </c:pt>
                <c:pt idx="1421" formatCode="0.00E+00">
                  <c:v>-0.42803000000000002</c:v>
                </c:pt>
                <c:pt idx="1422" formatCode="0.00E+00">
                  <c:v>-0.42476999999999998</c:v>
                </c:pt>
                <c:pt idx="1423" formatCode="0.00E+00">
                  <c:v>-0.35911999999999999</c:v>
                </c:pt>
                <c:pt idx="1424">
                  <c:v>-0.27050000000000002</c:v>
                </c:pt>
                <c:pt idx="1425" formatCode="0.00E+00">
                  <c:v>-0.20118</c:v>
                </c:pt>
                <c:pt idx="1426" formatCode="0.00E+00">
                  <c:v>-0.13916999999999999</c:v>
                </c:pt>
                <c:pt idx="1427" formatCode="0.00E+00">
                  <c:v>-0.15336</c:v>
                </c:pt>
                <c:pt idx="1428">
                  <c:v>-0.22001000000000001</c:v>
                </c:pt>
                <c:pt idx="1429">
                  <c:v>-0.23424</c:v>
                </c:pt>
                <c:pt idx="1430" formatCode="0.00E+00">
                  <c:v>-0.23791999999999999</c:v>
                </c:pt>
                <c:pt idx="1431" formatCode="0.00E+00">
                  <c:v>-0.23386000000000001</c:v>
                </c:pt>
                <c:pt idx="1432" formatCode="0.00E+00">
                  <c:v>-0.23935000000000001</c:v>
                </c:pt>
                <c:pt idx="1433" formatCode="0.00E+00">
                  <c:v>-0.24897</c:v>
                </c:pt>
                <c:pt idx="1434" formatCode="0.00E+00">
                  <c:v>-0.31792999999999999</c:v>
                </c:pt>
                <c:pt idx="1435">
                  <c:v>-0.32712999999999998</c:v>
                </c:pt>
                <c:pt idx="1436">
                  <c:v>-0.26713999999999999</c:v>
                </c:pt>
                <c:pt idx="1437">
                  <c:v>-0.16802</c:v>
                </c:pt>
                <c:pt idx="1438" formatCode="0.00E+00">
                  <c:v>-0.10467</c:v>
                </c:pt>
                <c:pt idx="1439" formatCode="0.00E+00">
                  <c:v>-5.1659999999999998E-2</c:v>
                </c:pt>
                <c:pt idx="1440" formatCode="0.00E+00">
                  <c:v>-6.4589999999999995E-2</c:v>
                </c:pt>
                <c:pt idx="1441" formatCode="0.00E+00">
                  <c:v>-0.11974</c:v>
                </c:pt>
                <c:pt idx="1442" formatCode="0.00E+00">
                  <c:v>-0.15057999999999999</c:v>
                </c:pt>
                <c:pt idx="1443" formatCode="0.00E+00">
                  <c:v>-0.17782000000000001</c:v>
                </c:pt>
                <c:pt idx="1444" formatCode="0.00E+00">
                  <c:v>-0.18312999999999999</c:v>
                </c:pt>
                <c:pt idx="1445" formatCode="0.00E+00">
                  <c:v>-0.20313000000000001</c:v>
                </c:pt>
                <c:pt idx="1446" formatCode="0.00E+00">
                  <c:v>-0.24204999999999999</c:v>
                </c:pt>
                <c:pt idx="1447" formatCode="0.00E+00">
                  <c:v>-0.32832</c:v>
                </c:pt>
                <c:pt idx="1448">
                  <c:v>-0.35526999999999997</c:v>
                </c:pt>
                <c:pt idx="1449">
                  <c:v>-0.38773999999999997</c:v>
                </c:pt>
                <c:pt idx="1450" formatCode="0.00E+00">
                  <c:v>-0.33481</c:v>
                </c:pt>
                <c:pt idx="1451">
                  <c:v>-0.23561000000000001</c:v>
                </c:pt>
                <c:pt idx="1452" formatCode="0.00E+00">
                  <c:v>-0.10725</c:v>
                </c:pt>
                <c:pt idx="1453" formatCode="0.00E+00">
                  <c:v>-3.755E-2</c:v>
                </c:pt>
                <c:pt idx="1454">
                  <c:v>-5.7499999999999999E-3</c:v>
                </c:pt>
                <c:pt idx="1455" formatCode="0.00E+00">
                  <c:v>-3.993E-2</c:v>
                </c:pt>
                <c:pt idx="1456" formatCode="0.00E+00">
                  <c:v>-0.13202</c:v>
                </c:pt>
                <c:pt idx="1457" formatCode="0.00E+00">
                  <c:v>-0.22169</c:v>
                </c:pt>
                <c:pt idx="1458">
                  <c:v>-0.24746000000000001</c:v>
                </c:pt>
                <c:pt idx="1459">
                  <c:v>-0.24378</c:v>
                </c:pt>
                <c:pt idx="1460" formatCode="0.00E+00">
                  <c:v>-0.21859999999999999</c:v>
                </c:pt>
                <c:pt idx="1461">
                  <c:v>-0.21057000000000001</c:v>
                </c:pt>
                <c:pt idx="1462">
                  <c:v>-0.18701000000000001</c:v>
                </c:pt>
                <c:pt idx="1463" formatCode="0.00E+00">
                  <c:v>-0.15537999999999999</c:v>
                </c:pt>
                <c:pt idx="1464" formatCode="0.00E+00">
                  <c:v>-9.9059999999999995E-2</c:v>
                </c:pt>
                <c:pt idx="1465" formatCode="0.00E+00">
                  <c:v>-7.0559999999999998E-2</c:v>
                </c:pt>
                <c:pt idx="1466" formatCode="0.00E+00">
                  <c:v>-2.512E-2</c:v>
                </c:pt>
                <c:pt idx="1467" formatCode="0.00E+00">
                  <c:v>-1.553E-2</c:v>
                </c:pt>
                <c:pt idx="1468">
                  <c:v>-4.9209999999999997E-2</c:v>
                </c:pt>
                <c:pt idx="1469">
                  <c:v>-6.5060000000000007E-2</c:v>
                </c:pt>
                <c:pt idx="1470">
                  <c:v>-4.514E-2</c:v>
                </c:pt>
                <c:pt idx="1471">
                  <c:v>-5.6059999999999999E-2</c:v>
                </c:pt>
                <c:pt idx="1472">
                  <c:v>-6.3289999999999999E-2</c:v>
                </c:pt>
                <c:pt idx="1473" formatCode="0.00E+00">
                  <c:v>-0.10919</c:v>
                </c:pt>
                <c:pt idx="1474">
                  <c:v>-0.14482999999999999</c:v>
                </c:pt>
                <c:pt idx="1475">
                  <c:v>-0.1255</c:v>
                </c:pt>
                <c:pt idx="1476">
                  <c:v>-6.8879999999999997E-2</c:v>
                </c:pt>
                <c:pt idx="1477">
                  <c:v>-3.2480000000000002E-2</c:v>
                </c:pt>
                <c:pt idx="1478">
                  <c:v>3.1119999999999998E-2</c:v>
                </c:pt>
                <c:pt idx="1479">
                  <c:v>3.7359999999999997E-2</c:v>
                </c:pt>
                <c:pt idx="1480" formatCode="0.00E+00">
                  <c:v>-1.5900000000000001E-2</c:v>
                </c:pt>
                <c:pt idx="1481" formatCode="0.00E+00">
                  <c:v>-6.8320000000000006E-2</c:v>
                </c:pt>
                <c:pt idx="1482" formatCode="0.00E+00">
                  <c:v>-0.12032</c:v>
                </c:pt>
                <c:pt idx="1483" formatCode="0.00E+00">
                  <c:v>-0.15295</c:v>
                </c:pt>
                <c:pt idx="1484">
                  <c:v>-0.17035</c:v>
                </c:pt>
                <c:pt idx="1485" formatCode="0.00E+00">
                  <c:v>-0.12466000000000001</c:v>
                </c:pt>
                <c:pt idx="1486" formatCode="0.00E+00">
                  <c:v>-3.7330000000000002E-2</c:v>
                </c:pt>
                <c:pt idx="1487" formatCode="0.00E+00">
                  <c:v>6.1159999999999999E-2</c:v>
                </c:pt>
                <c:pt idx="1488" formatCode="0.00E+00">
                  <c:v>0.1361</c:v>
                </c:pt>
                <c:pt idx="1489">
                  <c:v>0.16928000000000001</c:v>
                </c:pt>
                <c:pt idx="1490">
                  <c:v>0.12339</c:v>
                </c:pt>
                <c:pt idx="1491" formatCode="0.00E+00">
                  <c:v>2.3810000000000001E-2</c:v>
                </c:pt>
                <c:pt idx="1492">
                  <c:v>-4.5999999999999999E-2</c:v>
                </c:pt>
                <c:pt idx="1493">
                  <c:v>-9.1020000000000004E-2</c:v>
                </c:pt>
                <c:pt idx="1494" formatCode="0.00E+00">
                  <c:v>-0.10187</c:v>
                </c:pt>
                <c:pt idx="1495" formatCode="0.00E+00">
                  <c:v>-9.196E-2</c:v>
                </c:pt>
                <c:pt idx="1496">
                  <c:v>-3.9120000000000002E-2</c:v>
                </c:pt>
                <c:pt idx="1497">
                  <c:v>2.087E-2</c:v>
                </c:pt>
                <c:pt idx="1498" formatCode="0.00E+00">
                  <c:v>8.1530000000000005E-2</c:v>
                </c:pt>
                <c:pt idx="1499">
                  <c:v>0.15684000000000001</c:v>
                </c:pt>
                <c:pt idx="1500">
                  <c:v>0.29281000000000001</c:v>
                </c:pt>
                <c:pt idx="1501">
                  <c:v>0.45610000000000001</c:v>
                </c:pt>
                <c:pt idx="1502">
                  <c:v>0.62626000000000004</c:v>
                </c:pt>
                <c:pt idx="1503">
                  <c:v>0.75265000000000004</c:v>
                </c:pt>
                <c:pt idx="1504">
                  <c:v>0.81093000000000004</c:v>
                </c:pt>
                <c:pt idx="1505">
                  <c:v>0.70557000000000003</c:v>
                </c:pt>
                <c:pt idx="1506">
                  <c:v>0.53824000000000005</c:v>
                </c:pt>
                <c:pt idx="1507">
                  <c:v>0.32802999999999999</c:v>
                </c:pt>
                <c:pt idx="1508">
                  <c:v>0.13145999999999999</c:v>
                </c:pt>
                <c:pt idx="1509">
                  <c:v>-8.6700000000000006E-3</c:v>
                </c:pt>
                <c:pt idx="1510">
                  <c:v>-0.11232</c:v>
                </c:pt>
                <c:pt idx="1511">
                  <c:v>-0.15926999999999999</c:v>
                </c:pt>
                <c:pt idx="1512">
                  <c:v>-0.14102999999999999</c:v>
                </c:pt>
                <c:pt idx="1513">
                  <c:v>-0.10818999999999999</c:v>
                </c:pt>
                <c:pt idx="1514">
                  <c:v>-9.7489999999999993E-2</c:v>
                </c:pt>
                <c:pt idx="1515">
                  <c:v>-5.3269999999999998E-2</c:v>
                </c:pt>
                <c:pt idx="1516">
                  <c:v>-7.6630000000000004E-2</c:v>
                </c:pt>
                <c:pt idx="1517">
                  <c:v>-0.12483</c:v>
                </c:pt>
                <c:pt idx="1518">
                  <c:v>-0.10032000000000001</c:v>
                </c:pt>
                <c:pt idx="1519">
                  <c:v>-3.3550000000000003E-2</c:v>
                </c:pt>
                <c:pt idx="1520">
                  <c:v>1.7649999999999999E-2</c:v>
                </c:pt>
                <c:pt idx="1521">
                  <c:v>4.9349999999999998E-2</c:v>
                </c:pt>
                <c:pt idx="1522">
                  <c:v>2.2849999999999999E-2</c:v>
                </c:pt>
                <c:pt idx="1523">
                  <c:v>-6.7290000000000003E-2</c:v>
                </c:pt>
                <c:pt idx="1524" formatCode="0.00E+00">
                  <c:v>-0.1186</c:v>
                </c:pt>
                <c:pt idx="1525">
                  <c:v>-0.14321</c:v>
                </c:pt>
                <c:pt idx="1526">
                  <c:v>-0.15226000000000001</c:v>
                </c:pt>
                <c:pt idx="1527" formatCode="0.00E+00">
                  <c:v>-0.14374000000000001</c:v>
                </c:pt>
                <c:pt idx="1528">
                  <c:v>-0.12512999999999999</c:v>
                </c:pt>
                <c:pt idx="1529">
                  <c:v>-0.18314</c:v>
                </c:pt>
                <c:pt idx="1530">
                  <c:v>-0.19127</c:v>
                </c:pt>
                <c:pt idx="1531">
                  <c:v>-0.13802</c:v>
                </c:pt>
                <c:pt idx="1532">
                  <c:v>-5.8290000000000002E-2</c:v>
                </c:pt>
                <c:pt idx="1533">
                  <c:v>-1.6080000000000001E-2</c:v>
                </c:pt>
                <c:pt idx="1534">
                  <c:v>3.3950000000000001E-2</c:v>
                </c:pt>
                <c:pt idx="1535" formatCode="0.00E+00">
                  <c:v>2.845E-2</c:v>
                </c:pt>
                <c:pt idx="1536">
                  <c:v>-1.3990000000000001E-2</c:v>
                </c:pt>
                <c:pt idx="1537">
                  <c:v>1.54872E-5</c:v>
                </c:pt>
                <c:pt idx="1538" formatCode="0.00E+00">
                  <c:v>5.0290000000000001E-2</c:v>
                </c:pt>
                <c:pt idx="1539">
                  <c:v>8.5300000000000001E-2</c:v>
                </c:pt>
                <c:pt idx="1540">
                  <c:v>9.6670000000000006E-2</c:v>
                </c:pt>
                <c:pt idx="1541">
                  <c:v>6.7699999999999996E-2</c:v>
                </c:pt>
                <c:pt idx="1542">
                  <c:v>-2.436E-2</c:v>
                </c:pt>
                <c:pt idx="1543" formatCode="0.00E+00">
                  <c:v>-5.1819999999999998E-2</c:v>
                </c:pt>
                <c:pt idx="1544" formatCode="0.00E+00">
                  <c:v>-2.1829999999999999E-2</c:v>
                </c:pt>
                <c:pt idx="1545" formatCode="0.00E+00">
                  <c:v>1.0290000000000001E-2</c:v>
                </c:pt>
                <c:pt idx="1546" formatCode="0.00E+00">
                  <c:v>4.3830000000000001E-2</c:v>
                </c:pt>
                <c:pt idx="1547" formatCode="0.00E+00">
                  <c:v>5.0049999999999997E-2</c:v>
                </c:pt>
                <c:pt idx="1548" formatCode="0.00E+00">
                  <c:v>8.3197900000000005E-4</c:v>
                </c:pt>
                <c:pt idx="1549" formatCode="0.00E+00">
                  <c:v>-2.274E-2</c:v>
                </c:pt>
                <c:pt idx="1550" formatCode="0.00E+00">
                  <c:v>-1.242E-2</c:v>
                </c:pt>
                <c:pt idx="1551" formatCode="0.00E+00">
                  <c:v>5.8300799999999999E-4</c:v>
                </c:pt>
                <c:pt idx="1552" formatCode="0.00E+00">
                  <c:v>2.8060000000000002E-2</c:v>
                </c:pt>
                <c:pt idx="1553" formatCode="0.00E+00">
                  <c:v>3.0259999999999999E-2</c:v>
                </c:pt>
                <c:pt idx="1554" formatCode="0.00E+00">
                  <c:v>-1.916E-2</c:v>
                </c:pt>
                <c:pt idx="1555" formatCode="0.00E+00">
                  <c:v>-5.11E-2</c:v>
                </c:pt>
                <c:pt idx="1556">
                  <c:v>-9.153E-2</c:v>
                </c:pt>
                <c:pt idx="1557" formatCode="0.00E+00">
                  <c:v>-8.8489999999999999E-2</c:v>
                </c:pt>
                <c:pt idx="1558" formatCode="0.00E+00">
                  <c:v>-1.5990000000000001E-2</c:v>
                </c:pt>
                <c:pt idx="1559" formatCode="0.00E+00">
                  <c:v>5.382E-2</c:v>
                </c:pt>
                <c:pt idx="1560" formatCode="0.00E+00">
                  <c:v>7.8329999999999997E-2</c:v>
                </c:pt>
                <c:pt idx="1561" formatCode="0.00E+00">
                  <c:v>0.11124000000000001</c:v>
                </c:pt>
                <c:pt idx="1562" formatCode="0.00E+00">
                  <c:v>9.1060000000000002E-2</c:v>
                </c:pt>
                <c:pt idx="1563">
                  <c:v>2.6530000000000001E-2</c:v>
                </c:pt>
                <c:pt idx="1564">
                  <c:v>-6.6949999999999996E-2</c:v>
                </c:pt>
                <c:pt idx="1565">
                  <c:v>-0.12039</c:v>
                </c:pt>
                <c:pt idx="1566" formatCode="0.00E+00">
                  <c:v>-0.13622000000000001</c:v>
                </c:pt>
                <c:pt idx="1567" formatCode="0.00E+00">
                  <c:v>-0.12984000000000001</c:v>
                </c:pt>
                <c:pt idx="1568">
                  <c:v>-0.10879999999999999</c:v>
                </c:pt>
                <c:pt idx="1569">
                  <c:v>-8.2619999999999999E-2</c:v>
                </c:pt>
                <c:pt idx="1570" formatCode="0.00E+00">
                  <c:v>-8.6739999999999998E-2</c:v>
                </c:pt>
                <c:pt idx="1571" formatCode="0.00E+00">
                  <c:v>-9.7710000000000005E-2</c:v>
                </c:pt>
                <c:pt idx="1572" formatCode="0.00E+00">
                  <c:v>-7.5090000000000004E-2</c:v>
                </c:pt>
                <c:pt idx="1573" formatCode="0.00E+00">
                  <c:v>-4.2889999999999998E-2</c:v>
                </c:pt>
                <c:pt idx="1574" formatCode="0.00E+00">
                  <c:v>2.852E-2</c:v>
                </c:pt>
                <c:pt idx="1575" formatCode="0.00E+00">
                  <c:v>0.1021</c:v>
                </c:pt>
                <c:pt idx="1576" formatCode="0.00E+00">
                  <c:v>0.14602000000000001</c:v>
                </c:pt>
                <c:pt idx="1577" formatCode="0.00E+00">
                  <c:v>0.13489000000000001</c:v>
                </c:pt>
                <c:pt idx="1578" formatCode="0.00E+00">
                  <c:v>7.7329999999999996E-2</c:v>
                </c:pt>
                <c:pt idx="1579" formatCode="0.00E+00">
                  <c:v>5.3299999999999997E-3</c:v>
                </c:pt>
                <c:pt idx="1580" formatCode="0.00E+00">
                  <c:v>-1.2149999999999999E-2</c:v>
                </c:pt>
                <c:pt idx="1581" formatCode="0.00E+00">
                  <c:v>2.9399999999999999E-2</c:v>
                </c:pt>
                <c:pt idx="1582" formatCode="0.00E+00">
                  <c:v>9.8820000000000005E-2</c:v>
                </c:pt>
                <c:pt idx="1583" formatCode="0.00E+00">
                  <c:v>0.16414000000000001</c:v>
                </c:pt>
                <c:pt idx="1584" formatCode="0.00E+00">
                  <c:v>0.21101</c:v>
                </c:pt>
                <c:pt idx="1585">
                  <c:v>0.17766999999999999</c:v>
                </c:pt>
                <c:pt idx="1586">
                  <c:v>0.11735</c:v>
                </c:pt>
                <c:pt idx="1587" formatCode="0.00E+00">
                  <c:v>8.7809999999999999E-2</c:v>
                </c:pt>
                <c:pt idx="1588">
                  <c:v>7.7990000000000004E-2</c:v>
                </c:pt>
                <c:pt idx="1589">
                  <c:v>7.7280000000000001E-2</c:v>
                </c:pt>
                <c:pt idx="1590" formatCode="0.00E+00">
                  <c:v>8.1640000000000004E-2</c:v>
                </c:pt>
                <c:pt idx="1591" formatCode="0.00E+00">
                  <c:v>6.3789999999999999E-2</c:v>
                </c:pt>
                <c:pt idx="1592" formatCode="0.00E+00">
                  <c:v>4.0000000000000001E-3</c:v>
                </c:pt>
                <c:pt idx="1593" formatCode="0.00E+00">
                  <c:v>-3.7409999999999999E-2</c:v>
                </c:pt>
                <c:pt idx="1594" formatCode="0.00E+00">
                  <c:v>-2.8369999999999999E-2</c:v>
                </c:pt>
                <c:pt idx="1595">
                  <c:v>2.223E-2</c:v>
                </c:pt>
                <c:pt idx="1596" formatCode="0.00E+00">
                  <c:v>6.1019999999999998E-2</c:v>
                </c:pt>
                <c:pt idx="1597" formatCode="0.00E+00">
                  <c:v>8.4709999999999994E-2</c:v>
                </c:pt>
                <c:pt idx="1598" formatCode="0.00E+00">
                  <c:v>6.5049999999999997E-2</c:v>
                </c:pt>
                <c:pt idx="1599" formatCode="0.00E+00">
                  <c:v>3.64E-3</c:v>
                </c:pt>
                <c:pt idx="1600" formatCode="0.00E+00">
                  <c:v>-3.2379999999999999E-2</c:v>
                </c:pt>
                <c:pt idx="1601" formatCode="0.00E+00">
                  <c:v>9.5499999999999995E-3</c:v>
                </c:pt>
                <c:pt idx="1602">
                  <c:v>5.6169999999999998E-2</c:v>
                </c:pt>
                <c:pt idx="1603">
                  <c:v>8.6550000000000002E-2</c:v>
                </c:pt>
                <c:pt idx="1604">
                  <c:v>8.2750000000000004E-2</c:v>
                </c:pt>
                <c:pt idx="1605">
                  <c:v>3.4569999999999997E-2</c:v>
                </c:pt>
                <c:pt idx="1606">
                  <c:v>-7.8490000000000004E-2</c:v>
                </c:pt>
                <c:pt idx="1607" formatCode="0.00E+00">
                  <c:v>-0.11285000000000001</c:v>
                </c:pt>
                <c:pt idx="1608" formatCode="0.00E+00">
                  <c:v>-7.6249999999999998E-2</c:v>
                </c:pt>
                <c:pt idx="1609" formatCode="0.00E+00">
                  <c:v>-1.9779999999999999E-2</c:v>
                </c:pt>
                <c:pt idx="1610" formatCode="0.00E+00">
                  <c:v>3.1469999999999998E-2</c:v>
                </c:pt>
                <c:pt idx="1611">
                  <c:v>6.2300000000000001E-2</c:v>
                </c:pt>
                <c:pt idx="1612">
                  <c:v>1.5049999999999999E-2</c:v>
                </c:pt>
                <c:pt idx="1613" formatCode="0.00E+00">
                  <c:v>-7.3580000000000007E-2</c:v>
                </c:pt>
                <c:pt idx="1614">
                  <c:v>-7.7520000000000006E-2</c:v>
                </c:pt>
                <c:pt idx="1615" formatCode="0.00E+00">
                  <c:v>-3.0419999999999999E-2</c:v>
                </c:pt>
                <c:pt idx="1616">
                  <c:v>3.6020000000000003E-2</c:v>
                </c:pt>
                <c:pt idx="1617" formatCode="0.00E+00">
                  <c:v>9.1910000000000006E-2</c:v>
                </c:pt>
                <c:pt idx="1618">
                  <c:v>0.11604</c:v>
                </c:pt>
                <c:pt idx="1619">
                  <c:v>9.9379999999999996E-2</c:v>
                </c:pt>
                <c:pt idx="1620">
                  <c:v>8.0579999999999999E-2</c:v>
                </c:pt>
                <c:pt idx="1621">
                  <c:v>0.13149</c:v>
                </c:pt>
                <c:pt idx="1622">
                  <c:v>0.23985000000000001</c:v>
                </c:pt>
                <c:pt idx="1623">
                  <c:v>0.42524000000000001</c:v>
                </c:pt>
                <c:pt idx="1624">
                  <c:v>0.60167000000000004</c:v>
                </c:pt>
                <c:pt idx="1625">
                  <c:v>0.69662999999999997</c:v>
                </c:pt>
                <c:pt idx="1626">
                  <c:v>0.66984999999999995</c:v>
                </c:pt>
                <c:pt idx="1627">
                  <c:v>0.54947000000000001</c:v>
                </c:pt>
                <c:pt idx="1628">
                  <c:v>0.36004999999999998</c:v>
                </c:pt>
                <c:pt idx="1629">
                  <c:v>0.20318</c:v>
                </c:pt>
                <c:pt idx="1630">
                  <c:v>9.2799999999999994E-2</c:v>
                </c:pt>
                <c:pt idx="1631">
                  <c:v>2.4590000000000001E-2</c:v>
                </c:pt>
                <c:pt idx="1632">
                  <c:v>-2.3539999999999998E-2</c:v>
                </c:pt>
                <c:pt idx="1633">
                  <c:v>-6.5040000000000001E-2</c:v>
                </c:pt>
                <c:pt idx="1634">
                  <c:v>-0.15417</c:v>
                </c:pt>
                <c:pt idx="1635">
                  <c:v>-0.23949999999999999</c:v>
                </c:pt>
                <c:pt idx="1636">
                  <c:v>-0.27554000000000001</c:v>
                </c:pt>
                <c:pt idx="1637">
                  <c:v>-0.2051</c:v>
                </c:pt>
                <c:pt idx="1638">
                  <c:v>-0.12670999999999999</c:v>
                </c:pt>
                <c:pt idx="1639">
                  <c:v>-7.7859999999999999E-2</c:v>
                </c:pt>
                <c:pt idx="1640">
                  <c:v>-6.8129999999999996E-2</c:v>
                </c:pt>
                <c:pt idx="1641">
                  <c:v>-9.4960000000000003E-2</c:v>
                </c:pt>
                <c:pt idx="1642">
                  <c:v>-0.20802999999999999</c:v>
                </c:pt>
                <c:pt idx="1643">
                  <c:v>-0.28516000000000002</c:v>
                </c:pt>
                <c:pt idx="1644">
                  <c:v>-0.25852999999999998</c:v>
                </c:pt>
                <c:pt idx="1645">
                  <c:v>-0.18640999999999999</c:v>
                </c:pt>
                <c:pt idx="1646" formatCode="0.00E+00">
                  <c:v>-0.12212000000000001</c:v>
                </c:pt>
                <c:pt idx="1647">
                  <c:v>-7.4940000000000007E-2</c:v>
                </c:pt>
                <c:pt idx="1648" formatCode="0.00E+00">
                  <c:v>-7.3910000000000003E-2</c:v>
                </c:pt>
                <c:pt idx="1649">
                  <c:v>-0.15379999999999999</c:v>
                </c:pt>
                <c:pt idx="1650">
                  <c:v>-0.25047000000000003</c:v>
                </c:pt>
                <c:pt idx="1651">
                  <c:v>-0.30253999999999998</c:v>
                </c:pt>
                <c:pt idx="1652">
                  <c:v>-0.33606999999999998</c:v>
                </c:pt>
                <c:pt idx="1653">
                  <c:v>-0.33578999999999998</c:v>
                </c:pt>
                <c:pt idx="1654">
                  <c:v>-0.32530999999999999</c:v>
                </c:pt>
                <c:pt idx="1655">
                  <c:v>-0.25331999999999999</c:v>
                </c:pt>
                <c:pt idx="1656" formatCode="0.00E+00">
                  <c:v>-0.16864999999999999</c:v>
                </c:pt>
                <c:pt idx="1657" formatCode="0.00E+00">
                  <c:v>-4.2389999999999997E-2</c:v>
                </c:pt>
                <c:pt idx="1658" formatCode="0.00E+00">
                  <c:v>3.918E-2</c:v>
                </c:pt>
                <c:pt idx="1659" formatCode="0.00E+00">
                  <c:v>6.062E-2</c:v>
                </c:pt>
                <c:pt idx="1660">
                  <c:v>1.094E-2</c:v>
                </c:pt>
                <c:pt idx="1661">
                  <c:v>-7.6439999999999994E-2</c:v>
                </c:pt>
                <c:pt idx="1662">
                  <c:v>-0.13177</c:v>
                </c:pt>
                <c:pt idx="1663">
                  <c:v>-0.13764000000000001</c:v>
                </c:pt>
                <c:pt idx="1664">
                  <c:v>-9.9000000000000005E-2</c:v>
                </c:pt>
                <c:pt idx="1665">
                  <c:v>-5.1400000000000001E-2</c:v>
                </c:pt>
                <c:pt idx="1666">
                  <c:v>-3.569E-2</c:v>
                </c:pt>
                <c:pt idx="1667">
                  <c:v>-7.6200000000000004E-2</c:v>
                </c:pt>
                <c:pt idx="1668">
                  <c:v>-0.15245</c:v>
                </c:pt>
                <c:pt idx="1669" formatCode="0.00E+00">
                  <c:v>-0.16569</c:v>
                </c:pt>
                <c:pt idx="1670" formatCode="0.00E+00">
                  <c:v>-0.12366000000000001</c:v>
                </c:pt>
                <c:pt idx="1671" formatCode="0.00E+00">
                  <c:v>-4.3639999999999998E-2</c:v>
                </c:pt>
                <c:pt idx="1672" formatCode="0.00E+00">
                  <c:v>3.1949999999999999E-2</c:v>
                </c:pt>
                <c:pt idx="1673" formatCode="0.00E+00">
                  <c:v>9.7449999999999995E-2</c:v>
                </c:pt>
                <c:pt idx="1674" formatCode="0.00E+00">
                  <c:v>7.0029999999999995E-2</c:v>
                </c:pt>
                <c:pt idx="1675" formatCode="0.00E+00">
                  <c:v>4.5399999999999998E-3</c:v>
                </c:pt>
                <c:pt idx="1676" formatCode="0.00E+00">
                  <c:v>-2.8539999999999999E-2</c:v>
                </c:pt>
                <c:pt idx="1677" formatCode="0.00E+00">
                  <c:v>-4.165E-2</c:v>
                </c:pt>
                <c:pt idx="1678" formatCode="0.00E+00">
                  <c:v>-2.0580000000000001E-2</c:v>
                </c:pt>
                <c:pt idx="1679" formatCode="0.00E+00">
                  <c:v>1.9189999999999999E-2</c:v>
                </c:pt>
                <c:pt idx="1680" formatCode="0.00E+00">
                  <c:v>6.96E-3</c:v>
                </c:pt>
                <c:pt idx="1681" formatCode="0.00E+00">
                  <c:v>-4.5269999999999998E-2</c:v>
                </c:pt>
                <c:pt idx="1682" formatCode="0.00E+00">
                  <c:v>-0.12027</c:v>
                </c:pt>
                <c:pt idx="1683">
                  <c:v>-0.20196</c:v>
                </c:pt>
                <c:pt idx="1684" formatCode="0.00E+00">
                  <c:v>-0.25683</c:v>
                </c:pt>
                <c:pt idx="1685">
                  <c:v>-0.21542</c:v>
                </c:pt>
                <c:pt idx="1686" formatCode="0.00E+00">
                  <c:v>-0.13933000000000001</c:v>
                </c:pt>
                <c:pt idx="1687">
                  <c:v>-3.7679999999999998E-2</c:v>
                </c:pt>
                <c:pt idx="1688" formatCode="0.00E+00">
                  <c:v>4.7280000000000003E-2</c:v>
                </c:pt>
                <c:pt idx="1689">
                  <c:v>8.5589999999999999E-2</c:v>
                </c:pt>
                <c:pt idx="1690" formatCode="0.00E+00">
                  <c:v>4.7789999999999999E-2</c:v>
                </c:pt>
                <c:pt idx="1691">
                  <c:v>-3.193E-2</c:v>
                </c:pt>
                <c:pt idx="1692">
                  <c:v>-0.12069000000000001</c:v>
                </c:pt>
                <c:pt idx="1693">
                  <c:v>-0.21062</c:v>
                </c:pt>
                <c:pt idx="1694" formatCode="0.00E+00">
                  <c:v>-0.24181</c:v>
                </c:pt>
                <c:pt idx="1695" formatCode="0.00E+00">
                  <c:v>-0.25484000000000001</c:v>
                </c:pt>
                <c:pt idx="1696" formatCode="0.00E+00">
                  <c:v>-0.24984000000000001</c:v>
                </c:pt>
                <c:pt idx="1697" formatCode="0.00E+00">
                  <c:v>-0.23605000000000001</c:v>
                </c:pt>
                <c:pt idx="1698" formatCode="0.00E+00">
                  <c:v>-0.18371999999999999</c:v>
                </c:pt>
                <c:pt idx="1699" formatCode="0.00E+00">
                  <c:v>-0.11035</c:v>
                </c:pt>
                <c:pt idx="1700" formatCode="0.00E+00">
                  <c:v>-1.5310000000000001E-2</c:v>
                </c:pt>
                <c:pt idx="1701" formatCode="0.00E+00">
                  <c:v>7.6009999999999994E-2</c:v>
                </c:pt>
                <c:pt idx="1702" formatCode="0.00E+00">
                  <c:v>0.11591</c:v>
                </c:pt>
                <c:pt idx="1703" formatCode="0.00E+00">
                  <c:v>0.10983</c:v>
                </c:pt>
                <c:pt idx="1704" formatCode="0.00E+00">
                  <c:v>8.4709999999999994E-2</c:v>
                </c:pt>
                <c:pt idx="1705" formatCode="0.00E+00">
                  <c:v>4.0169999999999997E-2</c:v>
                </c:pt>
                <c:pt idx="1706">
                  <c:v>-1.6619999999999999E-2</c:v>
                </c:pt>
                <c:pt idx="1707">
                  <c:v>-6.1580000000000003E-2</c:v>
                </c:pt>
                <c:pt idx="1708" formatCode="0.00E+00">
                  <c:v>-8.3479999999999999E-2</c:v>
                </c:pt>
                <c:pt idx="1709" formatCode="0.00E+00">
                  <c:v>-0.11697</c:v>
                </c:pt>
                <c:pt idx="1710" formatCode="0.00E+00">
                  <c:v>-0.14330000000000001</c:v>
                </c:pt>
                <c:pt idx="1711" formatCode="0.00E+00">
                  <c:v>-0.17014000000000001</c:v>
                </c:pt>
                <c:pt idx="1712" formatCode="0.00E+00">
                  <c:v>-0.16597000000000001</c:v>
                </c:pt>
                <c:pt idx="1713" formatCode="0.00E+00">
                  <c:v>-0.16055</c:v>
                </c:pt>
                <c:pt idx="1714" formatCode="0.00E+00">
                  <c:v>-0.12587999999999999</c:v>
                </c:pt>
                <c:pt idx="1715" formatCode="0.00E+00">
                  <c:v>-7.3010000000000005E-2</c:v>
                </c:pt>
                <c:pt idx="1716" formatCode="0.00E+00">
                  <c:v>-2.1900000000000001E-3</c:v>
                </c:pt>
                <c:pt idx="1717">
                  <c:v>6.1330000000000003E-2</c:v>
                </c:pt>
                <c:pt idx="1718">
                  <c:v>0.10786</c:v>
                </c:pt>
                <c:pt idx="1719" formatCode="0.00E+00">
                  <c:v>0.11988</c:v>
                </c:pt>
                <c:pt idx="1720" formatCode="0.00E+00">
                  <c:v>0.10682999999999999</c:v>
                </c:pt>
                <c:pt idx="1721" formatCode="0.00E+00">
                  <c:v>8.5620000000000002E-2</c:v>
                </c:pt>
                <c:pt idx="1722" formatCode="0.00E+00">
                  <c:v>6.0440000000000001E-2</c:v>
                </c:pt>
                <c:pt idx="1723" formatCode="0.00E+00">
                  <c:v>5.0319999999999997E-2</c:v>
                </c:pt>
                <c:pt idx="1724" formatCode="0.00E+00">
                  <c:v>3.6060000000000002E-2</c:v>
                </c:pt>
                <c:pt idx="1725" formatCode="0.00E+00">
                  <c:v>3.1969999999999998E-2</c:v>
                </c:pt>
                <c:pt idx="1726" formatCode="0.00E+00">
                  <c:v>1.993E-2</c:v>
                </c:pt>
                <c:pt idx="1727" formatCode="0.00E+00">
                  <c:v>1.349E-2</c:v>
                </c:pt>
                <c:pt idx="1728" formatCode="0.00E+00">
                  <c:v>-1.4E-3</c:v>
                </c:pt>
                <c:pt idx="1729" formatCode="0.00E+00">
                  <c:v>-9.2099999999999994E-3</c:v>
                </c:pt>
                <c:pt idx="1730" formatCode="0.00E+00">
                  <c:v>-1.7069999999999998E-2</c:v>
                </c:pt>
                <c:pt idx="1731" formatCode="0.00E+00">
                  <c:v>-7.7337900000000004E-5</c:v>
                </c:pt>
                <c:pt idx="1732" formatCode="0.00E+00">
                  <c:v>9.7999999999999997E-3</c:v>
                </c:pt>
                <c:pt idx="1733" formatCode="0.00E+00">
                  <c:v>2.232E-2</c:v>
                </c:pt>
                <c:pt idx="1734" formatCode="0.00E+00">
                  <c:v>2.4379999999999999E-2</c:v>
                </c:pt>
                <c:pt idx="1735" formatCode="0.00E+00">
                  <c:v>1.8360000000000001E-2</c:v>
                </c:pt>
                <c:pt idx="1736">
                  <c:v>-9.1599999999999997E-3</c:v>
                </c:pt>
                <c:pt idx="1737" formatCode="0.00E+00">
                  <c:v>-2.9159999999999998E-2</c:v>
                </c:pt>
                <c:pt idx="1738" formatCode="0.00E+00">
                  <c:v>-2.9190000000000001E-2</c:v>
                </c:pt>
                <c:pt idx="1739">
                  <c:v>-1.805E-2</c:v>
                </c:pt>
                <c:pt idx="1740">
                  <c:v>5.212E-2</c:v>
                </c:pt>
                <c:pt idx="1741">
                  <c:v>0.17935999999999999</c:v>
                </c:pt>
                <c:pt idx="1742">
                  <c:v>0.35593000000000002</c:v>
                </c:pt>
                <c:pt idx="1743">
                  <c:v>0.51046000000000002</c:v>
                </c:pt>
                <c:pt idx="1744">
                  <c:v>0.60289000000000004</c:v>
                </c:pt>
                <c:pt idx="1745">
                  <c:v>0.56286000000000003</c:v>
                </c:pt>
                <c:pt idx="1746">
                  <c:v>0.4582</c:v>
                </c:pt>
                <c:pt idx="1747">
                  <c:v>0.31639</c:v>
                </c:pt>
                <c:pt idx="1748">
                  <c:v>0.16245000000000001</c:v>
                </c:pt>
                <c:pt idx="1749">
                  <c:v>5.7029999999999997E-2</c:v>
                </c:pt>
                <c:pt idx="1750">
                  <c:v>2.6179999999999998E-2</c:v>
                </c:pt>
                <c:pt idx="1751">
                  <c:v>-9.3100000000000006E-3</c:v>
                </c:pt>
                <c:pt idx="1752">
                  <c:v>-6.5939999999999999E-2</c:v>
                </c:pt>
                <c:pt idx="1753">
                  <c:v>-0.11282</c:v>
                </c:pt>
                <c:pt idx="1754">
                  <c:v>-0.14571999999999999</c:v>
                </c:pt>
                <c:pt idx="1755">
                  <c:v>-0.16364000000000001</c:v>
                </c:pt>
                <c:pt idx="1756">
                  <c:v>-0.17408000000000001</c:v>
                </c:pt>
                <c:pt idx="1757">
                  <c:v>-0.18761</c:v>
                </c:pt>
                <c:pt idx="1758">
                  <c:v>-0.18361</c:v>
                </c:pt>
                <c:pt idx="1759">
                  <c:v>-0.19705</c:v>
                </c:pt>
                <c:pt idx="1760">
                  <c:v>-0.22137999999999999</c:v>
                </c:pt>
                <c:pt idx="1761">
                  <c:v>-0.23319000000000001</c:v>
                </c:pt>
                <c:pt idx="1762">
                  <c:v>-0.22989999999999999</c:v>
                </c:pt>
                <c:pt idx="1763">
                  <c:v>-0.22670000000000001</c:v>
                </c:pt>
                <c:pt idx="1764">
                  <c:v>-0.22048000000000001</c:v>
                </c:pt>
                <c:pt idx="1765">
                  <c:v>-0.20827999999999999</c:v>
                </c:pt>
                <c:pt idx="1766">
                  <c:v>-0.18947</c:v>
                </c:pt>
                <c:pt idx="1767" formatCode="0.00E+00">
                  <c:v>-0.17773</c:v>
                </c:pt>
                <c:pt idx="1768" formatCode="0.00E+00">
                  <c:v>-0.18456</c:v>
                </c:pt>
                <c:pt idx="1769" formatCode="0.00E+00">
                  <c:v>-0.17834</c:v>
                </c:pt>
                <c:pt idx="1770">
                  <c:v>-0.16073999999999999</c:v>
                </c:pt>
                <c:pt idx="1771">
                  <c:v>-0.17607</c:v>
                </c:pt>
                <c:pt idx="1772" formatCode="0.00E+00">
                  <c:v>-0.17918999999999999</c:v>
                </c:pt>
                <c:pt idx="1773" formatCode="0.00E+00">
                  <c:v>-0.17513999999999999</c:v>
                </c:pt>
                <c:pt idx="1774" formatCode="0.00E+00">
                  <c:v>-0.17774999999999999</c:v>
                </c:pt>
                <c:pt idx="1775">
                  <c:v>-0.18911</c:v>
                </c:pt>
                <c:pt idx="1776" formatCode="0.00E+00">
                  <c:v>-0.16836999999999999</c:v>
                </c:pt>
                <c:pt idx="1777" formatCode="0.00E+00">
                  <c:v>-0.16450000000000001</c:v>
                </c:pt>
                <c:pt idx="1778" formatCode="0.00E+00">
                  <c:v>-0.15845000000000001</c:v>
                </c:pt>
                <c:pt idx="1779" formatCode="0.00E+00">
                  <c:v>-0.14373</c:v>
                </c:pt>
                <c:pt idx="1780" formatCode="0.00E+00">
                  <c:v>-0.14007</c:v>
                </c:pt>
                <c:pt idx="1781" formatCode="0.00E+00">
                  <c:v>-0.14519000000000001</c:v>
                </c:pt>
                <c:pt idx="1782" formatCode="0.00E+00">
                  <c:v>-0.13988999999999999</c:v>
                </c:pt>
                <c:pt idx="1783" formatCode="0.00E+00">
                  <c:v>-0.13694000000000001</c:v>
                </c:pt>
                <c:pt idx="1784" formatCode="0.00E+00">
                  <c:v>-0.14394000000000001</c:v>
                </c:pt>
                <c:pt idx="1785" formatCode="0.00E+00">
                  <c:v>-0.1555</c:v>
                </c:pt>
                <c:pt idx="1786" formatCode="0.00E+00">
                  <c:v>-0.15192</c:v>
                </c:pt>
                <c:pt idx="1787" formatCode="0.00E+00">
                  <c:v>-0.13696</c:v>
                </c:pt>
                <c:pt idx="1788" formatCode="0.00E+00">
                  <c:v>-0.12978000000000001</c:v>
                </c:pt>
                <c:pt idx="1789" formatCode="0.00E+00">
                  <c:v>-0.12243</c:v>
                </c:pt>
                <c:pt idx="1790">
                  <c:v>-0.10755000000000001</c:v>
                </c:pt>
                <c:pt idx="1791">
                  <c:v>-0.10485</c:v>
                </c:pt>
                <c:pt idx="1792">
                  <c:v>-0.11344</c:v>
                </c:pt>
                <c:pt idx="1793">
                  <c:v>-0.11396000000000001</c:v>
                </c:pt>
                <c:pt idx="1794">
                  <c:v>-0.1031</c:v>
                </c:pt>
                <c:pt idx="1795">
                  <c:v>-8.1729999999999997E-2</c:v>
                </c:pt>
                <c:pt idx="1796">
                  <c:v>-8.0240000000000006E-2</c:v>
                </c:pt>
                <c:pt idx="1797">
                  <c:v>-7.3690000000000005E-2</c:v>
                </c:pt>
                <c:pt idx="1798" formatCode="0.00E+00">
                  <c:v>-6.4079999999999998E-2</c:v>
                </c:pt>
                <c:pt idx="1799" formatCode="0.00E+00">
                  <c:v>-7.8829999999999997E-2</c:v>
                </c:pt>
                <c:pt idx="1800" formatCode="0.00E+00">
                  <c:v>-9.8839999999999997E-2</c:v>
                </c:pt>
                <c:pt idx="1801" formatCode="0.00E+00">
                  <c:v>-9.7939999999999999E-2</c:v>
                </c:pt>
                <c:pt idx="1802">
                  <c:v>-0.10088</c:v>
                </c:pt>
                <c:pt idx="1803">
                  <c:v>-0.10709</c:v>
                </c:pt>
                <c:pt idx="1804" formatCode="0.00E+00">
                  <c:v>-9.9830000000000002E-2</c:v>
                </c:pt>
                <c:pt idx="1805">
                  <c:v>-9.461E-2</c:v>
                </c:pt>
                <c:pt idx="1806">
                  <c:v>-9.078E-2</c:v>
                </c:pt>
                <c:pt idx="1807">
                  <c:v>-8.9209999999999998E-2</c:v>
                </c:pt>
                <c:pt idx="1808">
                  <c:v>-8.0310000000000006E-2</c:v>
                </c:pt>
                <c:pt idx="1809">
                  <c:v>-7.1459999999999996E-2</c:v>
                </c:pt>
                <c:pt idx="1810" formatCode="0.00E+00">
                  <c:v>-6.0510000000000001E-2</c:v>
                </c:pt>
                <c:pt idx="1811" formatCode="0.00E+00">
                  <c:v>-4.4420000000000001E-2</c:v>
                </c:pt>
                <c:pt idx="1812" formatCode="0.00E+00">
                  <c:v>-3.678E-2</c:v>
                </c:pt>
                <c:pt idx="1813" formatCode="0.00E+00">
                  <c:v>-2.9389999999999999E-2</c:v>
                </c:pt>
                <c:pt idx="1814" formatCode="0.00E+00">
                  <c:v>-1.8939999999999999E-2</c:v>
                </c:pt>
                <c:pt idx="1815" formatCode="0.00E+00">
                  <c:v>8.8199999999999997E-3</c:v>
                </c:pt>
                <c:pt idx="1816" formatCode="0.00E+00">
                  <c:v>7.3580000000000007E-2</c:v>
                </c:pt>
                <c:pt idx="1817" formatCode="0.00E+00">
                  <c:v>0.16172</c:v>
                </c:pt>
                <c:pt idx="1818" formatCode="0.00E+00">
                  <c:v>0.27931</c:v>
                </c:pt>
                <c:pt idx="1819" formatCode="0.00E+00">
                  <c:v>0.38540000000000002</c:v>
                </c:pt>
                <c:pt idx="1820" formatCode="0.00E+00">
                  <c:v>0.47999000000000003</c:v>
                </c:pt>
                <c:pt idx="1821" formatCode="0.00E+00">
                  <c:v>0.50641000000000003</c:v>
                </c:pt>
                <c:pt idx="1822" formatCode="0.00E+00">
                  <c:v>0.51983000000000001</c:v>
                </c:pt>
                <c:pt idx="1823" formatCode="0.00E+00">
                  <c:v>0.47793000000000002</c:v>
                </c:pt>
                <c:pt idx="1824" formatCode="0.00E+00">
                  <c:v>0.43469000000000002</c:v>
                </c:pt>
                <c:pt idx="1825" formatCode="0.00E+00">
                  <c:v>0.38146000000000002</c:v>
                </c:pt>
                <c:pt idx="1826" formatCode="0.00E+00">
                  <c:v>0.33638000000000001</c:v>
                </c:pt>
                <c:pt idx="1827" formatCode="0.00E+00">
                  <c:v>0.29138999999999998</c:v>
                </c:pt>
                <c:pt idx="1828" formatCode="0.00E+00">
                  <c:v>0.24818999999999999</c:v>
                </c:pt>
                <c:pt idx="1829" formatCode="0.00E+00">
                  <c:v>0.22416</c:v>
                </c:pt>
                <c:pt idx="1830" formatCode="0.00E+00">
                  <c:v>0.18694</c:v>
                </c:pt>
                <c:pt idx="1831" formatCode="0.00E+00">
                  <c:v>0.16639999999999999</c:v>
                </c:pt>
                <c:pt idx="1832" formatCode="0.00E+00">
                  <c:v>0.13869999999999999</c:v>
                </c:pt>
                <c:pt idx="1833" formatCode="0.00E+00">
                  <c:v>0.12292</c:v>
                </c:pt>
                <c:pt idx="1834" formatCode="0.00E+00">
                  <c:v>0.10756</c:v>
                </c:pt>
                <c:pt idx="1835" formatCode="0.00E+00">
                  <c:v>8.7639999999999996E-2</c:v>
                </c:pt>
                <c:pt idx="1836" formatCode="0.00E+00">
                  <c:v>7.0309999999999997E-2</c:v>
                </c:pt>
                <c:pt idx="1837" formatCode="0.00E+00">
                  <c:v>5.228E-2</c:v>
                </c:pt>
                <c:pt idx="1838" formatCode="0.00E+00">
                  <c:v>3.909E-2</c:v>
                </c:pt>
                <c:pt idx="1839" formatCode="0.00E+00">
                  <c:v>2.6409999999999999E-2</c:v>
                </c:pt>
                <c:pt idx="1840" formatCode="0.00E+00">
                  <c:v>1.8329999999999999E-2</c:v>
                </c:pt>
                <c:pt idx="1841" formatCode="0.00E+00">
                  <c:v>2.18E-2</c:v>
                </c:pt>
                <c:pt idx="1842" formatCode="0.00E+00">
                  <c:v>1.5480000000000001E-2</c:v>
                </c:pt>
                <c:pt idx="1843" formatCode="0.00E+00">
                  <c:v>1.753E-2</c:v>
                </c:pt>
                <c:pt idx="1844" formatCode="0.00E+00">
                  <c:v>1.0529999999999999E-2</c:v>
                </c:pt>
                <c:pt idx="1845" formatCode="0.00E+00">
                  <c:v>6.9300000000000004E-3</c:v>
                </c:pt>
                <c:pt idx="1846" formatCode="0.00E+00">
                  <c:v>6.9385200000000001E-4</c:v>
                </c:pt>
                <c:pt idx="1847" formatCode="0.00E+00">
                  <c:v>-4.3299999999999996E-3</c:v>
                </c:pt>
                <c:pt idx="1848" formatCode="0.00E+00">
                  <c:v>-7.0099999999999997E-3</c:v>
                </c:pt>
                <c:pt idx="1849" formatCode="0.00E+00">
                  <c:v>-9.0200000000000002E-3</c:v>
                </c:pt>
                <c:pt idx="1850" formatCode="0.00E+00">
                  <c:v>-7.5599999999999999E-3</c:v>
                </c:pt>
                <c:pt idx="1851" formatCode="0.00E+00">
                  <c:v>-7.9900000000000006E-3</c:v>
                </c:pt>
                <c:pt idx="1852" formatCode="0.00E+00">
                  <c:v>-7.3600000000000002E-3</c:v>
                </c:pt>
                <c:pt idx="1853" formatCode="0.00E+00">
                  <c:v>-1.34E-3</c:v>
                </c:pt>
                <c:pt idx="1854">
                  <c:v>-1.6000000000000001E-3</c:v>
                </c:pt>
                <c:pt idx="1855" formatCode="0.00E+00">
                  <c:v>1.3699999999999999E-3</c:v>
                </c:pt>
                <c:pt idx="1856">
                  <c:v>5.7200000000000003E-3</c:v>
                </c:pt>
                <c:pt idx="1857">
                  <c:v>7.2199999999999999E-3</c:v>
                </c:pt>
                <c:pt idx="1858">
                  <c:v>1.47E-2</c:v>
                </c:pt>
                <c:pt idx="1859">
                  <c:v>3.9359999999999999E-2</c:v>
                </c:pt>
                <c:pt idx="1860" formatCode="0.00E+00">
                  <c:v>0.11119999999999999</c:v>
                </c:pt>
                <c:pt idx="1861">
                  <c:v>0.23505999999999999</c:v>
                </c:pt>
                <c:pt idx="1862">
                  <c:v>0.40589999999999998</c:v>
                </c:pt>
                <c:pt idx="1863">
                  <c:v>0.57774999999999999</c:v>
                </c:pt>
                <c:pt idx="1864">
                  <c:v>0.68344000000000005</c:v>
                </c:pt>
                <c:pt idx="1865">
                  <c:v>0.71048</c:v>
                </c:pt>
                <c:pt idx="1866">
                  <c:v>0.63731000000000004</c:v>
                </c:pt>
                <c:pt idx="1867">
                  <c:v>0.50631999999999999</c:v>
                </c:pt>
                <c:pt idx="1868">
                  <c:v>0.34218999999999999</c:v>
                </c:pt>
                <c:pt idx="1869">
                  <c:v>0.21475</c:v>
                </c:pt>
                <c:pt idx="1870">
                  <c:v>0.11251</c:v>
                </c:pt>
                <c:pt idx="1871">
                  <c:v>3.5819999999999998E-2</c:v>
                </c:pt>
                <c:pt idx="1872">
                  <c:v>-1.295E-2</c:v>
                </c:pt>
                <c:pt idx="1873">
                  <c:v>-6.7049999999999998E-2</c:v>
                </c:pt>
                <c:pt idx="1874">
                  <c:v>-9.0050000000000005E-2</c:v>
                </c:pt>
                <c:pt idx="1875">
                  <c:v>-0.10958</c:v>
                </c:pt>
                <c:pt idx="1876">
                  <c:v>-0.12049</c:v>
                </c:pt>
                <c:pt idx="1877">
                  <c:v>-0.13069</c:v>
                </c:pt>
                <c:pt idx="1878">
                  <c:v>-0.13005</c:v>
                </c:pt>
                <c:pt idx="1879">
                  <c:v>-0.13461000000000001</c:v>
                </c:pt>
                <c:pt idx="1880">
                  <c:v>-0.13747999999999999</c:v>
                </c:pt>
                <c:pt idx="1881">
                  <c:v>-0.12927</c:v>
                </c:pt>
                <c:pt idx="1882">
                  <c:v>-0.13239999999999999</c:v>
                </c:pt>
                <c:pt idx="1883">
                  <c:v>-0.12531999999999999</c:v>
                </c:pt>
                <c:pt idx="1884">
                  <c:v>-0.12134</c:v>
                </c:pt>
                <c:pt idx="1885" formatCode="0.00E+00">
                  <c:v>-0.12597</c:v>
                </c:pt>
                <c:pt idx="1886">
                  <c:v>-0.12537999999999999</c:v>
                </c:pt>
                <c:pt idx="1887">
                  <c:v>-0.12554000000000001</c:v>
                </c:pt>
                <c:pt idx="1888" formatCode="0.00E+00">
                  <c:v>-0.12323000000000001</c:v>
                </c:pt>
                <c:pt idx="1889" formatCode="0.00E+00">
                  <c:v>-0.13103999999999999</c:v>
                </c:pt>
                <c:pt idx="1890">
                  <c:v>-0.12263</c:v>
                </c:pt>
                <c:pt idx="1891">
                  <c:v>-0.11998</c:v>
                </c:pt>
                <c:pt idx="1892">
                  <c:v>-0.12268999999999999</c:v>
                </c:pt>
                <c:pt idx="1893">
                  <c:v>-0.1162</c:v>
                </c:pt>
                <c:pt idx="1894">
                  <c:v>-0.11430999999999999</c:v>
                </c:pt>
                <c:pt idx="1895">
                  <c:v>-0.10600999999999999</c:v>
                </c:pt>
                <c:pt idx="1896">
                  <c:v>-0.11178</c:v>
                </c:pt>
                <c:pt idx="1897">
                  <c:v>-9.3609999999999999E-2</c:v>
                </c:pt>
                <c:pt idx="1898">
                  <c:v>-9.042E-2</c:v>
                </c:pt>
                <c:pt idx="1899">
                  <c:v>-8.7529999999999997E-2</c:v>
                </c:pt>
                <c:pt idx="1900">
                  <c:v>-9.1450000000000004E-2</c:v>
                </c:pt>
                <c:pt idx="1901" formatCode="0.00E+00">
                  <c:v>-9.4789999999999999E-2</c:v>
                </c:pt>
                <c:pt idx="1902">
                  <c:v>-9.461E-2</c:v>
                </c:pt>
                <c:pt idx="1903">
                  <c:v>-0.10377</c:v>
                </c:pt>
                <c:pt idx="1904">
                  <c:v>-9.6310000000000007E-2</c:v>
                </c:pt>
                <c:pt idx="1905">
                  <c:v>-9.3119999999999994E-2</c:v>
                </c:pt>
                <c:pt idx="1906">
                  <c:v>-8.2479999999999998E-2</c:v>
                </c:pt>
                <c:pt idx="1907">
                  <c:v>-8.1350000000000006E-2</c:v>
                </c:pt>
                <c:pt idx="1908">
                  <c:v>-7.782E-2</c:v>
                </c:pt>
                <c:pt idx="1909">
                  <c:v>-7.0949999999999999E-2</c:v>
                </c:pt>
                <c:pt idx="1910" formatCode="0.00E+00">
                  <c:v>-7.2910000000000003E-2</c:v>
                </c:pt>
                <c:pt idx="1911" formatCode="0.00E+00">
                  <c:v>-6.4990000000000006E-2</c:v>
                </c:pt>
                <c:pt idx="1912" formatCode="0.00E+00">
                  <c:v>-5.867E-2</c:v>
                </c:pt>
                <c:pt idx="1913" formatCode="0.00E+00">
                  <c:v>-4.9829999999999999E-2</c:v>
                </c:pt>
                <c:pt idx="1914">
                  <c:v>-4.1450000000000001E-2</c:v>
                </c:pt>
                <c:pt idx="1915" formatCode="0.00E+00">
                  <c:v>-3.8429999999999999E-2</c:v>
                </c:pt>
                <c:pt idx="1916" formatCode="0.00E+00">
                  <c:v>-3.5029999999999999E-2</c:v>
                </c:pt>
                <c:pt idx="1917" formatCode="0.00E+00">
                  <c:v>-3.4479999999999997E-2</c:v>
                </c:pt>
                <c:pt idx="1918">
                  <c:v>-3.5560000000000001E-2</c:v>
                </c:pt>
                <c:pt idx="1919" formatCode="0.00E+00">
                  <c:v>-4.0439999999999997E-2</c:v>
                </c:pt>
                <c:pt idx="1920" formatCode="0.00E+00">
                  <c:v>-4.052E-2</c:v>
                </c:pt>
                <c:pt idx="1921" formatCode="0.00E+00">
                  <c:v>-4.1099999999999998E-2</c:v>
                </c:pt>
                <c:pt idx="1922">
                  <c:v>-4.0129999999999999E-2</c:v>
                </c:pt>
                <c:pt idx="1923" formatCode="0.00E+00">
                  <c:v>-4.1709999999999997E-2</c:v>
                </c:pt>
                <c:pt idx="1924">
                  <c:v>-3.6429999999999997E-2</c:v>
                </c:pt>
                <c:pt idx="1925">
                  <c:v>-3.3700000000000001E-2</c:v>
                </c:pt>
                <c:pt idx="1926">
                  <c:v>-3.6240000000000001E-2</c:v>
                </c:pt>
                <c:pt idx="1927">
                  <c:v>-4.1169999999999998E-2</c:v>
                </c:pt>
                <c:pt idx="1928" formatCode="0.00E+00">
                  <c:v>-4.045E-2</c:v>
                </c:pt>
                <c:pt idx="1929" formatCode="0.00E+00">
                  <c:v>-4.4119999999999999E-2</c:v>
                </c:pt>
                <c:pt idx="1930" formatCode="0.00E+00">
                  <c:v>-4.7539999999999999E-2</c:v>
                </c:pt>
                <c:pt idx="1931" formatCode="0.00E+00">
                  <c:v>-4.82E-2</c:v>
                </c:pt>
                <c:pt idx="1932" formatCode="0.00E+00">
                  <c:v>-4.8570000000000002E-2</c:v>
                </c:pt>
                <c:pt idx="1933" formatCode="0.00E+00">
                  <c:v>-4.6179999999999999E-2</c:v>
                </c:pt>
                <c:pt idx="1934" formatCode="0.00E+00">
                  <c:v>-4.199E-2</c:v>
                </c:pt>
                <c:pt idx="1935" formatCode="0.00E+00">
                  <c:v>-3.8379999999999997E-2</c:v>
                </c:pt>
                <c:pt idx="1936" formatCode="0.00E+00">
                  <c:v>-2.6110000000000001E-2</c:v>
                </c:pt>
                <c:pt idx="1937" formatCode="0.00E+00">
                  <c:v>-1.949E-2</c:v>
                </c:pt>
                <c:pt idx="1938" formatCode="0.00E+00">
                  <c:v>-1.4290000000000001E-2</c:v>
                </c:pt>
                <c:pt idx="1939" formatCode="0.00E+00">
                  <c:v>-1.4330000000000001E-2</c:v>
                </c:pt>
                <c:pt idx="1940" formatCode="0.00E+00">
                  <c:v>-1.218E-2</c:v>
                </c:pt>
                <c:pt idx="1941">
                  <c:v>-1.7819999999999999E-2</c:v>
                </c:pt>
                <c:pt idx="1942">
                  <c:v>-2.3429999999999999E-2</c:v>
                </c:pt>
                <c:pt idx="1943">
                  <c:v>-2.349E-2</c:v>
                </c:pt>
                <c:pt idx="1944" formatCode="0.00E+00">
                  <c:v>-2.648E-2</c:v>
                </c:pt>
                <c:pt idx="1945" formatCode="0.00E+00">
                  <c:v>-2.8469999999999999E-2</c:v>
                </c:pt>
                <c:pt idx="1946" formatCode="0.00E+00">
                  <c:v>-2.8740000000000002E-2</c:v>
                </c:pt>
                <c:pt idx="1947" formatCode="0.00E+00">
                  <c:v>-2.9059999999999999E-2</c:v>
                </c:pt>
                <c:pt idx="1948" formatCode="0.00E+00">
                  <c:v>-3.0800000000000001E-2</c:v>
                </c:pt>
                <c:pt idx="1949" formatCode="0.00E+00">
                  <c:v>-2.513E-2</c:v>
                </c:pt>
                <c:pt idx="1950" formatCode="0.00E+00">
                  <c:v>-1.8079999999999999E-2</c:v>
                </c:pt>
                <c:pt idx="1951" formatCode="0.00E+00">
                  <c:v>-1.1860000000000001E-2</c:v>
                </c:pt>
                <c:pt idx="1952" formatCode="0.00E+00">
                  <c:v>-8.0000000000000002E-3</c:v>
                </c:pt>
                <c:pt idx="1953" formatCode="0.00E+00">
                  <c:v>-4.3299999999999996E-3</c:v>
                </c:pt>
                <c:pt idx="1954" formatCode="0.00E+00">
                  <c:v>-3.3500000000000001E-3</c:v>
                </c:pt>
                <c:pt idx="1955" formatCode="0.00E+00">
                  <c:v>-9.6900000000000007E-3</c:v>
                </c:pt>
                <c:pt idx="1956" formatCode="0.00E+00">
                  <c:v>-1.6199999999999999E-2</c:v>
                </c:pt>
                <c:pt idx="1957">
                  <c:v>-1.601E-2</c:v>
                </c:pt>
                <c:pt idx="1958">
                  <c:v>-1.6330000000000001E-2</c:v>
                </c:pt>
                <c:pt idx="1959">
                  <c:v>-1.367E-2</c:v>
                </c:pt>
                <c:pt idx="1960">
                  <c:v>-4.9500000000000004E-3</c:v>
                </c:pt>
                <c:pt idx="1961" formatCode="0.00E+00">
                  <c:v>3.15E-3</c:v>
                </c:pt>
                <c:pt idx="1962" formatCode="0.00E+00">
                  <c:v>1.0070000000000001E-2</c:v>
                </c:pt>
                <c:pt idx="1963" formatCode="0.00E+00">
                  <c:v>1.1809999999999999E-2</c:v>
                </c:pt>
                <c:pt idx="1964" formatCode="0.00E+00">
                  <c:v>7.6899999999999998E-3</c:v>
                </c:pt>
                <c:pt idx="1965" formatCode="0.00E+00">
                  <c:v>5.8700000000000002E-3</c:v>
                </c:pt>
                <c:pt idx="1966" formatCode="0.00E+00">
                  <c:v>-6.4036900000000001E-4</c:v>
                </c:pt>
                <c:pt idx="1967" formatCode="0.00E+00">
                  <c:v>-4.6800000000000001E-3</c:v>
                </c:pt>
                <c:pt idx="1968">
                  <c:v>-9.6399999999999993E-3</c:v>
                </c:pt>
                <c:pt idx="1969" formatCode="0.00E+00">
                  <c:v>-6.0600000000000003E-3</c:v>
                </c:pt>
                <c:pt idx="1970">
                  <c:v>2.4099999999999998E-3</c:v>
                </c:pt>
                <c:pt idx="1971">
                  <c:v>3.5899999999999999E-3</c:v>
                </c:pt>
                <c:pt idx="1972" formatCode="0.00E+00">
                  <c:v>8.1399999999999997E-3</c:v>
                </c:pt>
                <c:pt idx="1973" formatCode="0.00E+00">
                  <c:v>9.1000000000000004E-3</c:v>
                </c:pt>
                <c:pt idx="1974">
                  <c:v>6.1599999999999997E-3</c:v>
                </c:pt>
                <c:pt idx="1975" formatCode="0.00E+00">
                  <c:v>7.2399999999999999E-3</c:v>
                </c:pt>
                <c:pt idx="1976" formatCode="0.00E+00">
                  <c:v>-2.0999999999999999E-3</c:v>
                </c:pt>
                <c:pt idx="1977" formatCode="0.00E+00">
                  <c:v>-3.5699999999999998E-3</c:v>
                </c:pt>
                <c:pt idx="1978">
                  <c:v>4.45E-3</c:v>
                </c:pt>
                <c:pt idx="1979">
                  <c:v>2.0719999999999999E-2</c:v>
                </c:pt>
                <c:pt idx="1980">
                  <c:v>8.2180000000000003E-2</c:v>
                </c:pt>
                <c:pt idx="1981">
                  <c:v>0.20501</c:v>
                </c:pt>
                <c:pt idx="1982">
                  <c:v>0.37345</c:v>
                </c:pt>
                <c:pt idx="1983">
                  <c:v>0.56093000000000004</c:v>
                </c:pt>
                <c:pt idx="1984">
                  <c:v>0.71053999999999995</c:v>
                </c:pt>
                <c:pt idx="1985">
                  <c:v>0.76580000000000004</c:v>
                </c:pt>
                <c:pt idx="1986">
                  <c:v>0.73265999999999998</c:v>
                </c:pt>
                <c:pt idx="1987">
                  <c:v>0.61826000000000003</c:v>
                </c:pt>
                <c:pt idx="1988">
                  <c:v>0.45344000000000001</c:v>
                </c:pt>
                <c:pt idx="1989">
                  <c:v>0.30047000000000001</c:v>
                </c:pt>
                <c:pt idx="1990">
                  <c:v>0.18833</c:v>
                </c:pt>
                <c:pt idx="1991">
                  <c:v>0.10041</c:v>
                </c:pt>
                <c:pt idx="1992">
                  <c:v>3.9570000000000001E-2</c:v>
                </c:pt>
                <c:pt idx="1993">
                  <c:v>3.96E-3</c:v>
                </c:pt>
                <c:pt idx="1994">
                  <c:v>-3.4500000000000003E-2</c:v>
                </c:pt>
                <c:pt idx="1995">
                  <c:v>-6.8110000000000004E-2</c:v>
                </c:pt>
                <c:pt idx="1996">
                  <c:v>-9.6320000000000003E-2</c:v>
                </c:pt>
                <c:pt idx="1997">
                  <c:v>-0.11017</c:v>
                </c:pt>
                <c:pt idx="1998">
                  <c:v>-0.12428</c:v>
                </c:pt>
                <c:pt idx="1999">
                  <c:v>-0.12325</c:v>
                </c:pt>
                <c:pt idx="2000">
                  <c:v>-0.11599</c:v>
                </c:pt>
                <c:pt idx="2001">
                  <c:v>-0.10715</c:v>
                </c:pt>
                <c:pt idx="2002">
                  <c:v>-0.10124</c:v>
                </c:pt>
                <c:pt idx="2003">
                  <c:v>-8.5699999999999998E-2</c:v>
                </c:pt>
                <c:pt idx="2004" formatCode="0.00E+00">
                  <c:v>-8.5269999999999999E-2</c:v>
                </c:pt>
                <c:pt idx="2005" formatCode="0.00E+00">
                  <c:v>-8.5750000000000007E-2</c:v>
                </c:pt>
                <c:pt idx="2006" formatCode="0.00E+00">
                  <c:v>-8.0629999999999993E-2</c:v>
                </c:pt>
                <c:pt idx="2007" formatCode="0.00E+00">
                  <c:v>-8.6809999999999998E-2</c:v>
                </c:pt>
                <c:pt idx="2008" formatCode="0.00E+00">
                  <c:v>-9.9309999999999996E-2</c:v>
                </c:pt>
                <c:pt idx="2009">
                  <c:v>-0.10013</c:v>
                </c:pt>
                <c:pt idx="2010">
                  <c:v>-0.10299999999999999</c:v>
                </c:pt>
                <c:pt idx="2011">
                  <c:v>-9.6750000000000003E-2</c:v>
                </c:pt>
                <c:pt idx="2012">
                  <c:v>-9.64E-2</c:v>
                </c:pt>
                <c:pt idx="2013">
                  <c:v>-8.8940000000000005E-2</c:v>
                </c:pt>
                <c:pt idx="2014">
                  <c:v>-8.5790000000000005E-2</c:v>
                </c:pt>
                <c:pt idx="2015">
                  <c:v>-7.9920000000000005E-2</c:v>
                </c:pt>
                <c:pt idx="2016">
                  <c:v>-8.0409999999999995E-2</c:v>
                </c:pt>
                <c:pt idx="2017">
                  <c:v>-8.6040000000000005E-2</c:v>
                </c:pt>
                <c:pt idx="2018">
                  <c:v>-9.0079999999999993E-2</c:v>
                </c:pt>
                <c:pt idx="2019" formatCode="0.00E+00">
                  <c:v>-9.1619999999999993E-2</c:v>
                </c:pt>
                <c:pt idx="2020" formatCode="0.00E+00">
                  <c:v>-0.10001</c:v>
                </c:pt>
                <c:pt idx="2021" formatCode="0.00E+00">
                  <c:v>-9.8449999999999996E-2</c:v>
                </c:pt>
                <c:pt idx="2022">
                  <c:v>-8.8440000000000005E-2</c:v>
                </c:pt>
                <c:pt idx="2023">
                  <c:v>-8.022E-2</c:v>
                </c:pt>
                <c:pt idx="2024">
                  <c:v>-6.5140000000000003E-2</c:v>
                </c:pt>
                <c:pt idx="2025">
                  <c:v>-5.0189999999999999E-2</c:v>
                </c:pt>
                <c:pt idx="2026" formatCode="0.00E+00">
                  <c:v>-4.1099999999999998E-2</c:v>
                </c:pt>
                <c:pt idx="2027" formatCode="0.00E+00">
                  <c:v>-3.6979999999999999E-2</c:v>
                </c:pt>
                <c:pt idx="2028" formatCode="0.00E+00">
                  <c:v>-4.0689999999999997E-2</c:v>
                </c:pt>
                <c:pt idx="2029">
                  <c:v>-4.5740000000000003E-2</c:v>
                </c:pt>
                <c:pt idx="2030">
                  <c:v>-5.6439999999999997E-2</c:v>
                </c:pt>
                <c:pt idx="2031">
                  <c:v>-6.4829999999999999E-2</c:v>
                </c:pt>
                <c:pt idx="2032">
                  <c:v>-7.0010000000000003E-2</c:v>
                </c:pt>
                <c:pt idx="2033" formatCode="0.00E+00">
                  <c:v>-7.5509999999999994E-2</c:v>
                </c:pt>
                <c:pt idx="2034" formatCode="0.00E+00">
                  <c:v>-7.3529999999999998E-2</c:v>
                </c:pt>
                <c:pt idx="2035">
                  <c:v>-7.3639999999999997E-2</c:v>
                </c:pt>
                <c:pt idx="2036" formatCode="0.00E+00">
                  <c:v>-6.9739999999999996E-2</c:v>
                </c:pt>
                <c:pt idx="2037" formatCode="0.00E+00">
                  <c:v>-6.0600000000000001E-2</c:v>
                </c:pt>
                <c:pt idx="2038" formatCode="0.00E+00">
                  <c:v>-5.2929999999999998E-2</c:v>
                </c:pt>
                <c:pt idx="2039" formatCode="0.00E+00">
                  <c:v>-5.0529999999999999E-2</c:v>
                </c:pt>
                <c:pt idx="2040">
                  <c:v>-3.3739999999999999E-2</c:v>
                </c:pt>
                <c:pt idx="2041" formatCode="0.00E+00">
                  <c:v>-3.4770000000000002E-2</c:v>
                </c:pt>
                <c:pt idx="2042" formatCode="0.00E+00">
                  <c:v>-3.3959999999999997E-2</c:v>
                </c:pt>
                <c:pt idx="2043" formatCode="0.00E+00">
                  <c:v>-2.997E-2</c:v>
                </c:pt>
                <c:pt idx="2044" formatCode="0.00E+00">
                  <c:v>-3.3099999999999997E-2</c:v>
                </c:pt>
                <c:pt idx="2045" formatCode="0.00E+00">
                  <c:v>-3.2870000000000003E-2</c:v>
                </c:pt>
                <c:pt idx="2046" formatCode="0.00E+00">
                  <c:v>-3.0009999999999998E-2</c:v>
                </c:pt>
                <c:pt idx="2047" formatCode="0.00E+00">
                  <c:v>-2.6780000000000002E-2</c:v>
                </c:pt>
                <c:pt idx="2048" formatCode="0.00E+00">
                  <c:v>-2.0480000000000002E-2</c:v>
                </c:pt>
                <c:pt idx="2049" formatCode="0.00E+00">
                  <c:v>-2.298E-2</c:v>
                </c:pt>
                <c:pt idx="2050" formatCode="0.00E+00">
                  <c:v>-3.1460000000000002E-2</c:v>
                </c:pt>
                <c:pt idx="2051" formatCode="0.00E+00">
                  <c:v>-2.81E-2</c:v>
                </c:pt>
                <c:pt idx="2052" formatCode="0.00E+00">
                  <c:v>-3.5529999999999999E-2</c:v>
                </c:pt>
                <c:pt idx="2053" formatCode="0.00E+00">
                  <c:v>-3.9070000000000001E-2</c:v>
                </c:pt>
                <c:pt idx="2054" formatCode="0.00E+00">
                  <c:v>-3.3029999999999997E-2</c:v>
                </c:pt>
                <c:pt idx="2055" formatCode="0.00E+00">
                  <c:v>-3.0169999999999999E-2</c:v>
                </c:pt>
                <c:pt idx="2056" formatCode="0.00E+00">
                  <c:v>-2.819E-2</c:v>
                </c:pt>
                <c:pt idx="2057" formatCode="0.00E+00">
                  <c:v>-2.445E-2</c:v>
                </c:pt>
                <c:pt idx="2058" formatCode="0.00E+00">
                  <c:v>-2.7660000000000001E-2</c:v>
                </c:pt>
                <c:pt idx="2059" formatCode="0.00E+00">
                  <c:v>-2.0990000000000002E-2</c:v>
                </c:pt>
                <c:pt idx="2060">
                  <c:v>-1.387E-2</c:v>
                </c:pt>
                <c:pt idx="2061">
                  <c:v>-1.1469999999999999E-2</c:v>
                </c:pt>
                <c:pt idx="2062" formatCode="0.00E+00">
                  <c:v>-5.0499999999999998E-3</c:v>
                </c:pt>
                <c:pt idx="2063" formatCode="0.00E+00">
                  <c:v>-4.62E-3</c:v>
                </c:pt>
                <c:pt idx="2064" formatCode="0.00E+00">
                  <c:v>-2.3900000000000002E-3</c:v>
                </c:pt>
                <c:pt idx="2065" formatCode="0.00E+00">
                  <c:v>-1.2800000000000001E-3</c:v>
                </c:pt>
                <c:pt idx="2066" formatCode="0.00E+00">
                  <c:v>-5.5799999999999999E-3</c:v>
                </c:pt>
                <c:pt idx="2067" formatCode="0.00E+00">
                  <c:v>-6.6872999999999998E-4</c:v>
                </c:pt>
                <c:pt idx="2068" formatCode="0.00E+00">
                  <c:v>2.2300000000000002E-3</c:v>
                </c:pt>
                <c:pt idx="2069" formatCode="0.00E+00">
                  <c:v>7.1685299999999996E-5</c:v>
                </c:pt>
                <c:pt idx="2070" formatCode="0.00E+00">
                  <c:v>-1.67E-3</c:v>
                </c:pt>
                <c:pt idx="2071" formatCode="0.00E+00">
                  <c:v>-4.0400000000000002E-3</c:v>
                </c:pt>
                <c:pt idx="2072" formatCode="0.00E+00">
                  <c:v>-1.1730000000000001E-2</c:v>
                </c:pt>
                <c:pt idx="2073" formatCode="0.00E+00">
                  <c:v>-7.8600000000000007E-3</c:v>
                </c:pt>
                <c:pt idx="2074">
                  <c:v>-1.0189999999999999E-2</c:v>
                </c:pt>
                <c:pt idx="2075">
                  <c:v>-7.7099999999999998E-3</c:v>
                </c:pt>
                <c:pt idx="2076">
                  <c:v>-3.0100000000000001E-3</c:v>
                </c:pt>
                <c:pt idx="2077">
                  <c:v>4.4600000000000004E-3</c:v>
                </c:pt>
                <c:pt idx="2078">
                  <c:v>6.5599999999999999E-3</c:v>
                </c:pt>
                <c:pt idx="2079">
                  <c:v>5.5300000000000002E-3</c:v>
                </c:pt>
                <c:pt idx="2080">
                  <c:v>7.4700000000000001E-3</c:v>
                </c:pt>
                <c:pt idx="2081">
                  <c:v>1.209E-2</c:v>
                </c:pt>
                <c:pt idx="2082">
                  <c:v>3.0200000000000001E-3</c:v>
                </c:pt>
                <c:pt idx="2083" formatCode="0.00E+00">
                  <c:v>8.9697099999999999E-4</c:v>
                </c:pt>
                <c:pt idx="2084">
                  <c:v>3.5300000000000002E-3</c:v>
                </c:pt>
                <c:pt idx="2085">
                  <c:v>-5.3132400000000001E-4</c:v>
                </c:pt>
                <c:pt idx="2086">
                  <c:v>-4.9235100000000003E-4</c:v>
                </c:pt>
                <c:pt idx="2087" formatCode="0.00E+00">
                  <c:v>-1.7899999999999999E-3</c:v>
                </c:pt>
                <c:pt idx="2088" formatCode="0.00E+00">
                  <c:v>-2.1700000000000001E-3</c:v>
                </c:pt>
                <c:pt idx="2089" formatCode="0.00E+00">
                  <c:v>2.5999999999999999E-3</c:v>
                </c:pt>
                <c:pt idx="2090" formatCode="0.00E+00">
                  <c:v>2.0100000000000001E-3</c:v>
                </c:pt>
                <c:pt idx="2091">
                  <c:v>-1.9300000000000001E-3</c:v>
                </c:pt>
                <c:pt idx="2092" formatCode="0.00E+00">
                  <c:v>1.0030000000000001E-2</c:v>
                </c:pt>
                <c:pt idx="2093">
                  <c:v>8.8199999999999997E-3</c:v>
                </c:pt>
                <c:pt idx="2094" formatCode="0.00E+00">
                  <c:v>5.64E-3</c:v>
                </c:pt>
                <c:pt idx="2095">
                  <c:v>4.2100000000000002E-3</c:v>
                </c:pt>
                <c:pt idx="2096">
                  <c:v>4.2900000000000004E-3</c:v>
                </c:pt>
                <c:pt idx="2097">
                  <c:v>-4.2100000000000002E-3</c:v>
                </c:pt>
                <c:pt idx="2098">
                  <c:v>8.5100000000000002E-3</c:v>
                </c:pt>
                <c:pt idx="2099">
                  <c:v>3.7080000000000002E-2</c:v>
                </c:pt>
                <c:pt idx="2100">
                  <c:v>0.12368999999999999</c:v>
                </c:pt>
                <c:pt idx="2101">
                  <c:v>0.25657000000000002</c:v>
                </c:pt>
                <c:pt idx="2102">
                  <c:v>0.43593999999999999</c:v>
                </c:pt>
                <c:pt idx="2103">
                  <c:v>0.61509000000000003</c:v>
                </c:pt>
                <c:pt idx="2104">
                  <c:v>0.74470999999999998</c:v>
                </c:pt>
                <c:pt idx="2105">
                  <c:v>0.78583999999999998</c:v>
                </c:pt>
                <c:pt idx="2106">
                  <c:v>0.74612999999999996</c:v>
                </c:pt>
                <c:pt idx="2107">
                  <c:v>0.62624999999999997</c:v>
                </c:pt>
                <c:pt idx="2108">
                  <c:v>0.47671000000000002</c:v>
                </c:pt>
                <c:pt idx="2109">
                  <c:v>0.33948</c:v>
                </c:pt>
                <c:pt idx="2110">
                  <c:v>0.22173000000000001</c:v>
                </c:pt>
                <c:pt idx="2111">
                  <c:v>0.13478000000000001</c:v>
                </c:pt>
                <c:pt idx="2112">
                  <c:v>7.8369999999999995E-2</c:v>
                </c:pt>
                <c:pt idx="2113">
                  <c:v>2.886E-2</c:v>
                </c:pt>
                <c:pt idx="2114">
                  <c:v>-6.4294099999999996E-4</c:v>
                </c:pt>
                <c:pt idx="2115">
                  <c:v>-1.9730000000000001E-2</c:v>
                </c:pt>
                <c:pt idx="2116">
                  <c:v>-4.07E-2</c:v>
                </c:pt>
                <c:pt idx="2117">
                  <c:v>-5.2630000000000003E-2</c:v>
                </c:pt>
                <c:pt idx="2118">
                  <c:v>-6.0970000000000003E-2</c:v>
                </c:pt>
                <c:pt idx="2119">
                  <c:v>-7.1179999999999993E-2</c:v>
                </c:pt>
                <c:pt idx="2120">
                  <c:v>-7.2029999999999997E-2</c:v>
                </c:pt>
                <c:pt idx="2121">
                  <c:v>-7.5469999999999995E-2</c:v>
                </c:pt>
                <c:pt idx="2122">
                  <c:v>-8.0079999999999998E-2</c:v>
                </c:pt>
                <c:pt idx="2123" formatCode="0.00E+00">
                  <c:v>-7.6069999999999999E-2</c:v>
                </c:pt>
                <c:pt idx="2124">
                  <c:v>-7.8969999999999999E-2</c:v>
                </c:pt>
                <c:pt idx="2125">
                  <c:v>-8.609E-2</c:v>
                </c:pt>
                <c:pt idx="2126" formatCode="0.00E+00">
                  <c:v>-8.1869999999999998E-2</c:v>
                </c:pt>
                <c:pt idx="2127">
                  <c:v>-8.6349999999999996E-2</c:v>
                </c:pt>
                <c:pt idx="2128">
                  <c:v>-8.9080000000000006E-2</c:v>
                </c:pt>
                <c:pt idx="2129">
                  <c:v>-8.6870000000000003E-2</c:v>
                </c:pt>
                <c:pt idx="2130">
                  <c:v>-9.0440000000000006E-2</c:v>
                </c:pt>
                <c:pt idx="2131">
                  <c:v>-8.7520000000000001E-2</c:v>
                </c:pt>
                <c:pt idx="2132">
                  <c:v>-8.0119999999999997E-2</c:v>
                </c:pt>
                <c:pt idx="2133">
                  <c:v>-8.448E-2</c:v>
                </c:pt>
                <c:pt idx="2134">
                  <c:v>-7.7880000000000005E-2</c:v>
                </c:pt>
                <c:pt idx="2135">
                  <c:v>-6.5710000000000005E-2</c:v>
                </c:pt>
                <c:pt idx="2136">
                  <c:v>-6.8479999999999999E-2</c:v>
                </c:pt>
                <c:pt idx="2137">
                  <c:v>-6.9320000000000007E-2</c:v>
                </c:pt>
                <c:pt idx="2138">
                  <c:v>-6.4939999999999998E-2</c:v>
                </c:pt>
                <c:pt idx="2139" formatCode="0.00E+00">
                  <c:v>-7.0389999999999994E-2</c:v>
                </c:pt>
                <c:pt idx="2140" formatCode="0.00E+00">
                  <c:v>-7.1190000000000003E-2</c:v>
                </c:pt>
                <c:pt idx="2141">
                  <c:v>-7.0529999999999995E-2</c:v>
                </c:pt>
                <c:pt idx="2142">
                  <c:v>-6.5600000000000006E-2</c:v>
                </c:pt>
                <c:pt idx="2143">
                  <c:v>-5.8290000000000002E-2</c:v>
                </c:pt>
                <c:pt idx="2144">
                  <c:v>-5.3780000000000001E-2</c:v>
                </c:pt>
                <c:pt idx="2145" formatCode="0.00E+00">
                  <c:v>-5.1189999999999999E-2</c:v>
                </c:pt>
                <c:pt idx="2146">
                  <c:v>-4.53E-2</c:v>
                </c:pt>
                <c:pt idx="2147">
                  <c:v>-5.0750000000000003E-2</c:v>
                </c:pt>
                <c:pt idx="2148">
                  <c:v>-4.8329999999999998E-2</c:v>
                </c:pt>
                <c:pt idx="2149">
                  <c:v>-4.2810000000000001E-2</c:v>
                </c:pt>
                <c:pt idx="2150">
                  <c:v>-4.7759999999999997E-2</c:v>
                </c:pt>
                <c:pt idx="2151">
                  <c:v>-4.6760000000000003E-2</c:v>
                </c:pt>
                <c:pt idx="2152">
                  <c:v>-3.5770000000000003E-2</c:v>
                </c:pt>
                <c:pt idx="2153">
                  <c:v>-4.1169999999999998E-2</c:v>
                </c:pt>
                <c:pt idx="2154">
                  <c:v>-4.0640000000000003E-2</c:v>
                </c:pt>
                <c:pt idx="2155">
                  <c:v>-3.5200000000000002E-2</c:v>
                </c:pt>
                <c:pt idx="2156">
                  <c:v>-3.7850000000000002E-2</c:v>
                </c:pt>
                <c:pt idx="2157" formatCode="0.00E+00">
                  <c:v>-4.0160000000000001E-2</c:v>
                </c:pt>
                <c:pt idx="2158" formatCode="0.00E+00">
                  <c:v>-3.4599999999999999E-2</c:v>
                </c:pt>
                <c:pt idx="2159" formatCode="0.00E+00">
                  <c:v>-3.9300000000000002E-2</c:v>
                </c:pt>
                <c:pt idx="2160" formatCode="0.00E+00">
                  <c:v>-3.3989999999999999E-2</c:v>
                </c:pt>
                <c:pt idx="2161" formatCode="0.00E+00">
                  <c:v>-2.546E-2</c:v>
                </c:pt>
                <c:pt idx="2162" formatCode="0.00E+00">
                  <c:v>-2.5180000000000001E-2</c:v>
                </c:pt>
                <c:pt idx="2163" formatCode="0.00E+00">
                  <c:v>-2.146E-2</c:v>
                </c:pt>
                <c:pt idx="2164" formatCode="0.00E+00">
                  <c:v>-1.8919999999999999E-2</c:v>
                </c:pt>
                <c:pt idx="2165" formatCode="0.00E+00">
                  <c:v>-2.537E-2</c:v>
                </c:pt>
                <c:pt idx="2166" formatCode="0.00E+00">
                  <c:v>-2.9479999999999999E-2</c:v>
                </c:pt>
                <c:pt idx="2167" formatCode="0.00E+00">
                  <c:v>-3.4049999999999997E-2</c:v>
                </c:pt>
                <c:pt idx="2168" formatCode="0.00E+00">
                  <c:v>-3.9239999999999997E-2</c:v>
                </c:pt>
                <c:pt idx="2169" formatCode="0.00E+00">
                  <c:v>-3.4860000000000002E-2</c:v>
                </c:pt>
                <c:pt idx="2170">
                  <c:v>-3.2779999999999997E-2</c:v>
                </c:pt>
                <c:pt idx="2171" formatCode="0.00E+00">
                  <c:v>-3.2989999999999998E-2</c:v>
                </c:pt>
                <c:pt idx="2172" formatCode="0.00E+00">
                  <c:v>-2.2210000000000001E-2</c:v>
                </c:pt>
                <c:pt idx="2173" formatCode="0.00E+00">
                  <c:v>-1.652E-2</c:v>
                </c:pt>
                <c:pt idx="2174" formatCode="0.00E+00">
                  <c:v>-1.1339999999999999E-2</c:v>
                </c:pt>
                <c:pt idx="2175" formatCode="0.00E+00">
                  <c:v>-2.9399999999999999E-3</c:v>
                </c:pt>
                <c:pt idx="2176" formatCode="0.00E+00">
                  <c:v>-1.65E-3</c:v>
                </c:pt>
                <c:pt idx="2177" formatCode="0.00E+00">
                  <c:v>-8.3199999999999993E-3</c:v>
                </c:pt>
                <c:pt idx="2178" formatCode="0.00E+00">
                  <c:v>-3.5999999999999999E-3</c:v>
                </c:pt>
                <c:pt idx="2179">
                  <c:v>-1.009E-2</c:v>
                </c:pt>
                <c:pt idx="2180">
                  <c:v>-1.257E-2</c:v>
                </c:pt>
                <c:pt idx="2181">
                  <c:v>-7.4700000000000001E-3</c:v>
                </c:pt>
                <c:pt idx="2182">
                  <c:v>-7.0200000000000002E-3</c:v>
                </c:pt>
                <c:pt idx="2183">
                  <c:v>-1.0670000000000001E-2</c:v>
                </c:pt>
                <c:pt idx="2184">
                  <c:v>-3.3921400000000001E-4</c:v>
                </c:pt>
                <c:pt idx="2185">
                  <c:v>-1.56E-3</c:v>
                </c:pt>
                <c:pt idx="2186">
                  <c:v>-2.4099999999999998E-3</c:v>
                </c:pt>
                <c:pt idx="2187" formatCode="0.00E+00">
                  <c:v>-1.83E-3</c:v>
                </c:pt>
                <c:pt idx="2188">
                  <c:v>-5.5199999999999997E-3</c:v>
                </c:pt>
                <c:pt idx="2189">
                  <c:v>-9.6699999999999998E-3</c:v>
                </c:pt>
                <c:pt idx="2190">
                  <c:v>-4.6600000000000001E-3</c:v>
                </c:pt>
                <c:pt idx="2191">
                  <c:v>-9.8099999999999993E-3</c:v>
                </c:pt>
                <c:pt idx="2192">
                  <c:v>-5.3E-3</c:v>
                </c:pt>
                <c:pt idx="2193">
                  <c:v>7.5838900000000005E-4</c:v>
                </c:pt>
                <c:pt idx="2194" formatCode="0.00E+00">
                  <c:v>-8.5000000000000006E-3</c:v>
                </c:pt>
                <c:pt idx="2195">
                  <c:v>-1.06E-2</c:v>
                </c:pt>
                <c:pt idx="2196">
                  <c:v>-3.3800000000000002E-3</c:v>
                </c:pt>
                <c:pt idx="2197">
                  <c:v>-5.1999999999999998E-3</c:v>
                </c:pt>
                <c:pt idx="2198">
                  <c:v>-2.8E-3</c:v>
                </c:pt>
                <c:pt idx="2199">
                  <c:v>6.3E-3</c:v>
                </c:pt>
                <c:pt idx="2200">
                  <c:v>2.9676600000000001E-4</c:v>
                </c:pt>
                <c:pt idx="2201">
                  <c:v>-1.8553100000000001E-4</c:v>
                </c:pt>
                <c:pt idx="2202">
                  <c:v>-2.91267E-4</c:v>
                </c:pt>
                <c:pt idx="2203" formatCode="0.00E+00">
                  <c:v>-9.3500000000000007E-3</c:v>
                </c:pt>
                <c:pt idx="2204" formatCode="0.00E+00">
                  <c:v>-4.2700000000000004E-3</c:v>
                </c:pt>
                <c:pt idx="2205">
                  <c:v>1.1900000000000001E-3</c:v>
                </c:pt>
                <c:pt idx="2206">
                  <c:v>-4.1000000000000003E-3</c:v>
                </c:pt>
                <c:pt idx="2207">
                  <c:v>3.9899999999999996E-3</c:v>
                </c:pt>
                <c:pt idx="2208">
                  <c:v>1.204E-2</c:v>
                </c:pt>
                <c:pt idx="2209">
                  <c:v>5.8300000000000001E-3</c:v>
                </c:pt>
                <c:pt idx="2210">
                  <c:v>9.11E-3</c:v>
                </c:pt>
                <c:pt idx="2211">
                  <c:v>8.0000000000000002E-3</c:v>
                </c:pt>
                <c:pt idx="2212">
                  <c:v>-1.39E-3</c:v>
                </c:pt>
                <c:pt idx="2213">
                  <c:v>-3.8400000000000001E-3</c:v>
                </c:pt>
                <c:pt idx="2214">
                  <c:v>-4.9500000000000004E-3</c:v>
                </c:pt>
                <c:pt idx="2215" formatCode="0.00E+00">
                  <c:v>-6.2700000000000004E-3</c:v>
                </c:pt>
                <c:pt idx="2216" formatCode="0.00E+00">
                  <c:v>5.6299999999999996E-3</c:v>
                </c:pt>
                <c:pt idx="2217" formatCode="0.00E+00">
                  <c:v>9.8799999999999999E-3</c:v>
                </c:pt>
                <c:pt idx="2218">
                  <c:v>1.6469999999999999E-2</c:v>
                </c:pt>
                <c:pt idx="2219">
                  <c:v>3.9579999999999997E-2</c:v>
                </c:pt>
                <c:pt idx="2220">
                  <c:v>9.8769999999999997E-2</c:v>
                </c:pt>
                <c:pt idx="2221">
                  <c:v>0.21661</c:v>
                </c:pt>
                <c:pt idx="2222">
                  <c:v>0.39439999999999997</c:v>
                </c:pt>
                <c:pt idx="2223">
                  <c:v>0.57852000000000003</c:v>
                </c:pt>
                <c:pt idx="2224">
                  <c:v>0.73170999999999997</c:v>
                </c:pt>
                <c:pt idx="2225">
                  <c:v>0.81371000000000004</c:v>
                </c:pt>
                <c:pt idx="2226">
                  <c:v>0.78864000000000001</c:v>
                </c:pt>
                <c:pt idx="2227">
                  <c:v>0.69050999999999996</c:v>
                </c:pt>
                <c:pt idx="2228">
                  <c:v>0.55586999999999998</c:v>
                </c:pt>
                <c:pt idx="2229">
                  <c:v>0.41715999999999998</c:v>
                </c:pt>
                <c:pt idx="2230" formatCode="0.00E+00">
                  <c:v>0.30187999999999998</c:v>
                </c:pt>
                <c:pt idx="2231">
                  <c:v>0.21711</c:v>
                </c:pt>
                <c:pt idx="2232">
                  <c:v>0.14903</c:v>
                </c:pt>
                <c:pt idx="2233">
                  <c:v>0.10299999999999999</c:v>
                </c:pt>
                <c:pt idx="2234">
                  <c:v>6.7930000000000004E-2</c:v>
                </c:pt>
                <c:pt idx="2235">
                  <c:v>3.6420000000000001E-2</c:v>
                </c:pt>
                <c:pt idx="2236">
                  <c:v>2.1930000000000002E-2</c:v>
                </c:pt>
                <c:pt idx="2237">
                  <c:v>7.7799999999999996E-3</c:v>
                </c:pt>
                <c:pt idx="2238">
                  <c:v>-9.2899999999999996E-3</c:v>
                </c:pt>
                <c:pt idx="2239">
                  <c:v>-1.1480000000000001E-2</c:v>
                </c:pt>
                <c:pt idx="2240">
                  <c:v>-1.738E-2</c:v>
                </c:pt>
                <c:pt idx="2241">
                  <c:v>-2.869E-2</c:v>
                </c:pt>
                <c:pt idx="2242">
                  <c:v>-3.279E-2</c:v>
                </c:pt>
                <c:pt idx="2243">
                  <c:v>-3.4939999999999999E-2</c:v>
                </c:pt>
                <c:pt idx="2244" formatCode="0.00E+00">
                  <c:v>-4.5400000000000003E-2</c:v>
                </c:pt>
                <c:pt idx="2245">
                  <c:v>-4.3950000000000003E-2</c:v>
                </c:pt>
                <c:pt idx="2246" formatCode="0.00E+00">
                  <c:v>-4.1270000000000001E-2</c:v>
                </c:pt>
                <c:pt idx="2247" formatCode="0.00E+00">
                  <c:v>-1.5630000000000002E-2</c:v>
                </c:pt>
                <c:pt idx="2248">
                  <c:v>1.9E-2</c:v>
                </c:pt>
                <c:pt idx="2249">
                  <c:v>6.1420000000000002E-2</c:v>
                </c:pt>
                <c:pt idx="2250">
                  <c:v>9.9949999999999997E-2</c:v>
                </c:pt>
                <c:pt idx="2251">
                  <c:v>0.13685</c:v>
                </c:pt>
                <c:pt idx="2252" formatCode="0.00E+00">
                  <c:v>0.14454</c:v>
                </c:pt>
                <c:pt idx="2253" formatCode="0.00E+00">
                  <c:v>0.13235</c:v>
                </c:pt>
                <c:pt idx="2254" formatCode="0.00E+00">
                  <c:v>0.11021</c:v>
                </c:pt>
                <c:pt idx="2255" formatCode="0.00E+00">
                  <c:v>8.8239999999999999E-2</c:v>
                </c:pt>
                <c:pt idx="2256" formatCode="0.00E+00">
                  <c:v>5.978E-2</c:v>
                </c:pt>
                <c:pt idx="2257">
                  <c:v>3.6720000000000003E-2</c:v>
                </c:pt>
                <c:pt idx="2258">
                  <c:v>3.09E-2</c:v>
                </c:pt>
                <c:pt idx="2259" formatCode="0.00E+00">
                  <c:v>1.763E-2</c:v>
                </c:pt>
                <c:pt idx="2260" formatCode="0.00E+00">
                  <c:v>8.1200000000000005E-3</c:v>
                </c:pt>
                <c:pt idx="2261">
                  <c:v>1.0500000000000001E-2</c:v>
                </c:pt>
                <c:pt idx="2262">
                  <c:v>1.6087400000000001E-4</c:v>
                </c:pt>
                <c:pt idx="2263" formatCode="0.00E+00">
                  <c:v>-6.3699999999999998E-3</c:v>
                </c:pt>
                <c:pt idx="2264" formatCode="0.00E+00">
                  <c:v>-2.29662E-4</c:v>
                </c:pt>
                <c:pt idx="2265" formatCode="0.00E+00">
                  <c:v>-6.1399999999999996E-3</c:v>
                </c:pt>
                <c:pt idx="2266" formatCode="0.00E+00">
                  <c:v>-6.2300000000000003E-3</c:v>
                </c:pt>
                <c:pt idx="2267" formatCode="0.00E+00">
                  <c:v>-3.0500000000000002E-3</c:v>
                </c:pt>
                <c:pt idx="2268" formatCode="0.00E+00">
                  <c:v>-6.8300000000000001E-3</c:v>
                </c:pt>
                <c:pt idx="2269">
                  <c:v>-8.5100000000000002E-3</c:v>
                </c:pt>
                <c:pt idx="2270">
                  <c:v>-3.4499999999999999E-3</c:v>
                </c:pt>
                <c:pt idx="2271">
                  <c:v>-1.2999999999999999E-2</c:v>
                </c:pt>
                <c:pt idx="2272">
                  <c:v>-8.0700000000000008E-3</c:v>
                </c:pt>
                <c:pt idx="2273">
                  <c:v>-4.7699999999999999E-3</c:v>
                </c:pt>
                <c:pt idx="2274">
                  <c:v>-1.218E-2</c:v>
                </c:pt>
                <c:pt idx="2275">
                  <c:v>-1.3820000000000001E-2</c:v>
                </c:pt>
                <c:pt idx="2276">
                  <c:v>-4.62E-3</c:v>
                </c:pt>
                <c:pt idx="2277">
                  <c:v>-1.107E-2</c:v>
                </c:pt>
                <c:pt idx="2278">
                  <c:v>-1.0489999999999999E-2</c:v>
                </c:pt>
                <c:pt idx="2279">
                  <c:v>-5.8199999999999997E-3</c:v>
                </c:pt>
                <c:pt idx="2280">
                  <c:v>-2.7299999999999998E-3</c:v>
                </c:pt>
                <c:pt idx="2281">
                  <c:v>1.49E-3</c:v>
                </c:pt>
                <c:pt idx="2282">
                  <c:v>7.5900000000000004E-3</c:v>
                </c:pt>
                <c:pt idx="2283">
                  <c:v>8.2100000000000003E-3</c:v>
                </c:pt>
                <c:pt idx="2284">
                  <c:v>1.8540000000000001E-2</c:v>
                </c:pt>
                <c:pt idx="2285">
                  <c:v>2.2800000000000001E-2</c:v>
                </c:pt>
                <c:pt idx="2286">
                  <c:v>1.3469999999999999E-2</c:v>
                </c:pt>
                <c:pt idx="2287">
                  <c:v>1.0529999999999999E-2</c:v>
                </c:pt>
                <c:pt idx="2288" formatCode="0.00E+00">
                  <c:v>8.6400000000000001E-3</c:v>
                </c:pt>
                <c:pt idx="2289" formatCode="0.00E+00">
                  <c:v>3.0691799999999999E-4</c:v>
                </c:pt>
                <c:pt idx="2290" formatCode="0.00E+00">
                  <c:v>-2.63E-3</c:v>
                </c:pt>
                <c:pt idx="2291" formatCode="0.00E+00">
                  <c:v>-6.6937799999999999E-4</c:v>
                </c:pt>
                <c:pt idx="2292" formatCode="0.00E+00">
                  <c:v>1.4599999999999999E-3</c:v>
                </c:pt>
                <c:pt idx="2293" formatCode="0.00E+00">
                  <c:v>7.2700000000000004E-3</c:v>
                </c:pt>
                <c:pt idx="2294">
                  <c:v>4.79E-3</c:v>
                </c:pt>
                <c:pt idx="2295">
                  <c:v>3.1900000000000001E-3</c:v>
                </c:pt>
                <c:pt idx="2296">
                  <c:v>9.9600000000000001E-3</c:v>
                </c:pt>
                <c:pt idx="2297" formatCode="0.00E+00">
                  <c:v>1.1089999999999999E-2</c:v>
                </c:pt>
                <c:pt idx="2298">
                  <c:v>8.1099999999999992E-3</c:v>
                </c:pt>
                <c:pt idx="2299">
                  <c:v>1.4590000000000001E-2</c:v>
                </c:pt>
                <c:pt idx="2300">
                  <c:v>8.77E-3</c:v>
                </c:pt>
                <c:pt idx="2301" formatCode="0.00E+00">
                  <c:v>3.7000000000000002E-3</c:v>
                </c:pt>
                <c:pt idx="2302" formatCode="0.00E+00">
                  <c:v>1.72E-3</c:v>
                </c:pt>
                <c:pt idx="2303">
                  <c:v>-7.0299999999999998E-3</c:v>
                </c:pt>
                <c:pt idx="2304" formatCode="0.00E+00">
                  <c:v>-9.8399999999999998E-3</c:v>
                </c:pt>
                <c:pt idx="2305" formatCode="0.00E+00">
                  <c:v>-3.4399999999999999E-3</c:v>
                </c:pt>
                <c:pt idx="2306" formatCode="0.00E+00">
                  <c:v>-1.153E-2</c:v>
                </c:pt>
                <c:pt idx="2307" formatCode="0.00E+00">
                  <c:v>-8.94E-3</c:v>
                </c:pt>
                <c:pt idx="2308" formatCode="0.00E+00">
                  <c:v>-2.8900000000000002E-3</c:v>
                </c:pt>
                <c:pt idx="2309" formatCode="0.00E+00">
                  <c:v>-1.6000000000000001E-3</c:v>
                </c:pt>
                <c:pt idx="2310" formatCode="0.00E+00">
                  <c:v>6.0499999999999998E-3</c:v>
                </c:pt>
                <c:pt idx="2311" formatCode="0.00E+00">
                  <c:v>1.7420000000000001E-2</c:v>
                </c:pt>
                <c:pt idx="2312" formatCode="0.00E+00">
                  <c:v>8.9200000000000008E-3</c:v>
                </c:pt>
                <c:pt idx="2313" formatCode="0.00E+00">
                  <c:v>1.1039999999999999E-2</c:v>
                </c:pt>
                <c:pt idx="2314" formatCode="0.00E+00">
                  <c:v>1.154E-2</c:v>
                </c:pt>
                <c:pt idx="2315">
                  <c:v>-4.2900000000000004E-3</c:v>
                </c:pt>
                <c:pt idx="2316">
                  <c:v>-5.7600000000000004E-3</c:v>
                </c:pt>
                <c:pt idx="2317" formatCode="0.00E+00">
                  <c:v>-4.5500000000000002E-3</c:v>
                </c:pt>
                <c:pt idx="2318" formatCode="0.00E+00">
                  <c:v>-1.1469999999999999E-2</c:v>
                </c:pt>
                <c:pt idx="2319" formatCode="0.00E+00">
                  <c:v>-1.357E-2</c:v>
                </c:pt>
                <c:pt idx="2320" formatCode="0.00E+00">
                  <c:v>-1.541E-2</c:v>
                </c:pt>
                <c:pt idx="2321" formatCode="0.00E+00">
                  <c:v>-1.9769999999999999E-2</c:v>
                </c:pt>
                <c:pt idx="2322">
                  <c:v>-1.2880000000000001E-2</c:v>
                </c:pt>
                <c:pt idx="2323" formatCode="0.00E+00">
                  <c:v>-1.0330000000000001E-2</c:v>
                </c:pt>
                <c:pt idx="2324" formatCode="0.00E+00">
                  <c:v>-1.566E-2</c:v>
                </c:pt>
                <c:pt idx="2325" formatCode="0.00E+00">
                  <c:v>-6.5900000000000004E-3</c:v>
                </c:pt>
                <c:pt idx="2326" formatCode="0.00E+00">
                  <c:v>-9.9399999999999992E-3</c:v>
                </c:pt>
                <c:pt idx="2327" formatCode="0.00E+00">
                  <c:v>-1.5310000000000001E-2</c:v>
                </c:pt>
                <c:pt idx="2328" formatCode="0.00E+00">
                  <c:v>-1.038E-2</c:v>
                </c:pt>
                <c:pt idx="2329" formatCode="0.00E+00">
                  <c:v>-7.3299999999999997E-3</c:v>
                </c:pt>
                <c:pt idx="2330">
                  <c:v>-3.2399999999999998E-3</c:v>
                </c:pt>
                <c:pt idx="2331" formatCode="0.00E+00">
                  <c:v>3.16E-3</c:v>
                </c:pt>
                <c:pt idx="2332" formatCode="0.00E+00">
                  <c:v>-2.1700000000000001E-3</c:v>
                </c:pt>
                <c:pt idx="2333" formatCode="0.00E+00">
                  <c:v>-8.8299999999999993E-3</c:v>
                </c:pt>
                <c:pt idx="2334" formatCode="0.00E+00">
                  <c:v>-1.499E-2</c:v>
                </c:pt>
                <c:pt idx="2335">
                  <c:v>-2.2270000000000002E-2</c:v>
                </c:pt>
                <c:pt idx="2336">
                  <c:v>-2.35E-2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018-4327-B961-BA16694BF6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10"/>
          <c:min val="-2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405701477096382"/>
          <c:y val="0.19282963282870738"/>
          <c:w val="0.79637489063867017"/>
          <c:h val="0.70525444736074661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'20C'!$H$3:$H$493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'20C'!$J$3:$J$493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-1.9130000000000001E-2</c:v>
                      </c:pt>
                      <c:pt idx="1">
                        <c:v>-2.24E-2</c:v>
                      </c:pt>
                      <c:pt idx="2" formatCode="0.00E+00">
                        <c:v>-2.0230000000000001E-2</c:v>
                      </c:pt>
                      <c:pt idx="3">
                        <c:v>-1.6930000000000001E-2</c:v>
                      </c:pt>
                      <c:pt idx="4">
                        <c:v>-1.5890000000000001E-2</c:v>
                      </c:pt>
                      <c:pt idx="5">
                        <c:v>-1.519E-2</c:v>
                      </c:pt>
                      <c:pt idx="6">
                        <c:v>-1.452E-2</c:v>
                      </c:pt>
                      <c:pt idx="7">
                        <c:v>-1.3939999999999999E-2</c:v>
                      </c:pt>
                      <c:pt idx="8">
                        <c:v>-1.2529999999999999E-2</c:v>
                      </c:pt>
                      <c:pt idx="9">
                        <c:v>-1.095E-2</c:v>
                      </c:pt>
                      <c:pt idx="10">
                        <c:v>-9.9100000000000004E-3</c:v>
                      </c:pt>
                      <c:pt idx="11">
                        <c:v>-9.0299999999999998E-3</c:v>
                      </c:pt>
                      <c:pt idx="12">
                        <c:v>-7.1199999999999996E-3</c:v>
                      </c:pt>
                      <c:pt idx="13">
                        <c:v>-5.4099999999999999E-3</c:v>
                      </c:pt>
                      <c:pt idx="14">
                        <c:v>-3.49E-3</c:v>
                      </c:pt>
                      <c:pt idx="15">
                        <c:v>-1.1100000000000001E-3</c:v>
                      </c:pt>
                      <c:pt idx="16" formatCode="0.00E+00">
                        <c:v>9.3282100000000002E-4</c:v>
                      </c:pt>
                      <c:pt idx="17">
                        <c:v>2.1800000000000001E-3</c:v>
                      </c:pt>
                      <c:pt idx="18" formatCode="0.00E+00">
                        <c:v>2.6800000000000001E-3</c:v>
                      </c:pt>
                      <c:pt idx="19">
                        <c:v>3.2100000000000002E-3</c:v>
                      </c:pt>
                      <c:pt idx="20">
                        <c:v>3.7100000000000002E-3</c:v>
                      </c:pt>
                      <c:pt idx="21">
                        <c:v>3.49E-3</c:v>
                      </c:pt>
                      <c:pt idx="22">
                        <c:v>2.3600000000000001E-3</c:v>
                      </c:pt>
                      <c:pt idx="23">
                        <c:v>1.72E-3</c:v>
                      </c:pt>
                      <c:pt idx="24" formatCode="0.00E+00">
                        <c:v>1.42E-3</c:v>
                      </c:pt>
                      <c:pt idx="25" formatCode="0.00E+00">
                        <c:v>3.7147999999999999E-4</c:v>
                      </c:pt>
                      <c:pt idx="26" formatCode="0.00E+00">
                        <c:v>-3.4638399999999998E-4</c:v>
                      </c:pt>
                      <c:pt idx="27">
                        <c:v>-2.15E-3</c:v>
                      </c:pt>
                      <c:pt idx="28">
                        <c:v>-1.4499999999999999E-3</c:v>
                      </c:pt>
                      <c:pt idx="29" formatCode="0.00E+00">
                        <c:v>-6.5901800000000004E-4</c:v>
                      </c:pt>
                      <c:pt idx="30" formatCode="0.00E+00">
                        <c:v>-6.2376300000000005E-4</c:v>
                      </c:pt>
                      <c:pt idx="31" formatCode="0.00E+00">
                        <c:v>6.6669299999999999E-4</c:v>
                      </c:pt>
                      <c:pt idx="32">
                        <c:v>2.9199999999999999E-3</c:v>
                      </c:pt>
                      <c:pt idx="33" formatCode="0.00E+00">
                        <c:v>4.0800000000000003E-3</c:v>
                      </c:pt>
                      <c:pt idx="34">
                        <c:v>2.8600000000000001E-3</c:v>
                      </c:pt>
                      <c:pt idx="35">
                        <c:v>3.5699999999999998E-3</c:v>
                      </c:pt>
                      <c:pt idx="36">
                        <c:v>4.9899999999999996E-3</c:v>
                      </c:pt>
                      <c:pt idx="37">
                        <c:v>5.7299999999999999E-3</c:v>
                      </c:pt>
                      <c:pt idx="38">
                        <c:v>5.3899999999999998E-3</c:v>
                      </c:pt>
                      <c:pt idx="39">
                        <c:v>2.0799999999999998E-3</c:v>
                      </c:pt>
                      <c:pt idx="40">
                        <c:v>-1.15E-3</c:v>
                      </c:pt>
                      <c:pt idx="41">
                        <c:v>-2.6199999999999999E-3</c:v>
                      </c:pt>
                      <c:pt idx="42">
                        <c:v>-2.7499999999999998E-3</c:v>
                      </c:pt>
                      <c:pt idx="43">
                        <c:v>-1.6299999999999999E-3</c:v>
                      </c:pt>
                      <c:pt idx="44" formatCode="0.00E+00">
                        <c:v>7.9029399999999998E-4</c:v>
                      </c:pt>
                      <c:pt idx="45" formatCode="0.00E+00">
                        <c:v>-5.9701000000000003E-4</c:v>
                      </c:pt>
                      <c:pt idx="46">
                        <c:v>-2.6099999999999999E-3</c:v>
                      </c:pt>
                      <c:pt idx="47">
                        <c:v>-4.0800000000000003E-3</c:v>
                      </c:pt>
                      <c:pt idx="48">
                        <c:v>-7.2700000000000004E-3</c:v>
                      </c:pt>
                      <c:pt idx="49">
                        <c:v>-1.238E-2</c:v>
                      </c:pt>
                      <c:pt idx="50">
                        <c:v>-1.7319999999999999E-2</c:v>
                      </c:pt>
                      <c:pt idx="51">
                        <c:v>-1.9089999999999999E-2</c:v>
                      </c:pt>
                      <c:pt idx="52">
                        <c:v>-1.6920000000000001E-2</c:v>
                      </c:pt>
                      <c:pt idx="53">
                        <c:v>-1.4080000000000001E-2</c:v>
                      </c:pt>
                      <c:pt idx="54">
                        <c:v>-1.2959999999999999E-2</c:v>
                      </c:pt>
                      <c:pt idx="55" formatCode="0.00E+00">
                        <c:v>-4.2199999999999998E-3</c:v>
                      </c:pt>
                      <c:pt idx="56" formatCode="0.00E+00">
                        <c:v>0</c:v>
                      </c:pt>
                      <c:pt idx="57" formatCode="0.00E+00">
                        <c:v>-1.8540000000000001E-2</c:v>
                      </c:pt>
                      <c:pt idx="58">
                        <c:v>-0.10435999999999999</c:v>
                      </c:pt>
                      <c:pt idx="59">
                        <c:v>-0.23896999999999999</c:v>
                      </c:pt>
                      <c:pt idx="60">
                        <c:v>-0.37386999999999998</c:v>
                      </c:pt>
                      <c:pt idx="61">
                        <c:v>-0.40626000000000001</c:v>
                      </c:pt>
                      <c:pt idx="62">
                        <c:v>-0.38907000000000003</c:v>
                      </c:pt>
                      <c:pt idx="63">
                        <c:v>-0.34434999999999999</c:v>
                      </c:pt>
                      <c:pt idx="64">
                        <c:v>-0.28338999999999998</c:v>
                      </c:pt>
                      <c:pt idx="65">
                        <c:v>-0.24202000000000001</c:v>
                      </c:pt>
                      <c:pt idx="66">
                        <c:v>-0.18747</c:v>
                      </c:pt>
                      <c:pt idx="67">
                        <c:v>-0.15542</c:v>
                      </c:pt>
                      <c:pt idx="68">
                        <c:v>-0.12179</c:v>
                      </c:pt>
                      <c:pt idx="69">
                        <c:v>-8.0420000000000005E-2</c:v>
                      </c:pt>
                      <c:pt idx="70">
                        <c:v>-5.1720000000000002E-2</c:v>
                      </c:pt>
                      <c:pt idx="71">
                        <c:v>-4.0930000000000001E-2</c:v>
                      </c:pt>
                      <c:pt idx="72">
                        <c:v>-3.5209999999999998E-2</c:v>
                      </c:pt>
                      <c:pt idx="73">
                        <c:v>-3.1489999999999997E-2</c:v>
                      </c:pt>
                      <c:pt idx="74">
                        <c:v>-3.0159999999999999E-2</c:v>
                      </c:pt>
                      <c:pt idx="75">
                        <c:v>-2.8160000000000001E-2</c:v>
                      </c:pt>
                      <c:pt idx="76">
                        <c:v>-2.3519999999999999E-2</c:v>
                      </c:pt>
                      <c:pt idx="77">
                        <c:v>-1.9550000000000001E-2</c:v>
                      </c:pt>
                      <c:pt idx="78">
                        <c:v>-1.6209999999999999E-2</c:v>
                      </c:pt>
                      <c:pt idx="79">
                        <c:v>-1.438E-2</c:v>
                      </c:pt>
                      <c:pt idx="80">
                        <c:v>-1.1039999999999999E-2</c:v>
                      </c:pt>
                      <c:pt idx="81">
                        <c:v>-8.5699999999999995E-3</c:v>
                      </c:pt>
                      <c:pt idx="82">
                        <c:v>-6.1999999999999998E-3</c:v>
                      </c:pt>
                      <c:pt idx="83">
                        <c:v>-5.4099999999999999E-3</c:v>
                      </c:pt>
                      <c:pt idx="84" formatCode="0.00E+00">
                        <c:v>-5.3299999999999997E-3</c:v>
                      </c:pt>
                      <c:pt idx="85" formatCode="0.00E+00">
                        <c:v>-5.2100000000000002E-3</c:v>
                      </c:pt>
                      <c:pt idx="86" formatCode="0.00E+00">
                        <c:v>-4.3400000000000001E-3</c:v>
                      </c:pt>
                      <c:pt idx="87" formatCode="0.00E+00">
                        <c:v>-3.9699999999999996E-3</c:v>
                      </c:pt>
                      <c:pt idx="88" formatCode="0.00E+00">
                        <c:v>-3.81E-3</c:v>
                      </c:pt>
                      <c:pt idx="89" formatCode="0.00E+00">
                        <c:v>-2.6900000000000001E-3</c:v>
                      </c:pt>
                      <c:pt idx="90" formatCode="0.00E+00">
                        <c:v>-1.81E-3</c:v>
                      </c:pt>
                      <c:pt idx="91">
                        <c:v>-1.15E-3</c:v>
                      </c:pt>
                      <c:pt idx="92">
                        <c:v>-2.2899999999999999E-3</c:v>
                      </c:pt>
                      <c:pt idx="93">
                        <c:v>-3.63E-3</c:v>
                      </c:pt>
                      <c:pt idx="94">
                        <c:v>-3.64E-3</c:v>
                      </c:pt>
                      <c:pt idx="95">
                        <c:v>-3.5599999999999998E-3</c:v>
                      </c:pt>
                      <c:pt idx="96">
                        <c:v>-5.4099999999999999E-3</c:v>
                      </c:pt>
                      <c:pt idx="97" formatCode="0.00E+00">
                        <c:v>-5.7499999999999999E-3</c:v>
                      </c:pt>
                      <c:pt idx="98" formatCode="0.00E+00">
                        <c:v>-4.7499999999999999E-3</c:v>
                      </c:pt>
                      <c:pt idx="99" formatCode="0.00E+00">
                        <c:v>-5.5999999999999999E-3</c:v>
                      </c:pt>
                      <c:pt idx="100" formatCode="0.00E+00">
                        <c:v>-6.0200000000000002E-3</c:v>
                      </c:pt>
                      <c:pt idx="101" formatCode="0.00E+00">
                        <c:v>-5.11E-3</c:v>
                      </c:pt>
                      <c:pt idx="102" formatCode="0.00E+00">
                        <c:v>-4.7000000000000002E-3</c:v>
                      </c:pt>
                      <c:pt idx="103" formatCode="0.00E+00">
                        <c:v>-3.9899999999999996E-3</c:v>
                      </c:pt>
                      <c:pt idx="104" formatCode="0.00E+00">
                        <c:v>-1.74E-3</c:v>
                      </c:pt>
                      <c:pt idx="105" formatCode="0.00E+00">
                        <c:v>5.3918700000000003E-5</c:v>
                      </c:pt>
                      <c:pt idx="106" formatCode="0.00E+00">
                        <c:v>1.09E-3</c:v>
                      </c:pt>
                      <c:pt idx="107" formatCode="0.00E+00">
                        <c:v>1.5100000000000001E-3</c:v>
                      </c:pt>
                      <c:pt idx="108" formatCode="0.00E+00">
                        <c:v>-8.4447500000000002E-4</c:v>
                      </c:pt>
                      <c:pt idx="109" formatCode="0.00E+00">
                        <c:v>-8.0921900000000002E-4</c:v>
                      </c:pt>
                      <c:pt idx="110" formatCode="0.00E+00">
                        <c:v>-1.4636400000000001E-4</c:v>
                      </c:pt>
                      <c:pt idx="111" formatCode="0.00E+00">
                        <c:v>-6.9268400000000002E-5</c:v>
                      </c:pt>
                      <c:pt idx="112" formatCode="0.00E+00">
                        <c:v>-2.4321299999999999E-4</c:v>
                      </c:pt>
                      <c:pt idx="113" formatCode="0.00E+00">
                        <c:v>5.87003E-4</c:v>
                      </c:pt>
                      <c:pt idx="114" formatCode="0.00E+00">
                        <c:v>1.5399999999999999E-3</c:v>
                      </c:pt>
                      <c:pt idx="115" formatCode="0.00E+00">
                        <c:v>2.2899999999999999E-3</c:v>
                      </c:pt>
                      <c:pt idx="116" formatCode="0.00E+00">
                        <c:v>1.9499999999999999E-3</c:v>
                      </c:pt>
                      <c:pt idx="117" formatCode="0.00E+00">
                        <c:v>-6.5269600000000003E-4</c:v>
                      </c:pt>
                      <c:pt idx="118">
                        <c:v>-2.7899999999999999E-3</c:v>
                      </c:pt>
                      <c:pt idx="119">
                        <c:v>-2.4199999999999998E-3</c:v>
                      </c:pt>
                      <c:pt idx="120" formatCode="0.00E+00">
                        <c:v>-2.5100000000000001E-3</c:v>
                      </c:pt>
                      <c:pt idx="121" formatCode="0.00E+00">
                        <c:v>-4.0299999999999997E-3</c:v>
                      </c:pt>
                      <c:pt idx="122" formatCode="0.00E+00">
                        <c:v>-5.5399999999999998E-3</c:v>
                      </c:pt>
                      <c:pt idx="123">
                        <c:v>-5.8399999999999997E-3</c:v>
                      </c:pt>
                      <c:pt idx="124" formatCode="0.00E+00">
                        <c:v>-6.43E-3</c:v>
                      </c:pt>
                      <c:pt idx="125">
                        <c:v>-6.94E-3</c:v>
                      </c:pt>
                      <c:pt idx="126" formatCode="0.00E+00">
                        <c:v>-6.5700000000000003E-3</c:v>
                      </c:pt>
                      <c:pt idx="127" formatCode="0.00E+00">
                        <c:v>-5.9899999999999997E-3</c:v>
                      </c:pt>
                      <c:pt idx="128" formatCode="0.00E+00">
                        <c:v>-4.45E-3</c:v>
                      </c:pt>
                      <c:pt idx="129" formatCode="0.00E+00">
                        <c:v>-3.6600000000000001E-3</c:v>
                      </c:pt>
                      <c:pt idx="130" formatCode="0.00E+00">
                        <c:v>-2.5799999999999998E-3</c:v>
                      </c:pt>
                      <c:pt idx="131" formatCode="0.00E+00">
                        <c:v>-1.16E-3</c:v>
                      </c:pt>
                      <c:pt idx="132" formatCode="0.00E+00">
                        <c:v>1.3799999999999999E-3</c:v>
                      </c:pt>
                      <c:pt idx="133" formatCode="0.00E+00">
                        <c:v>4.2599999999999999E-3</c:v>
                      </c:pt>
                      <c:pt idx="134" formatCode="0.00E+00">
                        <c:v>6.3899999999999998E-3</c:v>
                      </c:pt>
                      <c:pt idx="135" formatCode="0.00E+00">
                        <c:v>7.8899999999999994E-3</c:v>
                      </c:pt>
                      <c:pt idx="136" formatCode="0.00E+00">
                        <c:v>8.6800000000000002E-3</c:v>
                      </c:pt>
                      <c:pt idx="137">
                        <c:v>8.1700000000000002E-3</c:v>
                      </c:pt>
                      <c:pt idx="138">
                        <c:v>8.1600000000000006E-3</c:v>
                      </c:pt>
                      <c:pt idx="139">
                        <c:v>9.2899999999999996E-3</c:v>
                      </c:pt>
                      <c:pt idx="140">
                        <c:v>1.0699999999999999E-2</c:v>
                      </c:pt>
                      <c:pt idx="141">
                        <c:v>1.2239999999999999E-2</c:v>
                      </c:pt>
                      <c:pt idx="142">
                        <c:v>1.3310000000000001E-2</c:v>
                      </c:pt>
                      <c:pt idx="143" formatCode="0.00E+00">
                        <c:v>1.465E-2</c:v>
                      </c:pt>
                      <c:pt idx="144" formatCode="0.00E+00">
                        <c:v>1.763E-2</c:v>
                      </c:pt>
                      <c:pt idx="145" formatCode="0.00E+00">
                        <c:v>1.8010000000000002E-2</c:v>
                      </c:pt>
                      <c:pt idx="146" formatCode="0.00E+00">
                        <c:v>1.7510000000000001E-2</c:v>
                      </c:pt>
                      <c:pt idx="147">
                        <c:v>1.7139999999999999E-2</c:v>
                      </c:pt>
                      <c:pt idx="148">
                        <c:v>1.5720000000000001E-2</c:v>
                      </c:pt>
                      <c:pt idx="149">
                        <c:v>1.5469999999999999E-2</c:v>
                      </c:pt>
                      <c:pt idx="150">
                        <c:v>1.451E-2</c:v>
                      </c:pt>
                      <c:pt idx="151">
                        <c:v>1.18E-2</c:v>
                      </c:pt>
                      <c:pt idx="152">
                        <c:v>9.1199999999999996E-3</c:v>
                      </c:pt>
                      <c:pt idx="153">
                        <c:v>7.5799999999999999E-3</c:v>
                      </c:pt>
                      <c:pt idx="154">
                        <c:v>6.5399999999999998E-3</c:v>
                      </c:pt>
                      <c:pt idx="155">
                        <c:v>6.2500000000000003E-3</c:v>
                      </c:pt>
                      <c:pt idx="156" formatCode="0.00E+00">
                        <c:v>7.3800000000000003E-3</c:v>
                      </c:pt>
                      <c:pt idx="157" formatCode="0.00E+00">
                        <c:v>8.0999999999999996E-3</c:v>
                      </c:pt>
                      <c:pt idx="158" formatCode="0.00E+00">
                        <c:v>8.77E-3</c:v>
                      </c:pt>
                      <c:pt idx="159" formatCode="0.00E+00">
                        <c:v>8.3099999999999997E-3</c:v>
                      </c:pt>
                      <c:pt idx="160">
                        <c:v>8.2799999999999992E-3</c:v>
                      </c:pt>
                      <c:pt idx="161">
                        <c:v>6.8199999999999997E-3</c:v>
                      </c:pt>
                      <c:pt idx="162">
                        <c:v>3.5200000000000001E-3</c:v>
                      </c:pt>
                      <c:pt idx="163">
                        <c:v>2.81E-3</c:v>
                      </c:pt>
                      <c:pt idx="164">
                        <c:v>1.81E-3</c:v>
                      </c:pt>
                      <c:pt idx="165">
                        <c:v>1.7700000000000001E-3</c:v>
                      </c:pt>
                      <c:pt idx="166" formatCode="0.00E+00">
                        <c:v>9.7877399999999996E-4</c:v>
                      </c:pt>
                      <c:pt idx="167">
                        <c:v>1.99E-3</c:v>
                      </c:pt>
                      <c:pt idx="168">
                        <c:v>2.99E-3</c:v>
                      </c:pt>
                      <c:pt idx="169">
                        <c:v>4.13E-3</c:v>
                      </c:pt>
                      <c:pt idx="170" formatCode="0.00E+00">
                        <c:v>1.059E-2</c:v>
                      </c:pt>
                      <c:pt idx="171">
                        <c:v>1.078E-2</c:v>
                      </c:pt>
                      <c:pt idx="172">
                        <c:v>6.7799999999999996E-3</c:v>
                      </c:pt>
                      <c:pt idx="173">
                        <c:v>1.5879999999999998E-2</c:v>
                      </c:pt>
                      <c:pt idx="174">
                        <c:v>3.5349999999999999E-2</c:v>
                      </c:pt>
                      <c:pt idx="175" formatCode="0.00E+00">
                        <c:v>3.7839999999999999E-2</c:v>
                      </c:pt>
                      <c:pt idx="176" formatCode="0.00E+00">
                        <c:v>2.5090000000000001E-2</c:v>
                      </c:pt>
                      <c:pt idx="177" formatCode="0.00E+00">
                        <c:v>-7.1900000000000002E-3</c:v>
                      </c:pt>
                      <c:pt idx="178">
                        <c:v>-0.13575000000000001</c:v>
                      </c:pt>
                      <c:pt idx="179">
                        <c:v>-0.39802999999999999</c:v>
                      </c:pt>
                      <c:pt idx="180">
                        <c:v>-0.80034000000000005</c:v>
                      </c:pt>
                      <c:pt idx="181">
                        <c:v>-1.2142900000000001</c:v>
                      </c:pt>
                      <c:pt idx="182">
                        <c:v>-1.5330900000000001</c:v>
                      </c:pt>
                      <c:pt idx="183">
                        <c:v>-1.64537</c:v>
                      </c:pt>
                      <c:pt idx="184">
                        <c:v>-1.5751900000000001</c:v>
                      </c:pt>
                      <c:pt idx="185">
                        <c:v>-1.3837999999999999</c:v>
                      </c:pt>
                      <c:pt idx="186">
                        <c:v>-1.14178</c:v>
                      </c:pt>
                      <c:pt idx="187">
                        <c:v>-0.91834000000000005</c:v>
                      </c:pt>
                      <c:pt idx="188">
                        <c:v>-0.73965999999999998</c:v>
                      </c:pt>
                      <c:pt idx="189">
                        <c:v>-0.58735000000000004</c:v>
                      </c:pt>
                      <c:pt idx="190" formatCode="0.00E+00">
                        <c:v>-0.47477999999999998</c:v>
                      </c:pt>
                      <c:pt idx="191">
                        <c:v>-0.38425999999999999</c:v>
                      </c:pt>
                      <c:pt idx="192">
                        <c:v>-0.31784000000000001</c:v>
                      </c:pt>
                      <c:pt idx="193">
                        <c:v>-0.25819999999999999</c:v>
                      </c:pt>
                      <c:pt idx="194">
                        <c:v>-0.21844</c:v>
                      </c:pt>
                      <c:pt idx="195">
                        <c:v>-0.18293999999999999</c:v>
                      </c:pt>
                      <c:pt idx="196">
                        <c:v>-0.16481000000000001</c:v>
                      </c:pt>
                      <c:pt idx="197">
                        <c:v>-0.14174</c:v>
                      </c:pt>
                      <c:pt idx="198">
                        <c:v>-9.7140000000000004E-2</c:v>
                      </c:pt>
                      <c:pt idx="199">
                        <c:v>-7.8340000000000007E-2</c:v>
                      </c:pt>
                      <c:pt idx="200">
                        <c:v>-7.7410000000000007E-2</c:v>
                      </c:pt>
                      <c:pt idx="201">
                        <c:v>-7.2709999999999997E-2</c:v>
                      </c:pt>
                      <c:pt idx="202">
                        <c:v>-6.6619999999999999E-2</c:v>
                      </c:pt>
                      <c:pt idx="203" formatCode="0.00E+00">
                        <c:v>-5.611E-2</c:v>
                      </c:pt>
                      <c:pt idx="204">
                        <c:v>-4.965E-2</c:v>
                      </c:pt>
                      <c:pt idx="205">
                        <c:v>-4.5999999999999999E-2</c:v>
                      </c:pt>
                      <c:pt idx="206">
                        <c:v>-4.1250000000000002E-2</c:v>
                      </c:pt>
                      <c:pt idx="207">
                        <c:v>-3.7179999999999998E-2</c:v>
                      </c:pt>
                      <c:pt idx="208">
                        <c:v>-3.4700000000000002E-2</c:v>
                      </c:pt>
                      <c:pt idx="209">
                        <c:v>-2.9409999999999999E-2</c:v>
                      </c:pt>
                      <c:pt idx="210">
                        <c:v>-2.366E-2</c:v>
                      </c:pt>
                      <c:pt idx="211">
                        <c:v>-2.214E-2</c:v>
                      </c:pt>
                      <c:pt idx="212">
                        <c:v>-2.1329999999999998E-2</c:v>
                      </c:pt>
                      <c:pt idx="213" formatCode="0.00E+00">
                        <c:v>-1.7299999999999999E-2</c:v>
                      </c:pt>
                      <c:pt idx="214" formatCode="0.00E+00">
                        <c:v>-1.294E-2</c:v>
                      </c:pt>
                      <c:pt idx="215" formatCode="0.00E+00">
                        <c:v>-1.0540000000000001E-2</c:v>
                      </c:pt>
                      <c:pt idx="216" formatCode="0.00E+00">
                        <c:v>-7.0099999999999997E-3</c:v>
                      </c:pt>
                      <c:pt idx="217" formatCode="0.00E+00">
                        <c:v>-7.2899999999999996E-3</c:v>
                      </c:pt>
                      <c:pt idx="218">
                        <c:v>-5.2599999999999999E-3</c:v>
                      </c:pt>
                      <c:pt idx="219">
                        <c:v>-3.16E-3</c:v>
                      </c:pt>
                      <c:pt idx="220">
                        <c:v>-1.2600000000000001E-3</c:v>
                      </c:pt>
                      <c:pt idx="221" formatCode="0.00E+00">
                        <c:v>2.5999999999999999E-3</c:v>
                      </c:pt>
                      <c:pt idx="222">
                        <c:v>4.0800000000000003E-3</c:v>
                      </c:pt>
                      <c:pt idx="223">
                        <c:v>4.5199999999999997E-3</c:v>
                      </c:pt>
                      <c:pt idx="224">
                        <c:v>4.45E-3</c:v>
                      </c:pt>
                      <c:pt idx="225" formatCode="0.00E+00">
                        <c:v>2.9099999999999998E-3</c:v>
                      </c:pt>
                      <c:pt idx="226" formatCode="0.00E+00">
                        <c:v>-2.05732E-4</c:v>
                      </c:pt>
                      <c:pt idx="227">
                        <c:v>-2.14E-3</c:v>
                      </c:pt>
                      <c:pt idx="228">
                        <c:v>-3.48E-3</c:v>
                      </c:pt>
                      <c:pt idx="229">
                        <c:v>-3.82E-3</c:v>
                      </c:pt>
                      <c:pt idx="230">
                        <c:v>-3.2799999999999999E-3</c:v>
                      </c:pt>
                      <c:pt idx="231" formatCode="0.00E+00">
                        <c:v>-2.96E-3</c:v>
                      </c:pt>
                      <c:pt idx="232" formatCode="0.00E+00">
                        <c:v>-3.4199999999999999E-3</c:v>
                      </c:pt>
                      <c:pt idx="233" formatCode="0.00E+00">
                        <c:v>-5.94E-3</c:v>
                      </c:pt>
                      <c:pt idx="234" formatCode="0.00E+00">
                        <c:v>-7.2399999999999999E-3</c:v>
                      </c:pt>
                      <c:pt idx="235" formatCode="0.00E+00">
                        <c:v>-7.92E-3</c:v>
                      </c:pt>
                      <c:pt idx="236" formatCode="0.00E+00">
                        <c:v>-1.027E-2</c:v>
                      </c:pt>
                      <c:pt idx="237" formatCode="0.00E+00">
                        <c:v>-1.291E-2</c:v>
                      </c:pt>
                      <c:pt idx="238" formatCode="0.00E+00">
                        <c:v>-1.584E-2</c:v>
                      </c:pt>
                      <c:pt idx="239" formatCode="0.00E+00">
                        <c:v>-1.7270000000000001E-2</c:v>
                      </c:pt>
                      <c:pt idx="240" formatCode="0.00E+00">
                        <c:v>-1.7819999999999999E-2</c:v>
                      </c:pt>
                      <c:pt idx="241" formatCode="0.00E+00">
                        <c:v>-1.7989999999999999E-2</c:v>
                      </c:pt>
                      <c:pt idx="242" formatCode="0.00E+00">
                        <c:v>-1.9720000000000001E-2</c:v>
                      </c:pt>
                      <c:pt idx="243" formatCode="0.00E+00">
                        <c:v>-1.9890000000000001E-2</c:v>
                      </c:pt>
                      <c:pt idx="244" formatCode="0.00E+00">
                        <c:v>-1.8100000000000002E-2</c:v>
                      </c:pt>
                      <c:pt idx="245" formatCode="0.00E+00">
                        <c:v>-1.404E-2</c:v>
                      </c:pt>
                      <c:pt idx="246" formatCode="0.00E+00">
                        <c:v>-9.1500000000000001E-3</c:v>
                      </c:pt>
                      <c:pt idx="247" formatCode="0.00E+00">
                        <c:v>-7.4400000000000004E-3</c:v>
                      </c:pt>
                      <c:pt idx="248" formatCode="0.00E+00">
                        <c:v>-6.7000000000000002E-3</c:v>
                      </c:pt>
                      <c:pt idx="249" formatCode="0.00E+00">
                        <c:v>-3.8999999999999998E-3</c:v>
                      </c:pt>
                      <c:pt idx="250" formatCode="0.00E+00">
                        <c:v>1.9499999999999999E-3</c:v>
                      </c:pt>
                      <c:pt idx="251" formatCode="0.00E+00">
                        <c:v>4.2500000000000003E-3</c:v>
                      </c:pt>
                      <c:pt idx="252">
                        <c:v>2.0699999999999998E-3</c:v>
                      </c:pt>
                      <c:pt idx="253">
                        <c:v>3.7299999999999998E-3</c:v>
                      </c:pt>
                      <c:pt idx="254">
                        <c:v>9.8799999999999999E-3</c:v>
                      </c:pt>
                      <c:pt idx="255" formatCode="0.00E+00">
                        <c:v>1.685E-2</c:v>
                      </c:pt>
                      <c:pt idx="256" formatCode="0.00E+00">
                        <c:v>2.1090000000000001E-2</c:v>
                      </c:pt>
                      <c:pt idx="257">
                        <c:v>2.2749999999999999E-2</c:v>
                      </c:pt>
                      <c:pt idx="258">
                        <c:v>2.1049999999999999E-2</c:v>
                      </c:pt>
                      <c:pt idx="259">
                        <c:v>1.5219999999999999E-2</c:v>
                      </c:pt>
                      <c:pt idx="260" formatCode="0.00E+00">
                        <c:v>2.2043400000000001E-4</c:v>
                      </c:pt>
                      <c:pt idx="261">
                        <c:v>-1.9300000000000001E-3</c:v>
                      </c:pt>
                      <c:pt idx="262" formatCode="0.00E+00">
                        <c:v>3.0649300000000002E-4</c:v>
                      </c:pt>
                      <c:pt idx="263" formatCode="0.00E+00">
                        <c:v>-4.2451799999999998E-4</c:v>
                      </c:pt>
                      <c:pt idx="264">
                        <c:v>2.48E-3</c:v>
                      </c:pt>
                      <c:pt idx="265">
                        <c:v>3.5100000000000001E-3</c:v>
                      </c:pt>
                      <c:pt idx="266">
                        <c:v>2.7399999999999998E-3</c:v>
                      </c:pt>
                      <c:pt idx="267" formatCode="0.00E+00">
                        <c:v>6.6807800000000001E-4</c:v>
                      </c:pt>
                      <c:pt idx="268">
                        <c:v>-2.9099999999999998E-3</c:v>
                      </c:pt>
                      <c:pt idx="269">
                        <c:v>-6.4400000000000004E-3</c:v>
                      </c:pt>
                      <c:pt idx="270">
                        <c:v>-7.3000000000000001E-3</c:v>
                      </c:pt>
                      <c:pt idx="271">
                        <c:v>-6.11E-3</c:v>
                      </c:pt>
                      <c:pt idx="272">
                        <c:v>-4.4099999999999999E-3</c:v>
                      </c:pt>
                      <c:pt idx="273">
                        <c:v>-3.0899999999999999E-3</c:v>
                      </c:pt>
                      <c:pt idx="274" formatCode="0.00E+00">
                        <c:v>-3.4399999999999999E-3</c:v>
                      </c:pt>
                      <c:pt idx="275" formatCode="0.00E+00">
                        <c:v>-4.0099999999999997E-3</c:v>
                      </c:pt>
                      <c:pt idx="276" formatCode="0.00E+00">
                        <c:v>-4.7400000000000003E-3</c:v>
                      </c:pt>
                      <c:pt idx="277" formatCode="0.00E+00">
                        <c:v>-4.6800000000000001E-3</c:v>
                      </c:pt>
                      <c:pt idx="278" formatCode="0.00E+00">
                        <c:v>-5.8700000000000002E-3</c:v>
                      </c:pt>
                      <c:pt idx="279" formatCode="0.00E+00">
                        <c:v>-8.6899999999999998E-3</c:v>
                      </c:pt>
                      <c:pt idx="280" formatCode="0.00E+00">
                        <c:v>-8.0000000000000002E-3</c:v>
                      </c:pt>
                      <c:pt idx="281" formatCode="0.00E+00">
                        <c:v>-5.9699999999999996E-3</c:v>
                      </c:pt>
                      <c:pt idx="282" formatCode="0.00E+00">
                        <c:v>-5.2300000000000003E-3</c:v>
                      </c:pt>
                      <c:pt idx="283">
                        <c:v>-5.1799999999999997E-3</c:v>
                      </c:pt>
                      <c:pt idx="284">
                        <c:v>-4.2700000000000004E-3</c:v>
                      </c:pt>
                      <c:pt idx="285" formatCode="0.00E+00">
                        <c:v>-3.0999999999999999E-3</c:v>
                      </c:pt>
                      <c:pt idx="286" formatCode="0.00E+00">
                        <c:v>-1.64E-3</c:v>
                      </c:pt>
                      <c:pt idx="287" formatCode="0.00E+00">
                        <c:v>1.66E-3</c:v>
                      </c:pt>
                      <c:pt idx="288" formatCode="0.00E+00">
                        <c:v>4.3699999999999998E-3</c:v>
                      </c:pt>
                      <c:pt idx="289" formatCode="0.00E+00">
                        <c:v>5.2900000000000004E-3</c:v>
                      </c:pt>
                      <c:pt idx="290" formatCode="0.00E+00">
                        <c:v>6.4900000000000001E-3</c:v>
                      </c:pt>
                      <c:pt idx="291" formatCode="0.00E+00">
                        <c:v>8.3700000000000007E-3</c:v>
                      </c:pt>
                      <c:pt idx="292" formatCode="0.00E+00">
                        <c:v>1.0330000000000001E-2</c:v>
                      </c:pt>
                      <c:pt idx="293" formatCode="0.00E+00">
                        <c:v>9.1999999999999998E-3</c:v>
                      </c:pt>
                      <c:pt idx="294" formatCode="0.00E+00">
                        <c:v>6.8900000000000003E-3</c:v>
                      </c:pt>
                      <c:pt idx="295" formatCode="0.00E+00">
                        <c:v>6.7999999999999996E-3</c:v>
                      </c:pt>
                      <c:pt idx="296" formatCode="0.00E+00">
                        <c:v>6.1700000000000001E-3</c:v>
                      </c:pt>
                      <c:pt idx="297" formatCode="0.00E+00">
                        <c:v>-2.0990000000000002E-2</c:v>
                      </c:pt>
                      <c:pt idx="298" formatCode="0.00E+00">
                        <c:v>-0.12948999999999999</c:v>
                      </c:pt>
                      <c:pt idx="299">
                        <c:v>-0.36420999999999998</c:v>
                      </c:pt>
                      <c:pt idx="300">
                        <c:v>-0.74270000000000003</c:v>
                      </c:pt>
                      <c:pt idx="301">
                        <c:v>-1.1273</c:v>
                      </c:pt>
                      <c:pt idx="302">
                        <c:v>-1.42462</c:v>
                      </c:pt>
                      <c:pt idx="303">
                        <c:v>-1.5498499999999999</c:v>
                      </c:pt>
                      <c:pt idx="304">
                        <c:v>-1.4846699999999999</c:v>
                      </c:pt>
                      <c:pt idx="305">
                        <c:v>-1.2999499999999999</c:v>
                      </c:pt>
                      <c:pt idx="306">
                        <c:v>-1.10975</c:v>
                      </c:pt>
                      <c:pt idx="307">
                        <c:v>-0.91737999999999997</c:v>
                      </c:pt>
                      <c:pt idx="308">
                        <c:v>-0.74734999999999996</c:v>
                      </c:pt>
                      <c:pt idx="309">
                        <c:v>-0.60623000000000005</c:v>
                      </c:pt>
                      <c:pt idx="310">
                        <c:v>-0.47832999999999998</c:v>
                      </c:pt>
                      <c:pt idx="311">
                        <c:v>-0.38546999999999998</c:v>
                      </c:pt>
                      <c:pt idx="312">
                        <c:v>-0.30324000000000001</c:v>
                      </c:pt>
                      <c:pt idx="313">
                        <c:v>-0.25297999999999998</c:v>
                      </c:pt>
                      <c:pt idx="314" formatCode="0.00E+00">
                        <c:v>-0.21426999999999999</c:v>
                      </c:pt>
                      <c:pt idx="315">
                        <c:v>-0.17832000000000001</c:v>
                      </c:pt>
                      <c:pt idx="316">
                        <c:v>-0.15869</c:v>
                      </c:pt>
                      <c:pt idx="317" formatCode="0.00E+00">
                        <c:v>-0.14202999999999999</c:v>
                      </c:pt>
                      <c:pt idx="318">
                        <c:v>-0.12725</c:v>
                      </c:pt>
                      <c:pt idx="319">
                        <c:v>-0.11142000000000001</c:v>
                      </c:pt>
                      <c:pt idx="320" formatCode="0.00E+00">
                        <c:v>-9.819E-2</c:v>
                      </c:pt>
                      <c:pt idx="321" formatCode="0.00E+00">
                        <c:v>-8.8520000000000001E-2</c:v>
                      </c:pt>
                      <c:pt idx="322" formatCode="0.00E+00">
                        <c:v>-7.5829999999999995E-2</c:v>
                      </c:pt>
                      <c:pt idx="323">
                        <c:v>-6.7119999999999999E-2</c:v>
                      </c:pt>
                      <c:pt idx="324">
                        <c:v>-6.1710000000000001E-2</c:v>
                      </c:pt>
                      <c:pt idx="325">
                        <c:v>-5.6680000000000001E-2</c:v>
                      </c:pt>
                      <c:pt idx="326">
                        <c:v>-4.9599999999999998E-2</c:v>
                      </c:pt>
                      <c:pt idx="327">
                        <c:v>-4.3479999999999998E-2</c:v>
                      </c:pt>
                      <c:pt idx="328">
                        <c:v>-3.875E-2</c:v>
                      </c:pt>
                      <c:pt idx="329">
                        <c:v>-3.5220000000000001E-2</c:v>
                      </c:pt>
                      <c:pt idx="330">
                        <c:v>-3.1699999999999999E-2</c:v>
                      </c:pt>
                      <c:pt idx="331" formatCode="0.00E+00">
                        <c:v>-2.6120000000000001E-2</c:v>
                      </c:pt>
                      <c:pt idx="332">
                        <c:v>-2.3439999999999999E-2</c:v>
                      </c:pt>
                      <c:pt idx="333">
                        <c:v>-2.1749999999999999E-2</c:v>
                      </c:pt>
                      <c:pt idx="334">
                        <c:v>-1.9439999999999999E-2</c:v>
                      </c:pt>
                      <c:pt idx="335">
                        <c:v>-1.8259999999999998E-2</c:v>
                      </c:pt>
                      <c:pt idx="336" formatCode="0.00E+00">
                        <c:v>-1.687E-2</c:v>
                      </c:pt>
                      <c:pt idx="337">
                        <c:v>-1.44E-2</c:v>
                      </c:pt>
                      <c:pt idx="338">
                        <c:v>-1.6140000000000002E-2</c:v>
                      </c:pt>
                      <c:pt idx="339">
                        <c:v>-1.7149999999999999E-2</c:v>
                      </c:pt>
                      <c:pt idx="340">
                        <c:v>-1.5299999999999999E-2</c:v>
                      </c:pt>
                      <c:pt idx="341">
                        <c:v>-1.35E-2</c:v>
                      </c:pt>
                      <c:pt idx="342" formatCode="0.00E+00">
                        <c:v>-1.387E-2</c:v>
                      </c:pt>
                      <c:pt idx="343" formatCode="0.00E+00">
                        <c:v>-1.1480000000000001E-2</c:v>
                      </c:pt>
                      <c:pt idx="344" formatCode="0.00E+00">
                        <c:v>-1.081E-2</c:v>
                      </c:pt>
                      <c:pt idx="345">
                        <c:v>-1.273E-2</c:v>
                      </c:pt>
                      <c:pt idx="346" formatCode="0.00E+00">
                        <c:v>-1.2760000000000001E-2</c:v>
                      </c:pt>
                      <c:pt idx="347" formatCode="0.00E+00">
                        <c:v>-1.125E-2</c:v>
                      </c:pt>
                      <c:pt idx="348">
                        <c:v>-9.7400000000000004E-3</c:v>
                      </c:pt>
                      <c:pt idx="349">
                        <c:v>-7.6E-3</c:v>
                      </c:pt>
                      <c:pt idx="350" formatCode="0.00E+00">
                        <c:v>-6.8900000000000003E-3</c:v>
                      </c:pt>
                      <c:pt idx="351" formatCode="0.00E+00">
                        <c:v>-4.0800000000000003E-3</c:v>
                      </c:pt>
                      <c:pt idx="352" formatCode="0.00E+00">
                        <c:v>-3.7000000000000002E-3</c:v>
                      </c:pt>
                      <c:pt idx="353" formatCode="0.00E+00">
                        <c:v>-4.62E-3</c:v>
                      </c:pt>
                      <c:pt idx="354">
                        <c:v>-4.5700000000000003E-3</c:v>
                      </c:pt>
                      <c:pt idx="355">
                        <c:v>-3.7699999999999999E-3</c:v>
                      </c:pt>
                      <c:pt idx="356">
                        <c:v>-2.3E-3</c:v>
                      </c:pt>
                      <c:pt idx="357">
                        <c:v>-2.0899999999999998E-3</c:v>
                      </c:pt>
                      <c:pt idx="358" formatCode="0.00E+00">
                        <c:v>-3.5500000000000002E-3</c:v>
                      </c:pt>
                      <c:pt idx="359" formatCode="0.00E+00">
                        <c:v>-5.5500000000000002E-3</c:v>
                      </c:pt>
                      <c:pt idx="360" formatCode="0.00E+00">
                        <c:v>-5.2500000000000003E-3</c:v>
                      </c:pt>
                      <c:pt idx="361" formatCode="0.00E+00">
                        <c:v>-3.5300000000000002E-3</c:v>
                      </c:pt>
                      <c:pt idx="362">
                        <c:v>-2.0200000000000001E-3</c:v>
                      </c:pt>
                      <c:pt idx="363">
                        <c:v>-2.7299999999999998E-3</c:v>
                      </c:pt>
                      <c:pt idx="364">
                        <c:v>-4.0200000000000001E-3</c:v>
                      </c:pt>
                      <c:pt idx="365">
                        <c:v>-3.0899999999999999E-3</c:v>
                      </c:pt>
                      <c:pt idx="366">
                        <c:v>-1.42E-3</c:v>
                      </c:pt>
                      <c:pt idx="367" formatCode="0.00E+00">
                        <c:v>5.5845199999999997E-4</c:v>
                      </c:pt>
                      <c:pt idx="368">
                        <c:v>2.8700000000000002E-3</c:v>
                      </c:pt>
                      <c:pt idx="369">
                        <c:v>4.4299999999999999E-3</c:v>
                      </c:pt>
                      <c:pt idx="370">
                        <c:v>3.3899999999999998E-3</c:v>
                      </c:pt>
                      <c:pt idx="371" formatCode="0.00E+00">
                        <c:v>5.9857599999999997E-4</c:v>
                      </c:pt>
                      <c:pt idx="372">
                        <c:v>-2.32E-3</c:v>
                      </c:pt>
                      <c:pt idx="373">
                        <c:v>-4.8599999999999997E-3</c:v>
                      </c:pt>
                      <c:pt idx="374" formatCode="0.00E+00">
                        <c:v>-6.3600000000000002E-3</c:v>
                      </c:pt>
                      <c:pt idx="375" formatCode="0.00E+00">
                        <c:v>-6.3499999999999997E-3</c:v>
                      </c:pt>
                      <c:pt idx="376" formatCode="0.00E+00">
                        <c:v>-1.0019999999999999E-2</c:v>
                      </c:pt>
                      <c:pt idx="377" formatCode="0.00E+00">
                        <c:v>-1.072E-2</c:v>
                      </c:pt>
                      <c:pt idx="378" formatCode="0.00E+00">
                        <c:v>-8.2400000000000008E-3</c:v>
                      </c:pt>
                      <c:pt idx="379" formatCode="0.00E+00">
                        <c:v>-6.9800000000000001E-3</c:v>
                      </c:pt>
                      <c:pt idx="380" formatCode="0.00E+00">
                        <c:v>-7.0899999999999999E-3</c:v>
                      </c:pt>
                      <c:pt idx="381" formatCode="0.00E+00">
                        <c:v>-9.8399999999999998E-3</c:v>
                      </c:pt>
                      <c:pt idx="382" formatCode="0.00E+00">
                        <c:v>-1.406E-2</c:v>
                      </c:pt>
                      <c:pt idx="383" formatCode="0.00E+00">
                        <c:v>-1.5389999999999999E-2</c:v>
                      </c:pt>
                      <c:pt idx="384" formatCode="0.00E+00">
                        <c:v>-1.4999999999999999E-2</c:v>
                      </c:pt>
                      <c:pt idx="385" formatCode="0.00E+00">
                        <c:v>-1.3950000000000001E-2</c:v>
                      </c:pt>
                      <c:pt idx="386">
                        <c:v>-1.285E-2</c:v>
                      </c:pt>
                      <c:pt idx="387" formatCode="0.00E+00">
                        <c:v>-8.1499999999999993E-3</c:v>
                      </c:pt>
                      <c:pt idx="388">
                        <c:v>-9.4000000000000004E-3</c:v>
                      </c:pt>
                      <c:pt idx="389">
                        <c:v>-1.014E-2</c:v>
                      </c:pt>
                      <c:pt idx="390">
                        <c:v>-6.45E-3</c:v>
                      </c:pt>
                      <c:pt idx="391">
                        <c:v>-3.5100000000000001E-3</c:v>
                      </c:pt>
                      <c:pt idx="392" formatCode="0.00E+00">
                        <c:v>-7.1399999999999996E-3</c:v>
                      </c:pt>
                      <c:pt idx="393">
                        <c:v>-6.8399999999999997E-3</c:v>
                      </c:pt>
                      <c:pt idx="394">
                        <c:v>-5.2399999999999999E-3</c:v>
                      </c:pt>
                      <c:pt idx="395">
                        <c:v>-1.5100000000000001E-2</c:v>
                      </c:pt>
                      <c:pt idx="396">
                        <c:v>-1.7330000000000002E-2</c:v>
                      </c:pt>
                      <c:pt idx="397">
                        <c:v>-1.2160000000000001E-2</c:v>
                      </c:pt>
                      <c:pt idx="398">
                        <c:v>-1.1390000000000001E-2</c:v>
                      </c:pt>
                      <c:pt idx="399">
                        <c:v>-9.7800000000000005E-3</c:v>
                      </c:pt>
                      <c:pt idx="400">
                        <c:v>-7.1199999999999996E-3</c:v>
                      </c:pt>
                      <c:pt idx="401">
                        <c:v>-5.8900000000000003E-3</c:v>
                      </c:pt>
                      <c:pt idx="402" formatCode="0.00E+00">
                        <c:v>-4.79E-3</c:v>
                      </c:pt>
                      <c:pt idx="403" formatCode="0.00E+00">
                        <c:v>-3.0899999999999999E-3</c:v>
                      </c:pt>
                      <c:pt idx="404">
                        <c:v>-3.9500000000000004E-3</c:v>
                      </c:pt>
                      <c:pt idx="405" formatCode="0.00E+00">
                        <c:v>-4.8500000000000001E-3</c:v>
                      </c:pt>
                      <c:pt idx="406" formatCode="0.00E+00">
                        <c:v>-4.2900000000000004E-3</c:v>
                      </c:pt>
                      <c:pt idx="407" formatCode="0.00E+00">
                        <c:v>-7.5829700000000001E-4</c:v>
                      </c:pt>
                      <c:pt idx="408" formatCode="0.00E+00">
                        <c:v>1.3925999999999999E-4</c:v>
                      </c:pt>
                      <c:pt idx="409" formatCode="0.00E+00">
                        <c:v>-5.10219E-5</c:v>
                      </c:pt>
                      <c:pt idx="410" formatCode="0.00E+00">
                        <c:v>1.3500000000000001E-3</c:v>
                      </c:pt>
                      <c:pt idx="411">
                        <c:v>1.07E-3</c:v>
                      </c:pt>
                      <c:pt idx="412">
                        <c:v>-1.17E-3</c:v>
                      </c:pt>
                      <c:pt idx="413">
                        <c:v>-1.4E-3</c:v>
                      </c:pt>
                      <c:pt idx="414">
                        <c:v>-7.5300000000000002E-3</c:v>
                      </c:pt>
                      <c:pt idx="415">
                        <c:v>-2.7470000000000001E-2</c:v>
                      </c:pt>
                      <c:pt idx="416" formatCode="0.00E+00">
                        <c:v>-2.699E-2</c:v>
                      </c:pt>
                      <c:pt idx="417">
                        <c:v>-4.299E-2</c:v>
                      </c:pt>
                      <c:pt idx="418">
                        <c:v>-0.14419000000000001</c:v>
                      </c:pt>
                      <c:pt idx="419" formatCode="0.00E+00">
                        <c:v>-0.31198999999999999</c:v>
                      </c:pt>
                      <c:pt idx="420">
                        <c:v>-0.60814999999999997</c:v>
                      </c:pt>
                      <c:pt idx="421">
                        <c:v>-0.97423999999999999</c:v>
                      </c:pt>
                      <c:pt idx="422">
                        <c:v>-1.28488</c:v>
                      </c:pt>
                      <c:pt idx="423">
                        <c:v>-1.4633499999999999</c:v>
                      </c:pt>
                      <c:pt idx="424">
                        <c:v>-1.4697899999999999</c:v>
                      </c:pt>
                      <c:pt idx="425">
                        <c:v>-1.3385899999999999</c:v>
                      </c:pt>
                      <c:pt idx="426">
                        <c:v>-1.16543</c:v>
                      </c:pt>
                      <c:pt idx="427">
                        <c:v>-0.95326999999999995</c:v>
                      </c:pt>
                      <c:pt idx="428">
                        <c:v>-0.76763999999999999</c:v>
                      </c:pt>
                      <c:pt idx="429">
                        <c:v>-0.60394000000000003</c:v>
                      </c:pt>
                      <c:pt idx="430">
                        <c:v>-0.48976999999999998</c:v>
                      </c:pt>
                      <c:pt idx="431">
                        <c:v>-0.39083000000000001</c:v>
                      </c:pt>
                      <c:pt idx="432">
                        <c:v>-0.31344</c:v>
                      </c:pt>
                      <c:pt idx="433">
                        <c:v>-0.26099</c:v>
                      </c:pt>
                      <c:pt idx="434">
                        <c:v>-0.24238000000000001</c:v>
                      </c:pt>
                      <c:pt idx="435" formatCode="0.00E+00">
                        <c:v>-0.21215000000000001</c:v>
                      </c:pt>
                      <c:pt idx="436">
                        <c:v>-0.1807</c:v>
                      </c:pt>
                      <c:pt idx="437" formatCode="0.00E+00">
                        <c:v>-0.15665000000000001</c:v>
                      </c:pt>
                      <c:pt idx="438" formatCode="0.00E+00">
                        <c:v>-0.13780000000000001</c:v>
                      </c:pt>
                      <c:pt idx="439" formatCode="0.00E+00">
                        <c:v>-0.12363</c:v>
                      </c:pt>
                      <c:pt idx="440" formatCode="0.00E+00">
                        <c:v>-0.11302</c:v>
                      </c:pt>
                      <c:pt idx="441">
                        <c:v>-0.1009</c:v>
                      </c:pt>
                      <c:pt idx="442" formatCode="0.00E+00">
                        <c:v>-9.0370000000000006E-2</c:v>
                      </c:pt>
                      <c:pt idx="443">
                        <c:v>-8.0170000000000005E-2</c:v>
                      </c:pt>
                      <c:pt idx="444">
                        <c:v>-6.676E-2</c:v>
                      </c:pt>
                      <c:pt idx="445">
                        <c:v>-5.6180000000000001E-2</c:v>
                      </c:pt>
                      <c:pt idx="446">
                        <c:v>-5.0009999999999999E-2</c:v>
                      </c:pt>
                      <c:pt idx="447">
                        <c:v>-4.5629999999999997E-2</c:v>
                      </c:pt>
                      <c:pt idx="448">
                        <c:v>-4.3929999999999997E-2</c:v>
                      </c:pt>
                      <c:pt idx="449">
                        <c:v>-3.9419999999999997E-2</c:v>
                      </c:pt>
                      <c:pt idx="450">
                        <c:v>-3.3369999999999997E-2</c:v>
                      </c:pt>
                      <c:pt idx="451">
                        <c:v>-2.8029999999999999E-2</c:v>
                      </c:pt>
                      <c:pt idx="452" formatCode="0.00E+00">
                        <c:v>-2.3859999999999999E-2</c:v>
                      </c:pt>
                      <c:pt idx="453" formatCode="0.00E+00">
                        <c:v>-2.1010000000000001E-2</c:v>
                      </c:pt>
                      <c:pt idx="454">
                        <c:v>-1.686E-2</c:v>
                      </c:pt>
                      <c:pt idx="455">
                        <c:v>-1.3339999999999999E-2</c:v>
                      </c:pt>
                      <c:pt idx="456">
                        <c:v>-1.14E-2</c:v>
                      </c:pt>
                      <c:pt idx="457">
                        <c:v>-1.014E-2</c:v>
                      </c:pt>
                      <c:pt idx="458" formatCode="0.00E+00">
                        <c:v>-1.201E-2</c:v>
                      </c:pt>
                      <c:pt idx="459" formatCode="0.00E+00">
                        <c:v>-1.3089999999999999E-2</c:v>
                      </c:pt>
                      <c:pt idx="460">
                        <c:v>-1.325E-2</c:v>
                      </c:pt>
                      <c:pt idx="461">
                        <c:v>-1.345E-2</c:v>
                      </c:pt>
                      <c:pt idx="462" formatCode="0.00E+00">
                        <c:v>-1.223E-2</c:v>
                      </c:pt>
                      <c:pt idx="463" formatCode="0.00E+00">
                        <c:v>-1.021E-2</c:v>
                      </c:pt>
                      <c:pt idx="464" formatCode="0.00E+00">
                        <c:v>-8.9099999999999995E-3</c:v>
                      </c:pt>
                      <c:pt idx="465" formatCode="0.00E+00">
                        <c:v>-8.9800000000000001E-3</c:v>
                      </c:pt>
                      <c:pt idx="466" formatCode="0.00E+00">
                        <c:v>-8.8900000000000003E-3</c:v>
                      </c:pt>
                      <c:pt idx="467" formatCode="0.00E+00">
                        <c:v>-8.2500000000000004E-3</c:v>
                      </c:pt>
                      <c:pt idx="468" formatCode="0.00E+00">
                        <c:v>-9.8799999999999999E-3</c:v>
                      </c:pt>
                      <c:pt idx="469" formatCode="0.00E+00">
                        <c:v>-1.2630000000000001E-2</c:v>
                      </c:pt>
                      <c:pt idx="470" formatCode="0.00E+00">
                        <c:v>-1.2239999999999999E-2</c:v>
                      </c:pt>
                      <c:pt idx="471">
                        <c:v>-1.1939999999999999E-2</c:v>
                      </c:pt>
                      <c:pt idx="472">
                        <c:v>-1.21E-2</c:v>
                      </c:pt>
                      <c:pt idx="473">
                        <c:v>-1.0710000000000001E-2</c:v>
                      </c:pt>
                      <c:pt idx="474" formatCode="0.00E+00">
                        <c:v>-8.1499999999999993E-3</c:v>
                      </c:pt>
                      <c:pt idx="475" formatCode="0.00E+00">
                        <c:v>-5.7200000000000003E-3</c:v>
                      </c:pt>
                      <c:pt idx="476">
                        <c:v>-3.82E-3</c:v>
                      </c:pt>
                      <c:pt idx="477" formatCode="0.00E+00">
                        <c:v>-3.5200000000000001E-3</c:v>
                      </c:pt>
                      <c:pt idx="478">
                        <c:v>-3.2599999999999999E-3</c:v>
                      </c:pt>
                      <c:pt idx="479">
                        <c:v>-3.6700000000000001E-3</c:v>
                      </c:pt>
                      <c:pt idx="480">
                        <c:v>-5.7099999999999998E-3</c:v>
                      </c:pt>
                      <c:pt idx="481">
                        <c:v>-7.9000000000000008E-3</c:v>
                      </c:pt>
                      <c:pt idx="482">
                        <c:v>-8.7100000000000007E-3</c:v>
                      </c:pt>
                      <c:pt idx="483">
                        <c:v>-9.2700000000000005E-3</c:v>
                      </c:pt>
                      <c:pt idx="484">
                        <c:v>-8.6099999999999996E-3</c:v>
                      </c:pt>
                      <c:pt idx="485" formatCode="0.00E+00">
                        <c:v>-7.7099999999999998E-3</c:v>
                      </c:pt>
                      <c:pt idx="486">
                        <c:v>-7.9699999999999997E-3</c:v>
                      </c:pt>
                      <c:pt idx="487" formatCode="0.00E+00">
                        <c:v>-6.6499999999999997E-3</c:v>
                      </c:pt>
                      <c:pt idx="488">
                        <c:v>-4.3600000000000002E-3</c:v>
                      </c:pt>
                      <c:pt idx="489" formatCode="0.00E+00">
                        <c:v>-5.8399999999999997E-3</c:v>
                      </c:pt>
                      <c:pt idx="490">
                        <c:v>-7.1900000000000002E-3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A009-46BA-8854-27D9AC3E6EFF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'20C'!$I$3:$I$2459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'20C'!$J$3:$J$2459</c:f>
              <c:numCache>
                <c:formatCode>General</c:formatCode>
                <c:ptCount val="2457"/>
                <c:pt idx="0">
                  <c:v>-1.9130000000000001E-2</c:v>
                </c:pt>
                <c:pt idx="1">
                  <c:v>-2.24E-2</c:v>
                </c:pt>
                <c:pt idx="2" formatCode="0.00E+00">
                  <c:v>-2.0230000000000001E-2</c:v>
                </c:pt>
                <c:pt idx="3">
                  <c:v>-1.6930000000000001E-2</c:v>
                </c:pt>
                <c:pt idx="4">
                  <c:v>-1.5890000000000001E-2</c:v>
                </c:pt>
                <c:pt idx="5">
                  <c:v>-1.519E-2</c:v>
                </c:pt>
                <c:pt idx="6">
                  <c:v>-1.452E-2</c:v>
                </c:pt>
                <c:pt idx="7">
                  <c:v>-1.3939999999999999E-2</c:v>
                </c:pt>
                <c:pt idx="8">
                  <c:v>-1.2529999999999999E-2</c:v>
                </c:pt>
                <c:pt idx="9">
                  <c:v>-1.095E-2</c:v>
                </c:pt>
                <c:pt idx="10">
                  <c:v>-9.9100000000000004E-3</c:v>
                </c:pt>
                <c:pt idx="11">
                  <c:v>-9.0299999999999998E-3</c:v>
                </c:pt>
                <c:pt idx="12">
                  <c:v>-7.1199999999999996E-3</c:v>
                </c:pt>
                <c:pt idx="13">
                  <c:v>-5.4099999999999999E-3</c:v>
                </c:pt>
                <c:pt idx="14">
                  <c:v>-3.49E-3</c:v>
                </c:pt>
                <c:pt idx="15">
                  <c:v>-1.1100000000000001E-3</c:v>
                </c:pt>
                <c:pt idx="16" formatCode="0.00E+00">
                  <c:v>9.3282100000000002E-4</c:v>
                </c:pt>
                <c:pt idx="17">
                  <c:v>2.1800000000000001E-3</c:v>
                </c:pt>
                <c:pt idx="18" formatCode="0.00E+00">
                  <c:v>2.6800000000000001E-3</c:v>
                </c:pt>
                <c:pt idx="19">
                  <c:v>3.2100000000000002E-3</c:v>
                </c:pt>
                <c:pt idx="20">
                  <c:v>3.7100000000000002E-3</c:v>
                </c:pt>
                <c:pt idx="21">
                  <c:v>3.49E-3</c:v>
                </c:pt>
                <c:pt idx="22">
                  <c:v>2.3600000000000001E-3</c:v>
                </c:pt>
                <c:pt idx="23">
                  <c:v>1.72E-3</c:v>
                </c:pt>
                <c:pt idx="24" formatCode="0.00E+00">
                  <c:v>1.42E-3</c:v>
                </c:pt>
                <c:pt idx="25" formatCode="0.00E+00">
                  <c:v>3.7147999999999999E-4</c:v>
                </c:pt>
                <c:pt idx="26" formatCode="0.00E+00">
                  <c:v>-3.4638399999999998E-4</c:v>
                </c:pt>
                <c:pt idx="27">
                  <c:v>-2.15E-3</c:v>
                </c:pt>
                <c:pt idx="28">
                  <c:v>-1.4499999999999999E-3</c:v>
                </c:pt>
                <c:pt idx="29" formatCode="0.00E+00">
                  <c:v>-6.5901800000000004E-4</c:v>
                </c:pt>
                <c:pt idx="30" formatCode="0.00E+00">
                  <c:v>-6.2376300000000005E-4</c:v>
                </c:pt>
                <c:pt idx="31" formatCode="0.00E+00">
                  <c:v>6.6669299999999999E-4</c:v>
                </c:pt>
                <c:pt idx="32">
                  <c:v>2.9199999999999999E-3</c:v>
                </c:pt>
                <c:pt idx="33" formatCode="0.00E+00">
                  <c:v>4.0800000000000003E-3</c:v>
                </c:pt>
                <c:pt idx="34">
                  <c:v>2.8600000000000001E-3</c:v>
                </c:pt>
                <c:pt idx="35">
                  <c:v>3.5699999999999998E-3</c:v>
                </c:pt>
                <c:pt idx="36">
                  <c:v>4.9899999999999996E-3</c:v>
                </c:pt>
                <c:pt idx="37">
                  <c:v>5.7299999999999999E-3</c:v>
                </c:pt>
                <c:pt idx="38">
                  <c:v>5.3899999999999998E-3</c:v>
                </c:pt>
                <c:pt idx="39">
                  <c:v>2.0799999999999998E-3</c:v>
                </c:pt>
                <c:pt idx="40">
                  <c:v>-1.15E-3</c:v>
                </c:pt>
                <c:pt idx="41">
                  <c:v>-2.6199999999999999E-3</c:v>
                </c:pt>
                <c:pt idx="42">
                  <c:v>-2.7499999999999998E-3</c:v>
                </c:pt>
                <c:pt idx="43">
                  <c:v>-1.6299999999999999E-3</c:v>
                </c:pt>
                <c:pt idx="44" formatCode="0.00E+00">
                  <c:v>7.9029399999999998E-4</c:v>
                </c:pt>
                <c:pt idx="45" formatCode="0.00E+00">
                  <c:v>-5.9701000000000003E-4</c:v>
                </c:pt>
                <c:pt idx="46">
                  <c:v>-2.6099999999999999E-3</c:v>
                </c:pt>
                <c:pt idx="47">
                  <c:v>-4.0800000000000003E-3</c:v>
                </c:pt>
                <c:pt idx="48">
                  <c:v>-7.2700000000000004E-3</c:v>
                </c:pt>
                <c:pt idx="49">
                  <c:v>-1.238E-2</c:v>
                </c:pt>
                <c:pt idx="50">
                  <c:v>-1.7319999999999999E-2</c:v>
                </c:pt>
                <c:pt idx="51">
                  <c:v>-1.9089999999999999E-2</c:v>
                </c:pt>
                <c:pt idx="52">
                  <c:v>-1.6920000000000001E-2</c:v>
                </c:pt>
                <c:pt idx="53">
                  <c:v>-1.4080000000000001E-2</c:v>
                </c:pt>
                <c:pt idx="54">
                  <c:v>-1.2959999999999999E-2</c:v>
                </c:pt>
                <c:pt idx="55" formatCode="0.00E+00">
                  <c:v>-4.2199999999999998E-3</c:v>
                </c:pt>
                <c:pt idx="56" formatCode="0.00E+00">
                  <c:v>0</c:v>
                </c:pt>
                <c:pt idx="57" formatCode="0.00E+00">
                  <c:v>-1.8540000000000001E-2</c:v>
                </c:pt>
                <c:pt idx="58">
                  <c:v>-0.10435999999999999</c:v>
                </c:pt>
                <c:pt idx="59">
                  <c:v>-0.23896999999999999</c:v>
                </c:pt>
                <c:pt idx="60">
                  <c:v>-0.37386999999999998</c:v>
                </c:pt>
                <c:pt idx="61">
                  <c:v>-0.40626000000000001</c:v>
                </c:pt>
                <c:pt idx="62">
                  <c:v>-0.38907000000000003</c:v>
                </c:pt>
                <c:pt idx="63">
                  <c:v>-0.34434999999999999</c:v>
                </c:pt>
                <c:pt idx="64">
                  <c:v>-0.28338999999999998</c:v>
                </c:pt>
                <c:pt idx="65">
                  <c:v>-0.24202000000000001</c:v>
                </c:pt>
                <c:pt idx="66">
                  <c:v>-0.18747</c:v>
                </c:pt>
                <c:pt idx="67">
                  <c:v>-0.15542</c:v>
                </c:pt>
                <c:pt idx="68">
                  <c:v>-0.12179</c:v>
                </c:pt>
                <c:pt idx="69">
                  <c:v>-8.0420000000000005E-2</c:v>
                </c:pt>
                <c:pt idx="70">
                  <c:v>-5.1720000000000002E-2</c:v>
                </c:pt>
                <c:pt idx="71">
                  <c:v>-4.0930000000000001E-2</c:v>
                </c:pt>
                <c:pt idx="72">
                  <c:v>-3.5209999999999998E-2</c:v>
                </c:pt>
                <c:pt idx="73">
                  <c:v>-3.1489999999999997E-2</c:v>
                </c:pt>
                <c:pt idx="74">
                  <c:v>-3.0159999999999999E-2</c:v>
                </c:pt>
                <c:pt idx="75">
                  <c:v>-2.8160000000000001E-2</c:v>
                </c:pt>
                <c:pt idx="76">
                  <c:v>-2.3519999999999999E-2</c:v>
                </c:pt>
                <c:pt idx="77">
                  <c:v>-1.9550000000000001E-2</c:v>
                </c:pt>
                <c:pt idx="78">
                  <c:v>-1.6209999999999999E-2</c:v>
                </c:pt>
                <c:pt idx="79">
                  <c:v>-1.438E-2</c:v>
                </c:pt>
                <c:pt idx="80">
                  <c:v>-1.1039999999999999E-2</c:v>
                </c:pt>
                <c:pt idx="81">
                  <c:v>-8.5699999999999995E-3</c:v>
                </c:pt>
                <c:pt idx="82">
                  <c:v>-6.1999999999999998E-3</c:v>
                </c:pt>
                <c:pt idx="83">
                  <c:v>-5.4099999999999999E-3</c:v>
                </c:pt>
                <c:pt idx="84" formatCode="0.00E+00">
                  <c:v>-5.3299999999999997E-3</c:v>
                </c:pt>
                <c:pt idx="85" formatCode="0.00E+00">
                  <c:v>-5.2100000000000002E-3</c:v>
                </c:pt>
                <c:pt idx="86" formatCode="0.00E+00">
                  <c:v>-4.3400000000000001E-3</c:v>
                </c:pt>
                <c:pt idx="87" formatCode="0.00E+00">
                  <c:v>-3.9699999999999996E-3</c:v>
                </c:pt>
                <c:pt idx="88" formatCode="0.00E+00">
                  <c:v>-3.81E-3</c:v>
                </c:pt>
                <c:pt idx="89" formatCode="0.00E+00">
                  <c:v>-2.6900000000000001E-3</c:v>
                </c:pt>
                <c:pt idx="90" formatCode="0.00E+00">
                  <c:v>-1.81E-3</c:v>
                </c:pt>
                <c:pt idx="91">
                  <c:v>-1.15E-3</c:v>
                </c:pt>
                <c:pt idx="92">
                  <c:v>-2.2899999999999999E-3</c:v>
                </c:pt>
                <c:pt idx="93">
                  <c:v>-3.63E-3</c:v>
                </c:pt>
                <c:pt idx="94">
                  <c:v>-3.64E-3</c:v>
                </c:pt>
                <c:pt idx="95">
                  <c:v>-3.5599999999999998E-3</c:v>
                </c:pt>
                <c:pt idx="96">
                  <c:v>-5.4099999999999999E-3</c:v>
                </c:pt>
                <c:pt idx="97" formatCode="0.00E+00">
                  <c:v>-5.7499999999999999E-3</c:v>
                </c:pt>
                <c:pt idx="98" formatCode="0.00E+00">
                  <c:v>-4.7499999999999999E-3</c:v>
                </c:pt>
                <c:pt idx="99" formatCode="0.00E+00">
                  <c:v>-5.5999999999999999E-3</c:v>
                </c:pt>
                <c:pt idx="100" formatCode="0.00E+00">
                  <c:v>-6.0200000000000002E-3</c:v>
                </c:pt>
                <c:pt idx="101" formatCode="0.00E+00">
                  <c:v>-5.11E-3</c:v>
                </c:pt>
                <c:pt idx="102" formatCode="0.00E+00">
                  <c:v>-4.7000000000000002E-3</c:v>
                </c:pt>
                <c:pt idx="103" formatCode="0.00E+00">
                  <c:v>-3.9899999999999996E-3</c:v>
                </c:pt>
                <c:pt idx="104" formatCode="0.00E+00">
                  <c:v>-1.74E-3</c:v>
                </c:pt>
                <c:pt idx="105" formatCode="0.00E+00">
                  <c:v>5.3918700000000003E-5</c:v>
                </c:pt>
                <c:pt idx="106" formatCode="0.00E+00">
                  <c:v>1.09E-3</c:v>
                </c:pt>
                <c:pt idx="107" formatCode="0.00E+00">
                  <c:v>1.5100000000000001E-3</c:v>
                </c:pt>
                <c:pt idx="108" formatCode="0.00E+00">
                  <c:v>-8.4447500000000002E-4</c:v>
                </c:pt>
                <c:pt idx="109" formatCode="0.00E+00">
                  <c:v>-8.0921900000000002E-4</c:v>
                </c:pt>
                <c:pt idx="110" formatCode="0.00E+00">
                  <c:v>-1.4636400000000001E-4</c:v>
                </c:pt>
                <c:pt idx="111" formatCode="0.00E+00">
                  <c:v>-6.9268400000000002E-5</c:v>
                </c:pt>
                <c:pt idx="112" formatCode="0.00E+00">
                  <c:v>-2.4321299999999999E-4</c:v>
                </c:pt>
                <c:pt idx="113" formatCode="0.00E+00">
                  <c:v>5.87003E-4</c:v>
                </c:pt>
                <c:pt idx="114" formatCode="0.00E+00">
                  <c:v>1.5399999999999999E-3</c:v>
                </c:pt>
                <c:pt idx="115" formatCode="0.00E+00">
                  <c:v>2.2899999999999999E-3</c:v>
                </c:pt>
                <c:pt idx="116" formatCode="0.00E+00">
                  <c:v>1.9499999999999999E-3</c:v>
                </c:pt>
                <c:pt idx="117" formatCode="0.00E+00">
                  <c:v>-6.5269600000000003E-4</c:v>
                </c:pt>
                <c:pt idx="118">
                  <c:v>-2.7899999999999999E-3</c:v>
                </c:pt>
                <c:pt idx="119">
                  <c:v>-2.4199999999999998E-3</c:v>
                </c:pt>
                <c:pt idx="120" formatCode="0.00E+00">
                  <c:v>-2.5100000000000001E-3</c:v>
                </c:pt>
                <c:pt idx="121" formatCode="0.00E+00">
                  <c:v>-4.0299999999999997E-3</c:v>
                </c:pt>
                <c:pt idx="122" formatCode="0.00E+00">
                  <c:v>-5.5399999999999998E-3</c:v>
                </c:pt>
                <c:pt idx="123">
                  <c:v>-5.8399999999999997E-3</c:v>
                </c:pt>
                <c:pt idx="124" formatCode="0.00E+00">
                  <c:v>-6.43E-3</c:v>
                </c:pt>
                <c:pt idx="125">
                  <c:v>-6.94E-3</c:v>
                </c:pt>
                <c:pt idx="126" formatCode="0.00E+00">
                  <c:v>-6.5700000000000003E-3</c:v>
                </c:pt>
                <c:pt idx="127" formatCode="0.00E+00">
                  <c:v>-5.9899999999999997E-3</c:v>
                </c:pt>
                <c:pt idx="128" formatCode="0.00E+00">
                  <c:v>-4.45E-3</c:v>
                </c:pt>
                <c:pt idx="129" formatCode="0.00E+00">
                  <c:v>-3.6600000000000001E-3</c:v>
                </c:pt>
                <c:pt idx="130" formatCode="0.00E+00">
                  <c:v>-2.5799999999999998E-3</c:v>
                </c:pt>
                <c:pt idx="131" formatCode="0.00E+00">
                  <c:v>-1.16E-3</c:v>
                </c:pt>
                <c:pt idx="132" formatCode="0.00E+00">
                  <c:v>1.3799999999999999E-3</c:v>
                </c:pt>
                <c:pt idx="133" formatCode="0.00E+00">
                  <c:v>4.2599999999999999E-3</c:v>
                </c:pt>
                <c:pt idx="134" formatCode="0.00E+00">
                  <c:v>6.3899999999999998E-3</c:v>
                </c:pt>
                <c:pt idx="135" formatCode="0.00E+00">
                  <c:v>7.8899999999999994E-3</c:v>
                </c:pt>
                <c:pt idx="136" formatCode="0.00E+00">
                  <c:v>8.6800000000000002E-3</c:v>
                </c:pt>
                <c:pt idx="137">
                  <c:v>8.1700000000000002E-3</c:v>
                </c:pt>
                <c:pt idx="138">
                  <c:v>8.1600000000000006E-3</c:v>
                </c:pt>
                <c:pt idx="139">
                  <c:v>9.2899999999999996E-3</c:v>
                </c:pt>
                <c:pt idx="140">
                  <c:v>1.0699999999999999E-2</c:v>
                </c:pt>
                <c:pt idx="141">
                  <c:v>1.2239999999999999E-2</c:v>
                </c:pt>
                <c:pt idx="142">
                  <c:v>1.3310000000000001E-2</c:v>
                </c:pt>
                <c:pt idx="143" formatCode="0.00E+00">
                  <c:v>1.465E-2</c:v>
                </c:pt>
                <c:pt idx="144" formatCode="0.00E+00">
                  <c:v>1.763E-2</c:v>
                </c:pt>
                <c:pt idx="145" formatCode="0.00E+00">
                  <c:v>1.8010000000000002E-2</c:v>
                </c:pt>
                <c:pt idx="146" formatCode="0.00E+00">
                  <c:v>1.7510000000000001E-2</c:v>
                </c:pt>
                <c:pt idx="147">
                  <c:v>1.7139999999999999E-2</c:v>
                </c:pt>
                <c:pt idx="148">
                  <c:v>1.5720000000000001E-2</c:v>
                </c:pt>
                <c:pt idx="149">
                  <c:v>1.5469999999999999E-2</c:v>
                </c:pt>
                <c:pt idx="150">
                  <c:v>1.451E-2</c:v>
                </c:pt>
                <c:pt idx="151">
                  <c:v>1.18E-2</c:v>
                </c:pt>
                <c:pt idx="152">
                  <c:v>9.1199999999999996E-3</c:v>
                </c:pt>
                <c:pt idx="153">
                  <c:v>7.5799999999999999E-3</c:v>
                </c:pt>
                <c:pt idx="154">
                  <c:v>6.5399999999999998E-3</c:v>
                </c:pt>
                <c:pt idx="155">
                  <c:v>6.2500000000000003E-3</c:v>
                </c:pt>
                <c:pt idx="156" formatCode="0.00E+00">
                  <c:v>7.3800000000000003E-3</c:v>
                </c:pt>
                <c:pt idx="157" formatCode="0.00E+00">
                  <c:v>8.0999999999999996E-3</c:v>
                </c:pt>
                <c:pt idx="158" formatCode="0.00E+00">
                  <c:v>8.77E-3</c:v>
                </c:pt>
                <c:pt idx="159" formatCode="0.00E+00">
                  <c:v>8.3099999999999997E-3</c:v>
                </c:pt>
                <c:pt idx="160">
                  <c:v>8.2799999999999992E-3</c:v>
                </c:pt>
                <c:pt idx="161">
                  <c:v>6.8199999999999997E-3</c:v>
                </c:pt>
                <c:pt idx="162">
                  <c:v>3.5200000000000001E-3</c:v>
                </c:pt>
                <c:pt idx="163">
                  <c:v>2.81E-3</c:v>
                </c:pt>
                <c:pt idx="164">
                  <c:v>1.81E-3</c:v>
                </c:pt>
                <c:pt idx="165">
                  <c:v>1.7700000000000001E-3</c:v>
                </c:pt>
                <c:pt idx="166" formatCode="0.00E+00">
                  <c:v>9.7877399999999996E-4</c:v>
                </c:pt>
                <c:pt idx="167">
                  <c:v>1.99E-3</c:v>
                </c:pt>
                <c:pt idx="168">
                  <c:v>2.99E-3</c:v>
                </c:pt>
                <c:pt idx="169">
                  <c:v>4.13E-3</c:v>
                </c:pt>
                <c:pt idx="170" formatCode="0.00E+00">
                  <c:v>1.059E-2</c:v>
                </c:pt>
                <c:pt idx="171">
                  <c:v>1.078E-2</c:v>
                </c:pt>
                <c:pt idx="172">
                  <c:v>6.7799999999999996E-3</c:v>
                </c:pt>
                <c:pt idx="173">
                  <c:v>1.5879999999999998E-2</c:v>
                </c:pt>
                <c:pt idx="174">
                  <c:v>3.5349999999999999E-2</c:v>
                </c:pt>
                <c:pt idx="175" formatCode="0.00E+00">
                  <c:v>3.7839999999999999E-2</c:v>
                </c:pt>
                <c:pt idx="176" formatCode="0.00E+00">
                  <c:v>2.5090000000000001E-2</c:v>
                </c:pt>
                <c:pt idx="177" formatCode="0.00E+00">
                  <c:v>-7.1900000000000002E-3</c:v>
                </c:pt>
                <c:pt idx="178">
                  <c:v>-0.13575000000000001</c:v>
                </c:pt>
                <c:pt idx="179">
                  <c:v>-0.39802999999999999</c:v>
                </c:pt>
                <c:pt idx="180">
                  <c:v>-0.80034000000000005</c:v>
                </c:pt>
                <c:pt idx="181">
                  <c:v>-1.2142900000000001</c:v>
                </c:pt>
                <c:pt idx="182">
                  <c:v>-1.5330900000000001</c:v>
                </c:pt>
                <c:pt idx="183">
                  <c:v>-1.64537</c:v>
                </c:pt>
                <c:pt idx="184">
                  <c:v>-1.5751900000000001</c:v>
                </c:pt>
                <c:pt idx="185">
                  <c:v>-1.3837999999999999</c:v>
                </c:pt>
                <c:pt idx="186">
                  <c:v>-1.14178</c:v>
                </c:pt>
                <c:pt idx="187">
                  <c:v>-0.91834000000000005</c:v>
                </c:pt>
                <c:pt idx="188">
                  <c:v>-0.73965999999999998</c:v>
                </c:pt>
                <c:pt idx="189">
                  <c:v>-0.58735000000000004</c:v>
                </c:pt>
                <c:pt idx="190" formatCode="0.00E+00">
                  <c:v>-0.47477999999999998</c:v>
                </c:pt>
                <c:pt idx="191">
                  <c:v>-0.38425999999999999</c:v>
                </c:pt>
                <c:pt idx="192">
                  <c:v>-0.31784000000000001</c:v>
                </c:pt>
                <c:pt idx="193">
                  <c:v>-0.25819999999999999</c:v>
                </c:pt>
                <c:pt idx="194">
                  <c:v>-0.21844</c:v>
                </c:pt>
                <c:pt idx="195">
                  <c:v>-0.18293999999999999</c:v>
                </c:pt>
                <c:pt idx="196">
                  <c:v>-0.16481000000000001</c:v>
                </c:pt>
                <c:pt idx="197">
                  <c:v>-0.14174</c:v>
                </c:pt>
                <c:pt idx="198">
                  <c:v>-9.7140000000000004E-2</c:v>
                </c:pt>
                <c:pt idx="199">
                  <c:v>-7.8340000000000007E-2</c:v>
                </c:pt>
                <c:pt idx="200">
                  <c:v>-7.7410000000000007E-2</c:v>
                </c:pt>
                <c:pt idx="201">
                  <c:v>-7.2709999999999997E-2</c:v>
                </c:pt>
                <c:pt idx="202">
                  <c:v>-6.6619999999999999E-2</c:v>
                </c:pt>
                <c:pt idx="203" formatCode="0.00E+00">
                  <c:v>-5.611E-2</c:v>
                </c:pt>
                <c:pt idx="204">
                  <c:v>-4.965E-2</c:v>
                </c:pt>
                <c:pt idx="205">
                  <c:v>-4.5999999999999999E-2</c:v>
                </c:pt>
                <c:pt idx="206">
                  <c:v>-4.1250000000000002E-2</c:v>
                </c:pt>
                <c:pt idx="207">
                  <c:v>-3.7179999999999998E-2</c:v>
                </c:pt>
                <c:pt idx="208">
                  <c:v>-3.4700000000000002E-2</c:v>
                </c:pt>
                <c:pt idx="209">
                  <c:v>-2.9409999999999999E-2</c:v>
                </c:pt>
                <c:pt idx="210">
                  <c:v>-2.366E-2</c:v>
                </c:pt>
                <c:pt idx="211">
                  <c:v>-2.214E-2</c:v>
                </c:pt>
                <c:pt idx="212">
                  <c:v>-2.1329999999999998E-2</c:v>
                </c:pt>
                <c:pt idx="213" formatCode="0.00E+00">
                  <c:v>-1.7299999999999999E-2</c:v>
                </c:pt>
                <c:pt idx="214" formatCode="0.00E+00">
                  <c:v>-1.294E-2</c:v>
                </c:pt>
                <c:pt idx="215" formatCode="0.00E+00">
                  <c:v>-1.0540000000000001E-2</c:v>
                </c:pt>
                <c:pt idx="216" formatCode="0.00E+00">
                  <c:v>-7.0099999999999997E-3</c:v>
                </c:pt>
                <c:pt idx="217" formatCode="0.00E+00">
                  <c:v>-7.2899999999999996E-3</c:v>
                </c:pt>
                <c:pt idx="218">
                  <c:v>-5.2599999999999999E-3</c:v>
                </c:pt>
                <c:pt idx="219">
                  <c:v>-3.16E-3</c:v>
                </c:pt>
                <c:pt idx="220">
                  <c:v>-1.2600000000000001E-3</c:v>
                </c:pt>
                <c:pt idx="221" formatCode="0.00E+00">
                  <c:v>2.5999999999999999E-3</c:v>
                </c:pt>
                <c:pt idx="222">
                  <c:v>4.0800000000000003E-3</c:v>
                </c:pt>
                <c:pt idx="223">
                  <c:v>4.5199999999999997E-3</c:v>
                </c:pt>
                <c:pt idx="224">
                  <c:v>4.45E-3</c:v>
                </c:pt>
                <c:pt idx="225" formatCode="0.00E+00">
                  <c:v>2.9099999999999998E-3</c:v>
                </c:pt>
                <c:pt idx="226" formatCode="0.00E+00">
                  <c:v>-2.05732E-4</c:v>
                </c:pt>
                <c:pt idx="227">
                  <c:v>-2.14E-3</c:v>
                </c:pt>
                <c:pt idx="228">
                  <c:v>-3.48E-3</c:v>
                </c:pt>
                <c:pt idx="229">
                  <c:v>-3.82E-3</c:v>
                </c:pt>
                <c:pt idx="230">
                  <c:v>-3.2799999999999999E-3</c:v>
                </c:pt>
                <c:pt idx="231" formatCode="0.00E+00">
                  <c:v>-2.96E-3</c:v>
                </c:pt>
                <c:pt idx="232" formatCode="0.00E+00">
                  <c:v>-3.4199999999999999E-3</c:v>
                </c:pt>
                <c:pt idx="233" formatCode="0.00E+00">
                  <c:v>-5.94E-3</c:v>
                </c:pt>
                <c:pt idx="234" formatCode="0.00E+00">
                  <c:v>-7.2399999999999999E-3</c:v>
                </c:pt>
                <c:pt idx="235" formatCode="0.00E+00">
                  <c:v>-7.92E-3</c:v>
                </c:pt>
                <c:pt idx="236" formatCode="0.00E+00">
                  <c:v>-1.027E-2</c:v>
                </c:pt>
                <c:pt idx="237" formatCode="0.00E+00">
                  <c:v>-1.291E-2</c:v>
                </c:pt>
                <c:pt idx="238" formatCode="0.00E+00">
                  <c:v>-1.584E-2</c:v>
                </c:pt>
                <c:pt idx="239" formatCode="0.00E+00">
                  <c:v>-1.7270000000000001E-2</c:v>
                </c:pt>
                <c:pt idx="240" formatCode="0.00E+00">
                  <c:v>-1.7819999999999999E-2</c:v>
                </c:pt>
                <c:pt idx="241" formatCode="0.00E+00">
                  <c:v>-1.7989999999999999E-2</c:v>
                </c:pt>
                <c:pt idx="242" formatCode="0.00E+00">
                  <c:v>-1.9720000000000001E-2</c:v>
                </c:pt>
                <c:pt idx="243" formatCode="0.00E+00">
                  <c:v>-1.9890000000000001E-2</c:v>
                </c:pt>
                <c:pt idx="244" formatCode="0.00E+00">
                  <c:v>-1.8100000000000002E-2</c:v>
                </c:pt>
                <c:pt idx="245" formatCode="0.00E+00">
                  <c:v>-1.404E-2</c:v>
                </c:pt>
                <c:pt idx="246" formatCode="0.00E+00">
                  <c:v>-9.1500000000000001E-3</c:v>
                </c:pt>
                <c:pt idx="247" formatCode="0.00E+00">
                  <c:v>-7.4400000000000004E-3</c:v>
                </c:pt>
                <c:pt idx="248" formatCode="0.00E+00">
                  <c:v>-6.7000000000000002E-3</c:v>
                </c:pt>
                <c:pt idx="249" formatCode="0.00E+00">
                  <c:v>-3.8999999999999998E-3</c:v>
                </c:pt>
                <c:pt idx="250" formatCode="0.00E+00">
                  <c:v>1.9499999999999999E-3</c:v>
                </c:pt>
                <c:pt idx="251" formatCode="0.00E+00">
                  <c:v>4.2500000000000003E-3</c:v>
                </c:pt>
                <c:pt idx="252">
                  <c:v>2.0699999999999998E-3</c:v>
                </c:pt>
                <c:pt idx="253">
                  <c:v>3.7299999999999998E-3</c:v>
                </c:pt>
                <c:pt idx="254">
                  <c:v>9.8799999999999999E-3</c:v>
                </c:pt>
                <c:pt idx="255" formatCode="0.00E+00">
                  <c:v>1.685E-2</c:v>
                </c:pt>
                <c:pt idx="256" formatCode="0.00E+00">
                  <c:v>2.1090000000000001E-2</c:v>
                </c:pt>
                <c:pt idx="257">
                  <c:v>2.2749999999999999E-2</c:v>
                </c:pt>
                <c:pt idx="258">
                  <c:v>2.1049999999999999E-2</c:v>
                </c:pt>
                <c:pt idx="259">
                  <c:v>1.5219999999999999E-2</c:v>
                </c:pt>
                <c:pt idx="260" formatCode="0.00E+00">
                  <c:v>2.2043400000000001E-4</c:v>
                </c:pt>
                <c:pt idx="261">
                  <c:v>-1.9300000000000001E-3</c:v>
                </c:pt>
                <c:pt idx="262" formatCode="0.00E+00">
                  <c:v>3.0649300000000002E-4</c:v>
                </c:pt>
                <c:pt idx="263" formatCode="0.00E+00">
                  <c:v>-4.2451799999999998E-4</c:v>
                </c:pt>
                <c:pt idx="264">
                  <c:v>2.48E-3</c:v>
                </c:pt>
                <c:pt idx="265">
                  <c:v>3.5100000000000001E-3</c:v>
                </c:pt>
                <c:pt idx="266">
                  <c:v>2.7399999999999998E-3</c:v>
                </c:pt>
                <c:pt idx="267" formatCode="0.00E+00">
                  <c:v>6.6807800000000001E-4</c:v>
                </c:pt>
                <c:pt idx="268">
                  <c:v>-2.9099999999999998E-3</c:v>
                </c:pt>
                <c:pt idx="269">
                  <c:v>-6.4400000000000004E-3</c:v>
                </c:pt>
                <c:pt idx="270">
                  <c:v>-7.3000000000000001E-3</c:v>
                </c:pt>
                <c:pt idx="271">
                  <c:v>-6.11E-3</c:v>
                </c:pt>
                <c:pt idx="272">
                  <c:v>-4.4099999999999999E-3</c:v>
                </c:pt>
                <c:pt idx="273">
                  <c:v>-3.0899999999999999E-3</c:v>
                </c:pt>
                <c:pt idx="274" formatCode="0.00E+00">
                  <c:v>-3.4399999999999999E-3</c:v>
                </c:pt>
                <c:pt idx="275" formatCode="0.00E+00">
                  <c:v>-4.0099999999999997E-3</c:v>
                </c:pt>
                <c:pt idx="276" formatCode="0.00E+00">
                  <c:v>-4.7400000000000003E-3</c:v>
                </c:pt>
                <c:pt idx="277" formatCode="0.00E+00">
                  <c:v>-4.6800000000000001E-3</c:v>
                </c:pt>
                <c:pt idx="278" formatCode="0.00E+00">
                  <c:v>-5.8700000000000002E-3</c:v>
                </c:pt>
                <c:pt idx="279" formatCode="0.00E+00">
                  <c:v>-8.6899999999999998E-3</c:v>
                </c:pt>
                <c:pt idx="280" formatCode="0.00E+00">
                  <c:v>-8.0000000000000002E-3</c:v>
                </c:pt>
                <c:pt idx="281" formatCode="0.00E+00">
                  <c:v>-5.9699999999999996E-3</c:v>
                </c:pt>
                <c:pt idx="282" formatCode="0.00E+00">
                  <c:v>-5.2300000000000003E-3</c:v>
                </c:pt>
                <c:pt idx="283">
                  <c:v>-5.1799999999999997E-3</c:v>
                </c:pt>
                <c:pt idx="284">
                  <c:v>-4.2700000000000004E-3</c:v>
                </c:pt>
                <c:pt idx="285" formatCode="0.00E+00">
                  <c:v>-3.0999999999999999E-3</c:v>
                </c:pt>
                <c:pt idx="286" formatCode="0.00E+00">
                  <c:v>-1.64E-3</c:v>
                </c:pt>
                <c:pt idx="287" formatCode="0.00E+00">
                  <c:v>1.66E-3</c:v>
                </c:pt>
                <c:pt idx="288" formatCode="0.00E+00">
                  <c:v>4.3699999999999998E-3</c:v>
                </c:pt>
                <c:pt idx="289" formatCode="0.00E+00">
                  <c:v>5.2900000000000004E-3</c:v>
                </c:pt>
                <c:pt idx="290" formatCode="0.00E+00">
                  <c:v>6.4900000000000001E-3</c:v>
                </c:pt>
                <c:pt idx="291" formatCode="0.00E+00">
                  <c:v>8.3700000000000007E-3</c:v>
                </c:pt>
                <c:pt idx="292" formatCode="0.00E+00">
                  <c:v>1.0330000000000001E-2</c:v>
                </c:pt>
                <c:pt idx="293" formatCode="0.00E+00">
                  <c:v>9.1999999999999998E-3</c:v>
                </c:pt>
                <c:pt idx="294" formatCode="0.00E+00">
                  <c:v>6.8900000000000003E-3</c:v>
                </c:pt>
                <c:pt idx="295" formatCode="0.00E+00">
                  <c:v>6.7999999999999996E-3</c:v>
                </c:pt>
                <c:pt idx="296" formatCode="0.00E+00">
                  <c:v>6.1700000000000001E-3</c:v>
                </c:pt>
                <c:pt idx="297" formatCode="0.00E+00">
                  <c:v>-2.0990000000000002E-2</c:v>
                </c:pt>
                <c:pt idx="298" formatCode="0.00E+00">
                  <c:v>-0.12948999999999999</c:v>
                </c:pt>
                <c:pt idx="299">
                  <c:v>-0.36420999999999998</c:v>
                </c:pt>
                <c:pt idx="300">
                  <c:v>-0.74270000000000003</c:v>
                </c:pt>
                <c:pt idx="301">
                  <c:v>-1.1273</c:v>
                </c:pt>
                <c:pt idx="302">
                  <c:v>-1.42462</c:v>
                </c:pt>
                <c:pt idx="303">
                  <c:v>-1.5498499999999999</c:v>
                </c:pt>
                <c:pt idx="304">
                  <c:v>-1.4846699999999999</c:v>
                </c:pt>
                <c:pt idx="305">
                  <c:v>-1.2999499999999999</c:v>
                </c:pt>
                <c:pt idx="306">
                  <c:v>-1.10975</c:v>
                </c:pt>
                <c:pt idx="307">
                  <c:v>-0.91737999999999997</c:v>
                </c:pt>
                <c:pt idx="308">
                  <c:v>-0.74734999999999996</c:v>
                </c:pt>
                <c:pt idx="309">
                  <c:v>-0.60623000000000005</c:v>
                </c:pt>
                <c:pt idx="310">
                  <c:v>-0.47832999999999998</c:v>
                </c:pt>
                <c:pt idx="311">
                  <c:v>-0.38546999999999998</c:v>
                </c:pt>
                <c:pt idx="312">
                  <c:v>-0.30324000000000001</c:v>
                </c:pt>
                <c:pt idx="313">
                  <c:v>-0.25297999999999998</c:v>
                </c:pt>
                <c:pt idx="314" formatCode="0.00E+00">
                  <c:v>-0.21426999999999999</c:v>
                </c:pt>
                <c:pt idx="315">
                  <c:v>-0.17832000000000001</c:v>
                </c:pt>
                <c:pt idx="316">
                  <c:v>-0.15869</c:v>
                </c:pt>
                <c:pt idx="317" formatCode="0.00E+00">
                  <c:v>-0.14202999999999999</c:v>
                </c:pt>
                <c:pt idx="318">
                  <c:v>-0.12725</c:v>
                </c:pt>
                <c:pt idx="319">
                  <c:v>-0.11142000000000001</c:v>
                </c:pt>
                <c:pt idx="320" formatCode="0.00E+00">
                  <c:v>-9.819E-2</c:v>
                </c:pt>
                <c:pt idx="321" formatCode="0.00E+00">
                  <c:v>-8.8520000000000001E-2</c:v>
                </c:pt>
                <c:pt idx="322" formatCode="0.00E+00">
                  <c:v>-7.5829999999999995E-2</c:v>
                </c:pt>
                <c:pt idx="323">
                  <c:v>-6.7119999999999999E-2</c:v>
                </c:pt>
                <c:pt idx="324">
                  <c:v>-6.1710000000000001E-2</c:v>
                </c:pt>
                <c:pt idx="325">
                  <c:v>-5.6680000000000001E-2</c:v>
                </c:pt>
                <c:pt idx="326">
                  <c:v>-4.9599999999999998E-2</c:v>
                </c:pt>
                <c:pt idx="327">
                  <c:v>-4.3479999999999998E-2</c:v>
                </c:pt>
                <c:pt idx="328">
                  <c:v>-3.875E-2</c:v>
                </c:pt>
                <c:pt idx="329">
                  <c:v>-3.5220000000000001E-2</c:v>
                </c:pt>
                <c:pt idx="330">
                  <c:v>-3.1699999999999999E-2</c:v>
                </c:pt>
                <c:pt idx="331" formatCode="0.00E+00">
                  <c:v>-2.6120000000000001E-2</c:v>
                </c:pt>
                <c:pt idx="332">
                  <c:v>-2.3439999999999999E-2</c:v>
                </c:pt>
                <c:pt idx="333">
                  <c:v>-2.1749999999999999E-2</c:v>
                </c:pt>
                <c:pt idx="334">
                  <c:v>-1.9439999999999999E-2</c:v>
                </c:pt>
                <c:pt idx="335">
                  <c:v>-1.8259999999999998E-2</c:v>
                </c:pt>
                <c:pt idx="336" formatCode="0.00E+00">
                  <c:v>-1.687E-2</c:v>
                </c:pt>
                <c:pt idx="337">
                  <c:v>-1.44E-2</c:v>
                </c:pt>
                <c:pt idx="338">
                  <c:v>-1.6140000000000002E-2</c:v>
                </c:pt>
                <c:pt idx="339">
                  <c:v>-1.7149999999999999E-2</c:v>
                </c:pt>
                <c:pt idx="340">
                  <c:v>-1.5299999999999999E-2</c:v>
                </c:pt>
                <c:pt idx="341">
                  <c:v>-1.35E-2</c:v>
                </c:pt>
                <c:pt idx="342" formatCode="0.00E+00">
                  <c:v>-1.387E-2</c:v>
                </c:pt>
                <c:pt idx="343" formatCode="0.00E+00">
                  <c:v>-1.1480000000000001E-2</c:v>
                </c:pt>
                <c:pt idx="344" formatCode="0.00E+00">
                  <c:v>-1.081E-2</c:v>
                </c:pt>
                <c:pt idx="345">
                  <c:v>-1.273E-2</c:v>
                </c:pt>
                <c:pt idx="346" formatCode="0.00E+00">
                  <c:v>-1.2760000000000001E-2</c:v>
                </c:pt>
                <c:pt idx="347" formatCode="0.00E+00">
                  <c:v>-1.125E-2</c:v>
                </c:pt>
                <c:pt idx="348">
                  <c:v>-9.7400000000000004E-3</c:v>
                </c:pt>
                <c:pt idx="349">
                  <c:v>-7.6E-3</c:v>
                </c:pt>
                <c:pt idx="350" formatCode="0.00E+00">
                  <c:v>-6.8900000000000003E-3</c:v>
                </c:pt>
                <c:pt idx="351" formatCode="0.00E+00">
                  <c:v>-4.0800000000000003E-3</c:v>
                </c:pt>
                <c:pt idx="352" formatCode="0.00E+00">
                  <c:v>-3.7000000000000002E-3</c:v>
                </c:pt>
                <c:pt idx="353" formatCode="0.00E+00">
                  <c:v>-4.62E-3</c:v>
                </c:pt>
                <c:pt idx="354">
                  <c:v>-4.5700000000000003E-3</c:v>
                </c:pt>
                <c:pt idx="355">
                  <c:v>-3.7699999999999999E-3</c:v>
                </c:pt>
                <c:pt idx="356">
                  <c:v>-2.3E-3</c:v>
                </c:pt>
                <c:pt idx="357">
                  <c:v>-2.0899999999999998E-3</c:v>
                </c:pt>
                <c:pt idx="358" formatCode="0.00E+00">
                  <c:v>-3.5500000000000002E-3</c:v>
                </c:pt>
                <c:pt idx="359" formatCode="0.00E+00">
                  <c:v>-5.5500000000000002E-3</c:v>
                </c:pt>
                <c:pt idx="360" formatCode="0.00E+00">
                  <c:v>-5.2500000000000003E-3</c:v>
                </c:pt>
                <c:pt idx="361" formatCode="0.00E+00">
                  <c:v>-3.5300000000000002E-3</c:v>
                </c:pt>
                <c:pt idx="362">
                  <c:v>-2.0200000000000001E-3</c:v>
                </c:pt>
                <c:pt idx="363">
                  <c:v>-2.7299999999999998E-3</c:v>
                </c:pt>
                <c:pt idx="364">
                  <c:v>-4.0200000000000001E-3</c:v>
                </c:pt>
                <c:pt idx="365">
                  <c:v>-3.0899999999999999E-3</c:v>
                </c:pt>
                <c:pt idx="366">
                  <c:v>-1.42E-3</c:v>
                </c:pt>
                <c:pt idx="367" formatCode="0.00E+00">
                  <c:v>5.5845199999999997E-4</c:v>
                </c:pt>
                <c:pt idx="368">
                  <c:v>2.8700000000000002E-3</c:v>
                </c:pt>
                <c:pt idx="369">
                  <c:v>4.4299999999999999E-3</c:v>
                </c:pt>
                <c:pt idx="370">
                  <c:v>3.3899999999999998E-3</c:v>
                </c:pt>
                <c:pt idx="371" formatCode="0.00E+00">
                  <c:v>5.9857599999999997E-4</c:v>
                </c:pt>
                <c:pt idx="372">
                  <c:v>-2.32E-3</c:v>
                </c:pt>
                <c:pt idx="373">
                  <c:v>-4.8599999999999997E-3</c:v>
                </c:pt>
                <c:pt idx="374" formatCode="0.00E+00">
                  <c:v>-6.3600000000000002E-3</c:v>
                </c:pt>
                <c:pt idx="375" formatCode="0.00E+00">
                  <c:v>-6.3499999999999997E-3</c:v>
                </c:pt>
                <c:pt idx="376" formatCode="0.00E+00">
                  <c:v>-1.0019999999999999E-2</c:v>
                </c:pt>
                <c:pt idx="377" formatCode="0.00E+00">
                  <c:v>-1.072E-2</c:v>
                </c:pt>
                <c:pt idx="378" formatCode="0.00E+00">
                  <c:v>-8.2400000000000008E-3</c:v>
                </c:pt>
                <c:pt idx="379" formatCode="0.00E+00">
                  <c:v>-6.9800000000000001E-3</c:v>
                </c:pt>
                <c:pt idx="380" formatCode="0.00E+00">
                  <c:v>-7.0899999999999999E-3</c:v>
                </c:pt>
                <c:pt idx="381" formatCode="0.00E+00">
                  <c:v>-9.8399999999999998E-3</c:v>
                </c:pt>
                <c:pt idx="382" formatCode="0.00E+00">
                  <c:v>-1.406E-2</c:v>
                </c:pt>
                <c:pt idx="383" formatCode="0.00E+00">
                  <c:v>-1.5389999999999999E-2</c:v>
                </c:pt>
                <c:pt idx="384" formatCode="0.00E+00">
                  <c:v>-1.4999999999999999E-2</c:v>
                </c:pt>
                <c:pt idx="385" formatCode="0.00E+00">
                  <c:v>-1.3950000000000001E-2</c:v>
                </c:pt>
                <c:pt idx="386">
                  <c:v>-1.285E-2</c:v>
                </c:pt>
                <c:pt idx="387" formatCode="0.00E+00">
                  <c:v>-8.1499999999999993E-3</c:v>
                </c:pt>
                <c:pt idx="388">
                  <c:v>-9.4000000000000004E-3</c:v>
                </c:pt>
                <c:pt idx="389">
                  <c:v>-1.014E-2</c:v>
                </c:pt>
                <c:pt idx="390">
                  <c:v>-6.45E-3</c:v>
                </c:pt>
                <c:pt idx="391">
                  <c:v>-3.5100000000000001E-3</c:v>
                </c:pt>
                <c:pt idx="392" formatCode="0.00E+00">
                  <c:v>-7.1399999999999996E-3</c:v>
                </c:pt>
                <c:pt idx="393">
                  <c:v>-6.8399999999999997E-3</c:v>
                </c:pt>
                <c:pt idx="394">
                  <c:v>-5.2399999999999999E-3</c:v>
                </c:pt>
                <c:pt idx="395">
                  <c:v>-1.5100000000000001E-2</c:v>
                </c:pt>
                <c:pt idx="396">
                  <c:v>-1.7330000000000002E-2</c:v>
                </c:pt>
                <c:pt idx="397">
                  <c:v>-1.2160000000000001E-2</c:v>
                </c:pt>
                <c:pt idx="398">
                  <c:v>-1.1390000000000001E-2</c:v>
                </c:pt>
                <c:pt idx="399">
                  <c:v>-9.7800000000000005E-3</c:v>
                </c:pt>
                <c:pt idx="400">
                  <c:v>-7.1199999999999996E-3</c:v>
                </c:pt>
                <c:pt idx="401">
                  <c:v>-5.8900000000000003E-3</c:v>
                </c:pt>
                <c:pt idx="402" formatCode="0.00E+00">
                  <c:v>-4.79E-3</c:v>
                </c:pt>
                <c:pt idx="403" formatCode="0.00E+00">
                  <c:v>-3.0899999999999999E-3</c:v>
                </c:pt>
                <c:pt idx="404">
                  <c:v>-3.9500000000000004E-3</c:v>
                </c:pt>
                <c:pt idx="405" formatCode="0.00E+00">
                  <c:v>-4.8500000000000001E-3</c:v>
                </c:pt>
                <c:pt idx="406" formatCode="0.00E+00">
                  <c:v>-4.2900000000000004E-3</c:v>
                </c:pt>
                <c:pt idx="407" formatCode="0.00E+00">
                  <c:v>-7.5829700000000001E-4</c:v>
                </c:pt>
                <c:pt idx="408" formatCode="0.00E+00">
                  <c:v>1.3925999999999999E-4</c:v>
                </c:pt>
                <c:pt idx="409" formatCode="0.00E+00">
                  <c:v>-5.10219E-5</c:v>
                </c:pt>
                <c:pt idx="410" formatCode="0.00E+00">
                  <c:v>1.3500000000000001E-3</c:v>
                </c:pt>
                <c:pt idx="411">
                  <c:v>1.07E-3</c:v>
                </c:pt>
                <c:pt idx="412">
                  <c:v>-1.17E-3</c:v>
                </c:pt>
                <c:pt idx="413">
                  <c:v>-1.4E-3</c:v>
                </c:pt>
                <c:pt idx="414">
                  <c:v>-7.5300000000000002E-3</c:v>
                </c:pt>
                <c:pt idx="415">
                  <c:v>-2.7470000000000001E-2</c:v>
                </c:pt>
                <c:pt idx="416" formatCode="0.00E+00">
                  <c:v>-2.699E-2</c:v>
                </c:pt>
                <c:pt idx="417">
                  <c:v>-4.299E-2</c:v>
                </c:pt>
                <c:pt idx="418">
                  <c:v>-0.14419000000000001</c:v>
                </c:pt>
                <c:pt idx="419" formatCode="0.00E+00">
                  <c:v>-0.31198999999999999</c:v>
                </c:pt>
                <c:pt idx="420">
                  <c:v>-0.60814999999999997</c:v>
                </c:pt>
                <c:pt idx="421">
                  <c:v>-0.97423999999999999</c:v>
                </c:pt>
                <c:pt idx="422">
                  <c:v>-1.28488</c:v>
                </c:pt>
                <c:pt idx="423">
                  <c:v>-1.4633499999999999</c:v>
                </c:pt>
                <c:pt idx="424">
                  <c:v>-1.4697899999999999</c:v>
                </c:pt>
                <c:pt idx="425">
                  <c:v>-1.3385899999999999</c:v>
                </c:pt>
                <c:pt idx="426">
                  <c:v>-1.16543</c:v>
                </c:pt>
                <c:pt idx="427">
                  <c:v>-0.95326999999999995</c:v>
                </c:pt>
                <c:pt idx="428">
                  <c:v>-0.76763999999999999</c:v>
                </c:pt>
                <c:pt idx="429">
                  <c:v>-0.60394000000000003</c:v>
                </c:pt>
                <c:pt idx="430">
                  <c:v>-0.48976999999999998</c:v>
                </c:pt>
                <c:pt idx="431">
                  <c:v>-0.39083000000000001</c:v>
                </c:pt>
                <c:pt idx="432">
                  <c:v>-0.31344</c:v>
                </c:pt>
                <c:pt idx="433">
                  <c:v>-0.26099</c:v>
                </c:pt>
                <c:pt idx="434">
                  <c:v>-0.24238000000000001</c:v>
                </c:pt>
                <c:pt idx="435" formatCode="0.00E+00">
                  <c:v>-0.21215000000000001</c:v>
                </c:pt>
                <c:pt idx="436">
                  <c:v>-0.1807</c:v>
                </c:pt>
                <c:pt idx="437" formatCode="0.00E+00">
                  <c:v>-0.15665000000000001</c:v>
                </c:pt>
                <c:pt idx="438" formatCode="0.00E+00">
                  <c:v>-0.13780000000000001</c:v>
                </c:pt>
                <c:pt idx="439" formatCode="0.00E+00">
                  <c:v>-0.12363</c:v>
                </c:pt>
                <c:pt idx="440" formatCode="0.00E+00">
                  <c:v>-0.11302</c:v>
                </c:pt>
                <c:pt idx="441">
                  <c:v>-0.1009</c:v>
                </c:pt>
                <c:pt idx="442" formatCode="0.00E+00">
                  <c:v>-9.0370000000000006E-2</c:v>
                </c:pt>
                <c:pt idx="443">
                  <c:v>-8.0170000000000005E-2</c:v>
                </c:pt>
                <c:pt idx="444">
                  <c:v>-6.676E-2</c:v>
                </c:pt>
                <c:pt idx="445">
                  <c:v>-5.6180000000000001E-2</c:v>
                </c:pt>
                <c:pt idx="446">
                  <c:v>-5.0009999999999999E-2</c:v>
                </c:pt>
                <c:pt idx="447">
                  <c:v>-4.5629999999999997E-2</c:v>
                </c:pt>
                <c:pt idx="448">
                  <c:v>-4.3929999999999997E-2</c:v>
                </c:pt>
                <c:pt idx="449">
                  <c:v>-3.9419999999999997E-2</c:v>
                </c:pt>
                <c:pt idx="450">
                  <c:v>-3.3369999999999997E-2</c:v>
                </c:pt>
                <c:pt idx="451">
                  <c:v>-2.8029999999999999E-2</c:v>
                </c:pt>
                <c:pt idx="452" formatCode="0.00E+00">
                  <c:v>-2.3859999999999999E-2</c:v>
                </c:pt>
                <c:pt idx="453" formatCode="0.00E+00">
                  <c:v>-2.1010000000000001E-2</c:v>
                </c:pt>
                <c:pt idx="454">
                  <c:v>-1.686E-2</c:v>
                </c:pt>
                <c:pt idx="455">
                  <c:v>-1.3339999999999999E-2</c:v>
                </c:pt>
                <c:pt idx="456">
                  <c:v>-1.14E-2</c:v>
                </c:pt>
                <c:pt idx="457">
                  <c:v>-1.014E-2</c:v>
                </c:pt>
                <c:pt idx="458" formatCode="0.00E+00">
                  <c:v>-1.201E-2</c:v>
                </c:pt>
                <c:pt idx="459" formatCode="0.00E+00">
                  <c:v>-1.3089999999999999E-2</c:v>
                </c:pt>
                <c:pt idx="460">
                  <c:v>-1.325E-2</c:v>
                </c:pt>
                <c:pt idx="461">
                  <c:v>-1.345E-2</c:v>
                </c:pt>
                <c:pt idx="462" formatCode="0.00E+00">
                  <c:v>-1.223E-2</c:v>
                </c:pt>
                <c:pt idx="463" formatCode="0.00E+00">
                  <c:v>-1.021E-2</c:v>
                </c:pt>
                <c:pt idx="464" formatCode="0.00E+00">
                  <c:v>-8.9099999999999995E-3</c:v>
                </c:pt>
                <c:pt idx="465" formatCode="0.00E+00">
                  <c:v>-8.9800000000000001E-3</c:v>
                </c:pt>
                <c:pt idx="466" formatCode="0.00E+00">
                  <c:v>-8.8900000000000003E-3</c:v>
                </c:pt>
                <c:pt idx="467" formatCode="0.00E+00">
                  <c:v>-8.2500000000000004E-3</c:v>
                </c:pt>
                <c:pt idx="468" formatCode="0.00E+00">
                  <c:v>-9.8799999999999999E-3</c:v>
                </c:pt>
                <c:pt idx="469" formatCode="0.00E+00">
                  <c:v>-1.2630000000000001E-2</c:v>
                </c:pt>
                <c:pt idx="470" formatCode="0.00E+00">
                  <c:v>-1.2239999999999999E-2</c:v>
                </c:pt>
                <c:pt idx="471">
                  <c:v>-1.1939999999999999E-2</c:v>
                </c:pt>
                <c:pt idx="472">
                  <c:v>-1.21E-2</c:v>
                </c:pt>
                <c:pt idx="473">
                  <c:v>-1.0710000000000001E-2</c:v>
                </c:pt>
                <c:pt idx="474" formatCode="0.00E+00">
                  <c:v>-8.1499999999999993E-3</c:v>
                </c:pt>
                <c:pt idx="475" formatCode="0.00E+00">
                  <c:v>-5.7200000000000003E-3</c:v>
                </c:pt>
                <c:pt idx="476">
                  <c:v>-3.82E-3</c:v>
                </c:pt>
                <c:pt idx="477" formatCode="0.00E+00">
                  <c:v>-3.5200000000000001E-3</c:v>
                </c:pt>
                <c:pt idx="478">
                  <c:v>-3.2599999999999999E-3</c:v>
                </c:pt>
                <c:pt idx="479">
                  <c:v>-3.6700000000000001E-3</c:v>
                </c:pt>
                <c:pt idx="480">
                  <c:v>-5.7099999999999998E-3</c:v>
                </c:pt>
                <c:pt idx="481">
                  <c:v>-7.9000000000000008E-3</c:v>
                </c:pt>
                <c:pt idx="482">
                  <c:v>-8.7100000000000007E-3</c:v>
                </c:pt>
                <c:pt idx="483">
                  <c:v>-9.2700000000000005E-3</c:v>
                </c:pt>
                <c:pt idx="484">
                  <c:v>-8.6099999999999996E-3</c:v>
                </c:pt>
                <c:pt idx="485" formatCode="0.00E+00">
                  <c:v>-7.7099999999999998E-3</c:v>
                </c:pt>
                <c:pt idx="486">
                  <c:v>-7.9699999999999997E-3</c:v>
                </c:pt>
                <c:pt idx="487" formatCode="0.00E+00">
                  <c:v>-6.6499999999999997E-3</c:v>
                </c:pt>
                <c:pt idx="488">
                  <c:v>-4.3600000000000002E-3</c:v>
                </c:pt>
                <c:pt idx="489" formatCode="0.00E+00">
                  <c:v>-5.8399999999999997E-3</c:v>
                </c:pt>
                <c:pt idx="490">
                  <c:v>-7.1900000000000002E-3</c:v>
                </c:pt>
                <c:pt idx="491">
                  <c:v>-7.2500000000000004E-3</c:v>
                </c:pt>
                <c:pt idx="492">
                  <c:v>-8.77E-3</c:v>
                </c:pt>
                <c:pt idx="493">
                  <c:v>-1.004E-2</c:v>
                </c:pt>
                <c:pt idx="494">
                  <c:v>-1.252E-2</c:v>
                </c:pt>
                <c:pt idx="495" formatCode="0.00E+00">
                  <c:v>-1.413E-2</c:v>
                </c:pt>
                <c:pt idx="496">
                  <c:v>-1.2630000000000001E-2</c:v>
                </c:pt>
                <c:pt idx="497">
                  <c:v>-1.081E-2</c:v>
                </c:pt>
                <c:pt idx="498">
                  <c:v>-1.0030000000000001E-2</c:v>
                </c:pt>
                <c:pt idx="499">
                  <c:v>-5.8100000000000001E-3</c:v>
                </c:pt>
                <c:pt idx="500">
                  <c:v>-4.9500000000000004E-3</c:v>
                </c:pt>
                <c:pt idx="501">
                  <c:v>-6.9699999999999996E-3</c:v>
                </c:pt>
                <c:pt idx="502" formatCode="0.00E+00">
                  <c:v>-1.059E-2</c:v>
                </c:pt>
                <c:pt idx="503" formatCode="0.00E+00">
                  <c:v>-7.4599999999999996E-3</c:v>
                </c:pt>
                <c:pt idx="504">
                  <c:v>-3.8400000000000001E-3</c:v>
                </c:pt>
                <c:pt idx="505" formatCode="0.00E+00">
                  <c:v>-4.81E-3</c:v>
                </c:pt>
                <c:pt idx="506" formatCode="0.00E+00">
                  <c:v>-5.8300000000000001E-3</c:v>
                </c:pt>
                <c:pt idx="507">
                  <c:v>-4.9699999999999996E-3</c:v>
                </c:pt>
                <c:pt idx="508">
                  <c:v>-4.7699999999999999E-3</c:v>
                </c:pt>
                <c:pt idx="509">
                  <c:v>-5.28E-3</c:v>
                </c:pt>
                <c:pt idx="510">
                  <c:v>-7.1700000000000002E-3</c:v>
                </c:pt>
                <c:pt idx="511">
                  <c:v>-5.13E-3</c:v>
                </c:pt>
                <c:pt idx="512">
                  <c:v>-3.5500000000000002E-3</c:v>
                </c:pt>
                <c:pt idx="513" formatCode="0.00E+00">
                  <c:v>-1.97E-3</c:v>
                </c:pt>
                <c:pt idx="514" formatCode="0.00E+00">
                  <c:v>-4.7677800000000002E-4</c:v>
                </c:pt>
                <c:pt idx="515" formatCode="0.00E+00">
                  <c:v>-3.1983199999999998E-4</c:v>
                </c:pt>
                <c:pt idx="516" formatCode="0.00E+00">
                  <c:v>-2.8800000000000002E-3</c:v>
                </c:pt>
                <c:pt idx="517">
                  <c:v>-2.2200000000000002E-3</c:v>
                </c:pt>
                <c:pt idx="518">
                  <c:v>-1.73E-3</c:v>
                </c:pt>
                <c:pt idx="519" formatCode="0.00E+00">
                  <c:v>-1.0300000000000001E-3</c:v>
                </c:pt>
                <c:pt idx="520" formatCode="0.00E+00">
                  <c:v>3.39375E-4</c:v>
                </c:pt>
                <c:pt idx="521" formatCode="0.00E+00">
                  <c:v>-3.0999999999999999E-3</c:v>
                </c:pt>
                <c:pt idx="522" formatCode="0.00E+00">
                  <c:v>-7.5100000000000002E-3</c:v>
                </c:pt>
                <c:pt idx="523" formatCode="0.00E+00">
                  <c:v>-9.1500000000000001E-3</c:v>
                </c:pt>
                <c:pt idx="524" formatCode="0.00E+00">
                  <c:v>-9.6600000000000002E-3</c:v>
                </c:pt>
                <c:pt idx="525" formatCode="0.00E+00">
                  <c:v>-8.9200000000000008E-3</c:v>
                </c:pt>
                <c:pt idx="526" formatCode="0.00E+00">
                  <c:v>-8.7600000000000004E-3</c:v>
                </c:pt>
                <c:pt idx="527" formatCode="0.00E+00">
                  <c:v>-1.2999999999999999E-2</c:v>
                </c:pt>
                <c:pt idx="528" formatCode="0.00E+00">
                  <c:v>-1.627E-2</c:v>
                </c:pt>
                <c:pt idx="529" formatCode="0.00E+00">
                  <c:v>-1.6029999999999999E-2</c:v>
                </c:pt>
                <c:pt idx="530" formatCode="0.00E+00">
                  <c:v>-1.37E-2</c:v>
                </c:pt>
                <c:pt idx="531" formatCode="0.00E+00">
                  <c:v>-1.7520000000000001E-2</c:v>
                </c:pt>
                <c:pt idx="532" formatCode="0.00E+00">
                  <c:v>-2.384E-2</c:v>
                </c:pt>
                <c:pt idx="533" formatCode="0.00E+00">
                  <c:v>-2.155E-2</c:v>
                </c:pt>
                <c:pt idx="534">
                  <c:v>-1.014E-2</c:v>
                </c:pt>
                <c:pt idx="535" formatCode="0.00E+00">
                  <c:v>2.82E-3</c:v>
                </c:pt>
                <c:pt idx="536">
                  <c:v>1.1050000000000001E-2</c:v>
                </c:pt>
                <c:pt idx="537">
                  <c:v>2.0200000000000001E-3</c:v>
                </c:pt>
                <c:pt idx="538">
                  <c:v>-9.3060000000000004E-2</c:v>
                </c:pt>
                <c:pt idx="539">
                  <c:v>-0.22567000000000001</c:v>
                </c:pt>
                <c:pt idx="540">
                  <c:v>-0.51866000000000001</c:v>
                </c:pt>
                <c:pt idx="541">
                  <c:v>-0.85389999999999999</c:v>
                </c:pt>
                <c:pt idx="542">
                  <c:v>-1.1794</c:v>
                </c:pt>
                <c:pt idx="543">
                  <c:v>-1.3731</c:v>
                </c:pt>
                <c:pt idx="544">
                  <c:v>-1.4164699999999999</c:v>
                </c:pt>
                <c:pt idx="545">
                  <c:v>-1.3174999999999999</c:v>
                </c:pt>
                <c:pt idx="546">
                  <c:v>-1.16188</c:v>
                </c:pt>
                <c:pt idx="547">
                  <c:v>-0.99290999999999996</c:v>
                </c:pt>
                <c:pt idx="548">
                  <c:v>-0.82962999999999998</c:v>
                </c:pt>
                <c:pt idx="549">
                  <c:v>-0.65744000000000002</c:v>
                </c:pt>
                <c:pt idx="550">
                  <c:v>-0.51607999999999998</c:v>
                </c:pt>
                <c:pt idx="551">
                  <c:v>-0.41417999999999999</c:v>
                </c:pt>
                <c:pt idx="552">
                  <c:v>-0.34504000000000001</c:v>
                </c:pt>
                <c:pt idx="553">
                  <c:v>-0.30624000000000001</c:v>
                </c:pt>
                <c:pt idx="554">
                  <c:v>-0.25830999999999998</c:v>
                </c:pt>
                <c:pt idx="555">
                  <c:v>-0.20809</c:v>
                </c:pt>
                <c:pt idx="556">
                  <c:v>-0.19091</c:v>
                </c:pt>
                <c:pt idx="557">
                  <c:v>-0.17319999999999999</c:v>
                </c:pt>
                <c:pt idx="558">
                  <c:v>-0.15966</c:v>
                </c:pt>
                <c:pt idx="559">
                  <c:v>-0.14454</c:v>
                </c:pt>
                <c:pt idx="560">
                  <c:v>-0.12812000000000001</c:v>
                </c:pt>
                <c:pt idx="561">
                  <c:v>-0.11258</c:v>
                </c:pt>
                <c:pt idx="562">
                  <c:v>-9.9210000000000007E-2</c:v>
                </c:pt>
                <c:pt idx="563">
                  <c:v>-8.5889999999999994E-2</c:v>
                </c:pt>
                <c:pt idx="564">
                  <c:v>-7.4899999999999994E-2</c:v>
                </c:pt>
                <c:pt idx="565">
                  <c:v>-6.3769999999999993E-2</c:v>
                </c:pt>
                <c:pt idx="566">
                  <c:v>-5.7970000000000001E-2</c:v>
                </c:pt>
                <c:pt idx="567">
                  <c:v>-5.1249999999999997E-2</c:v>
                </c:pt>
                <c:pt idx="568">
                  <c:v>-3.959E-2</c:v>
                </c:pt>
                <c:pt idx="569">
                  <c:v>-3.1189999999999999E-2</c:v>
                </c:pt>
                <c:pt idx="570">
                  <c:v>-2.8320000000000001E-2</c:v>
                </c:pt>
                <c:pt idx="571">
                  <c:v>-2.7210000000000002E-2</c:v>
                </c:pt>
                <c:pt idx="572">
                  <c:v>-2.9149999999999999E-2</c:v>
                </c:pt>
                <c:pt idx="573">
                  <c:v>-2.9700000000000001E-2</c:v>
                </c:pt>
                <c:pt idx="574">
                  <c:v>-2.955E-2</c:v>
                </c:pt>
                <c:pt idx="575">
                  <c:v>-2.9860000000000001E-2</c:v>
                </c:pt>
                <c:pt idx="576">
                  <c:v>-2.9749999999999999E-2</c:v>
                </c:pt>
                <c:pt idx="577">
                  <c:v>-2.801E-2</c:v>
                </c:pt>
                <c:pt idx="578">
                  <c:v>-2.547E-2</c:v>
                </c:pt>
                <c:pt idx="579">
                  <c:v>-2.5059999999999999E-2</c:v>
                </c:pt>
                <c:pt idx="580">
                  <c:v>-2.4910000000000002E-2</c:v>
                </c:pt>
                <c:pt idx="581">
                  <c:v>-2.4969999999999999E-2</c:v>
                </c:pt>
                <c:pt idx="582">
                  <c:v>-2.3599999999999999E-2</c:v>
                </c:pt>
                <c:pt idx="583" formatCode="0.00E+00">
                  <c:v>-2.1610000000000001E-2</c:v>
                </c:pt>
                <c:pt idx="584" formatCode="0.00E+00">
                  <c:v>-2.0330000000000001E-2</c:v>
                </c:pt>
                <c:pt idx="585" formatCode="0.00E+00">
                  <c:v>-2.034E-2</c:v>
                </c:pt>
                <c:pt idx="586" formatCode="0.00E+00">
                  <c:v>-1.8350000000000002E-2</c:v>
                </c:pt>
                <c:pt idx="587" formatCode="0.00E+00">
                  <c:v>-1.5679999999999999E-2</c:v>
                </c:pt>
                <c:pt idx="588" formatCode="0.00E+00">
                  <c:v>-1.252E-2</c:v>
                </c:pt>
                <c:pt idx="589">
                  <c:v>-9.3100000000000006E-3</c:v>
                </c:pt>
                <c:pt idx="590">
                  <c:v>-6.11E-3</c:v>
                </c:pt>
                <c:pt idx="591">
                  <c:v>-3.0200000000000001E-3</c:v>
                </c:pt>
                <c:pt idx="592">
                  <c:v>-1.16E-3</c:v>
                </c:pt>
                <c:pt idx="593" formatCode="0.00E+00">
                  <c:v>5.4566100000000002E-4</c:v>
                </c:pt>
                <c:pt idx="594" formatCode="0.00E+00">
                  <c:v>2.7599999999999999E-3</c:v>
                </c:pt>
                <c:pt idx="595" formatCode="0.00E+00">
                  <c:v>3.8500000000000001E-3</c:v>
                </c:pt>
                <c:pt idx="596" formatCode="0.00E+00">
                  <c:v>3.3400000000000001E-3</c:v>
                </c:pt>
                <c:pt idx="597" formatCode="0.00E+00">
                  <c:v>1.92E-3</c:v>
                </c:pt>
                <c:pt idx="598" formatCode="0.00E+00">
                  <c:v>1.1199999999999999E-3</c:v>
                </c:pt>
                <c:pt idx="599" formatCode="0.00E+00">
                  <c:v>6.1894800000000002E-4</c:v>
                </c:pt>
                <c:pt idx="600" formatCode="0.00E+00">
                  <c:v>1.15136E-4</c:v>
                </c:pt>
                <c:pt idx="601" formatCode="0.00E+00">
                  <c:v>1.16E-3</c:v>
                </c:pt>
                <c:pt idx="602" formatCode="0.00E+00">
                  <c:v>2.5000000000000001E-3</c:v>
                </c:pt>
                <c:pt idx="603">
                  <c:v>2.6199999999999999E-3</c:v>
                </c:pt>
                <c:pt idx="604">
                  <c:v>2.7399999999999998E-3</c:v>
                </c:pt>
                <c:pt idx="605">
                  <c:v>1.6100000000000001E-3</c:v>
                </c:pt>
                <c:pt idx="606" formatCode="0.00E+00">
                  <c:v>4.81304E-4</c:v>
                </c:pt>
                <c:pt idx="607">
                  <c:v>-1.24E-3</c:v>
                </c:pt>
                <c:pt idx="608">
                  <c:v>-3.79E-3</c:v>
                </c:pt>
                <c:pt idx="609">
                  <c:v>-7.0099999999999997E-3</c:v>
                </c:pt>
                <c:pt idx="610">
                  <c:v>-7.7299999999999999E-3</c:v>
                </c:pt>
                <c:pt idx="611" formatCode="0.00E+00">
                  <c:v>-3.13E-3</c:v>
                </c:pt>
                <c:pt idx="612">
                  <c:v>-2.3700000000000001E-3</c:v>
                </c:pt>
                <c:pt idx="613" formatCode="0.00E+00">
                  <c:v>-3.3400000000000001E-3</c:v>
                </c:pt>
                <c:pt idx="614" formatCode="0.00E+00">
                  <c:v>-1.92E-3</c:v>
                </c:pt>
                <c:pt idx="615">
                  <c:v>1.9300000000000001E-3</c:v>
                </c:pt>
                <c:pt idx="616">
                  <c:v>3.0200000000000001E-3</c:v>
                </c:pt>
                <c:pt idx="617" formatCode="0.00E+00">
                  <c:v>-1.23509E-4</c:v>
                </c:pt>
                <c:pt idx="618" formatCode="0.00E+00">
                  <c:v>-7.9468099999999999E-4</c:v>
                </c:pt>
                <c:pt idx="619">
                  <c:v>-3.8500000000000001E-3</c:v>
                </c:pt>
                <c:pt idx="620" formatCode="0.00E+00">
                  <c:v>-5.6899999999999997E-3</c:v>
                </c:pt>
                <c:pt idx="621">
                  <c:v>-6.1999999999999998E-3</c:v>
                </c:pt>
                <c:pt idx="622">
                  <c:v>-5.4299999999999999E-3</c:v>
                </c:pt>
                <c:pt idx="623" formatCode="0.00E+00">
                  <c:v>-7.3499999999999998E-3</c:v>
                </c:pt>
                <c:pt idx="624">
                  <c:v>-9.5200000000000007E-3</c:v>
                </c:pt>
                <c:pt idx="625">
                  <c:v>-1.123E-2</c:v>
                </c:pt>
                <c:pt idx="626">
                  <c:v>-1.281E-2</c:v>
                </c:pt>
                <c:pt idx="627">
                  <c:v>-1.712E-2</c:v>
                </c:pt>
                <c:pt idx="628">
                  <c:v>-1.916E-2</c:v>
                </c:pt>
                <c:pt idx="629">
                  <c:v>-1.9740000000000001E-2</c:v>
                </c:pt>
                <c:pt idx="630">
                  <c:v>-1.9529999999999999E-2</c:v>
                </c:pt>
                <c:pt idx="631">
                  <c:v>-2.1530000000000001E-2</c:v>
                </c:pt>
                <c:pt idx="632">
                  <c:v>-2.4199999999999999E-2</c:v>
                </c:pt>
                <c:pt idx="633">
                  <c:v>-2.3439999999999999E-2</c:v>
                </c:pt>
                <c:pt idx="634">
                  <c:v>-1.951E-2</c:v>
                </c:pt>
                <c:pt idx="635">
                  <c:v>-1.7829999999999999E-2</c:v>
                </c:pt>
                <c:pt idx="636" formatCode="0.00E+00">
                  <c:v>-1.7069999999999998E-2</c:v>
                </c:pt>
                <c:pt idx="637" formatCode="0.00E+00">
                  <c:v>-1.6899999999999998E-2</c:v>
                </c:pt>
                <c:pt idx="638" formatCode="0.00E+00">
                  <c:v>-1.43E-2</c:v>
                </c:pt>
                <c:pt idx="639" formatCode="0.00E+00">
                  <c:v>-1.191E-2</c:v>
                </c:pt>
                <c:pt idx="640" formatCode="0.00E+00">
                  <c:v>-1.244E-2</c:v>
                </c:pt>
                <c:pt idx="641">
                  <c:v>-1.482E-2</c:v>
                </c:pt>
                <c:pt idx="642">
                  <c:v>-1.6369999999999999E-2</c:v>
                </c:pt>
                <c:pt idx="643" formatCode="0.00E+00">
                  <c:v>-1.498E-2</c:v>
                </c:pt>
                <c:pt idx="644" formatCode="0.00E+00">
                  <c:v>-1.125E-2</c:v>
                </c:pt>
                <c:pt idx="645" formatCode="0.00E+00">
                  <c:v>-9.6200000000000001E-3</c:v>
                </c:pt>
                <c:pt idx="646" formatCode="0.00E+00">
                  <c:v>-1.061E-2</c:v>
                </c:pt>
                <c:pt idx="647" formatCode="0.00E+00">
                  <c:v>-1.149E-2</c:v>
                </c:pt>
                <c:pt idx="648" formatCode="0.00E+00">
                  <c:v>-1.157E-2</c:v>
                </c:pt>
                <c:pt idx="649" formatCode="0.00E+00">
                  <c:v>-1.1350000000000001E-2</c:v>
                </c:pt>
                <c:pt idx="650" formatCode="0.00E+00">
                  <c:v>-1.3860000000000001E-2</c:v>
                </c:pt>
                <c:pt idx="651" formatCode="0.00E+00">
                  <c:v>-1.2760000000000001E-2</c:v>
                </c:pt>
                <c:pt idx="652">
                  <c:v>-1.907E-2</c:v>
                </c:pt>
                <c:pt idx="653">
                  <c:v>-2.579E-2</c:v>
                </c:pt>
                <c:pt idx="654" formatCode="0.00E+00">
                  <c:v>-2.2270000000000002E-2</c:v>
                </c:pt>
                <c:pt idx="655" formatCode="0.00E+00">
                  <c:v>-1.5650000000000001E-2</c:v>
                </c:pt>
                <c:pt idx="656" formatCode="0.00E+00">
                  <c:v>6.79E-3</c:v>
                </c:pt>
                <c:pt idx="657" formatCode="0.00E+00">
                  <c:v>-5.4200000000000003E-3</c:v>
                </c:pt>
                <c:pt idx="658">
                  <c:v>-4.9250000000000002E-2</c:v>
                </c:pt>
                <c:pt idx="659">
                  <c:v>-0.17827999999999999</c:v>
                </c:pt>
                <c:pt idx="660">
                  <c:v>-0.43453999999999998</c:v>
                </c:pt>
                <c:pt idx="661">
                  <c:v>-0.78812000000000004</c:v>
                </c:pt>
                <c:pt idx="662">
                  <c:v>-1.06257</c:v>
                </c:pt>
                <c:pt idx="663">
                  <c:v>-1.2823899999999999</c:v>
                </c:pt>
                <c:pt idx="664">
                  <c:v>-1.34121</c:v>
                </c:pt>
                <c:pt idx="665">
                  <c:v>-1.2758</c:v>
                </c:pt>
                <c:pt idx="666">
                  <c:v>-1.13035</c:v>
                </c:pt>
                <c:pt idx="667">
                  <c:v>-0.98541000000000001</c:v>
                </c:pt>
                <c:pt idx="668">
                  <c:v>-0.82955000000000001</c:v>
                </c:pt>
                <c:pt idx="669">
                  <c:v>-0.67547999999999997</c:v>
                </c:pt>
                <c:pt idx="670">
                  <c:v>-0.53907000000000005</c:v>
                </c:pt>
                <c:pt idx="671">
                  <c:v>-0.44370999999999999</c:v>
                </c:pt>
                <c:pt idx="672">
                  <c:v>-0.35985</c:v>
                </c:pt>
                <c:pt idx="673">
                  <c:v>-0.31674000000000002</c:v>
                </c:pt>
                <c:pt idx="674">
                  <c:v>-0.27928999999999998</c:v>
                </c:pt>
                <c:pt idx="675">
                  <c:v>-0.23948</c:v>
                </c:pt>
                <c:pt idx="676">
                  <c:v>-0.21310999999999999</c:v>
                </c:pt>
                <c:pt idx="677">
                  <c:v>-0.17662</c:v>
                </c:pt>
                <c:pt idx="678">
                  <c:v>-0.14813000000000001</c:v>
                </c:pt>
                <c:pt idx="679">
                  <c:v>-0.12936</c:v>
                </c:pt>
                <c:pt idx="680">
                  <c:v>-0.11484999999999999</c:v>
                </c:pt>
                <c:pt idx="681">
                  <c:v>-0.10235</c:v>
                </c:pt>
                <c:pt idx="682">
                  <c:v>-9.2069999999999999E-2</c:v>
                </c:pt>
                <c:pt idx="683">
                  <c:v>-8.455E-2</c:v>
                </c:pt>
                <c:pt idx="684">
                  <c:v>-7.9960000000000003E-2</c:v>
                </c:pt>
                <c:pt idx="685">
                  <c:v>-7.7759999999999996E-2</c:v>
                </c:pt>
                <c:pt idx="686">
                  <c:v>-7.2289999999999993E-2</c:v>
                </c:pt>
                <c:pt idx="687">
                  <c:v>-6.5439999999999998E-2</c:v>
                </c:pt>
                <c:pt idx="688">
                  <c:v>-5.8049999999999997E-2</c:v>
                </c:pt>
                <c:pt idx="689">
                  <c:v>-5.1240000000000001E-2</c:v>
                </c:pt>
                <c:pt idx="690">
                  <c:v>-4.5019999999999998E-2</c:v>
                </c:pt>
                <c:pt idx="691">
                  <c:v>-4.0550000000000003E-2</c:v>
                </c:pt>
                <c:pt idx="692">
                  <c:v>-3.7510000000000002E-2</c:v>
                </c:pt>
                <c:pt idx="693" formatCode="0.00E+00">
                  <c:v>-3.585E-2</c:v>
                </c:pt>
                <c:pt idx="694" formatCode="0.00E+00">
                  <c:v>-3.3520000000000001E-2</c:v>
                </c:pt>
                <c:pt idx="695" formatCode="0.00E+00">
                  <c:v>-3.0020000000000002E-2</c:v>
                </c:pt>
                <c:pt idx="696" formatCode="0.00E+00">
                  <c:v>-2.7400000000000001E-2</c:v>
                </c:pt>
                <c:pt idx="697" formatCode="0.00E+00">
                  <c:v>-2.4140000000000002E-2</c:v>
                </c:pt>
                <c:pt idx="698" formatCode="0.00E+00">
                  <c:v>-2.0809999999999999E-2</c:v>
                </c:pt>
                <c:pt idx="699" formatCode="0.00E+00">
                  <c:v>-1.8270000000000002E-2</c:v>
                </c:pt>
                <c:pt idx="700">
                  <c:v>-1.5599999999999999E-2</c:v>
                </c:pt>
                <c:pt idx="701">
                  <c:v>-1.24E-2</c:v>
                </c:pt>
                <c:pt idx="702">
                  <c:v>-9.1400000000000006E-3</c:v>
                </c:pt>
                <c:pt idx="703">
                  <c:v>-5.8900000000000003E-3</c:v>
                </c:pt>
                <c:pt idx="704">
                  <c:v>-4.0600000000000002E-3</c:v>
                </c:pt>
                <c:pt idx="705">
                  <c:v>-3.3700000000000002E-3</c:v>
                </c:pt>
                <c:pt idx="706">
                  <c:v>-2.6700000000000001E-3</c:v>
                </c:pt>
                <c:pt idx="707">
                  <c:v>-1.47E-3</c:v>
                </c:pt>
                <c:pt idx="708" formatCode="0.00E+00">
                  <c:v>-5.2451400000000001E-4</c:v>
                </c:pt>
                <c:pt idx="709">
                  <c:v>-1.0399999999999999E-3</c:v>
                </c:pt>
                <c:pt idx="710">
                  <c:v>-2.2699999999999999E-3</c:v>
                </c:pt>
                <c:pt idx="711">
                  <c:v>-3.5400000000000002E-3</c:v>
                </c:pt>
                <c:pt idx="712">
                  <c:v>-4.0200000000000001E-3</c:v>
                </c:pt>
                <c:pt idx="713">
                  <c:v>-6.96E-3</c:v>
                </c:pt>
                <c:pt idx="714">
                  <c:v>-1.091E-2</c:v>
                </c:pt>
                <c:pt idx="715">
                  <c:v>-1.302E-2</c:v>
                </c:pt>
                <c:pt idx="716">
                  <c:v>-1.559E-2</c:v>
                </c:pt>
                <c:pt idx="717" formatCode="0.00E+00">
                  <c:v>-1.8030000000000001E-2</c:v>
                </c:pt>
                <c:pt idx="718">
                  <c:v>-2.198E-2</c:v>
                </c:pt>
                <c:pt idx="719">
                  <c:v>-2.5180000000000001E-2</c:v>
                </c:pt>
                <c:pt idx="720">
                  <c:v>-2.8199999999999999E-2</c:v>
                </c:pt>
                <c:pt idx="721">
                  <c:v>-3.755E-2</c:v>
                </c:pt>
                <c:pt idx="722">
                  <c:v>-4.8070000000000002E-2</c:v>
                </c:pt>
                <c:pt idx="723">
                  <c:v>-5.4780000000000002E-2</c:v>
                </c:pt>
                <c:pt idx="724">
                  <c:v>-6.3409999999999994E-2</c:v>
                </c:pt>
                <c:pt idx="725">
                  <c:v>-2.443E-2</c:v>
                </c:pt>
                <c:pt idx="726">
                  <c:v>6.4700000000000001E-3</c:v>
                </c:pt>
                <c:pt idx="727">
                  <c:v>6.1599999999999997E-3</c:v>
                </c:pt>
                <c:pt idx="728" formatCode="0.00E+00">
                  <c:v>-3.65E-3</c:v>
                </c:pt>
                <c:pt idx="729" formatCode="0.00E+00">
                  <c:v>-1.069E-2</c:v>
                </c:pt>
                <c:pt idx="730" formatCode="0.00E+00">
                  <c:v>-1.8489999999999999E-2</c:v>
                </c:pt>
                <c:pt idx="731" formatCode="0.00E+00">
                  <c:v>-1.7500000000000002E-2</c:v>
                </c:pt>
                <c:pt idx="732" formatCode="0.00E+00">
                  <c:v>-1.2409999999999999E-2</c:v>
                </c:pt>
                <c:pt idx="733" formatCode="0.00E+00">
                  <c:v>-1.5779999999999999E-2</c:v>
                </c:pt>
                <c:pt idx="734" formatCode="0.00E+00">
                  <c:v>-1.805E-2</c:v>
                </c:pt>
                <c:pt idx="735">
                  <c:v>-1.7059999999999999E-2</c:v>
                </c:pt>
                <c:pt idx="736">
                  <c:v>-1.1220000000000001E-2</c:v>
                </c:pt>
                <c:pt idx="737">
                  <c:v>-1.2449999999999999E-2</c:v>
                </c:pt>
                <c:pt idx="738">
                  <c:v>-1.2630000000000001E-2</c:v>
                </c:pt>
                <c:pt idx="739" formatCode="0.00E+00">
                  <c:v>-1.014E-2</c:v>
                </c:pt>
                <c:pt idx="740" formatCode="0.00E+00">
                  <c:v>-7.9399999999999991E-3</c:v>
                </c:pt>
                <c:pt idx="741">
                  <c:v>-5.6499999999999996E-3</c:v>
                </c:pt>
                <c:pt idx="742">
                  <c:v>-4.62E-3</c:v>
                </c:pt>
                <c:pt idx="743" formatCode="0.00E+00">
                  <c:v>-4.47E-3</c:v>
                </c:pt>
                <c:pt idx="744" formatCode="0.00E+00">
                  <c:v>-1.9300000000000001E-3</c:v>
                </c:pt>
                <c:pt idx="745" formatCode="0.00E+00">
                  <c:v>1.31E-3</c:v>
                </c:pt>
                <c:pt idx="746" formatCode="0.00E+00">
                  <c:v>2.5500000000000002E-3</c:v>
                </c:pt>
                <c:pt idx="747" formatCode="0.00E+00">
                  <c:v>2.4499999999999999E-3</c:v>
                </c:pt>
                <c:pt idx="748" formatCode="0.00E+00">
                  <c:v>1.3547900000000001E-4</c:v>
                </c:pt>
                <c:pt idx="749" formatCode="0.00E+00">
                  <c:v>-2.0999999999999999E-3</c:v>
                </c:pt>
                <c:pt idx="750" formatCode="0.00E+00">
                  <c:v>-2.2799999999999999E-3</c:v>
                </c:pt>
                <c:pt idx="751" formatCode="0.00E+00">
                  <c:v>-2E-3</c:v>
                </c:pt>
                <c:pt idx="752" formatCode="0.00E+00">
                  <c:v>-2.0600000000000002E-3</c:v>
                </c:pt>
                <c:pt idx="753" formatCode="0.00E+00">
                  <c:v>-2.33E-3</c:v>
                </c:pt>
                <c:pt idx="754" formatCode="0.00E+00">
                  <c:v>-2.81E-3</c:v>
                </c:pt>
                <c:pt idx="755">
                  <c:v>-3.7399999999999998E-3</c:v>
                </c:pt>
                <c:pt idx="756" formatCode="0.00E+00">
                  <c:v>-4.8900000000000002E-3</c:v>
                </c:pt>
                <c:pt idx="757">
                  <c:v>-6.7400000000000003E-3</c:v>
                </c:pt>
                <c:pt idx="758" formatCode="0.00E+00">
                  <c:v>-8.7299999999999999E-3</c:v>
                </c:pt>
                <c:pt idx="759" formatCode="0.00E+00">
                  <c:v>-1.1039999999999999E-2</c:v>
                </c:pt>
                <c:pt idx="760" formatCode="0.00E+00">
                  <c:v>-1.2189999999999999E-2</c:v>
                </c:pt>
                <c:pt idx="761" formatCode="0.00E+00">
                  <c:v>-1.2999999999999999E-2</c:v>
                </c:pt>
                <c:pt idx="762" formatCode="0.00E+00">
                  <c:v>-1.423E-2</c:v>
                </c:pt>
                <c:pt idx="763" formatCode="0.00E+00">
                  <c:v>-1.4930000000000001E-2</c:v>
                </c:pt>
                <c:pt idx="764" formatCode="0.00E+00">
                  <c:v>-1.6150000000000001E-2</c:v>
                </c:pt>
                <c:pt idx="765" formatCode="0.00E+00">
                  <c:v>-1.6330000000000001E-2</c:v>
                </c:pt>
                <c:pt idx="766" formatCode="0.00E+00">
                  <c:v>-1.5800000000000002E-2</c:v>
                </c:pt>
                <c:pt idx="767" formatCode="0.00E+00">
                  <c:v>-1.644E-2</c:v>
                </c:pt>
                <c:pt idx="768" formatCode="0.00E+00">
                  <c:v>-1.482E-2</c:v>
                </c:pt>
                <c:pt idx="769" formatCode="0.00E+00">
                  <c:v>-1.4330000000000001E-2</c:v>
                </c:pt>
                <c:pt idx="770" formatCode="0.00E+00">
                  <c:v>-1.4800000000000001E-2</c:v>
                </c:pt>
                <c:pt idx="771" formatCode="0.00E+00">
                  <c:v>-1.427E-2</c:v>
                </c:pt>
                <c:pt idx="772" formatCode="0.00E+00">
                  <c:v>-1.1599999999999999E-2</c:v>
                </c:pt>
                <c:pt idx="773" formatCode="0.00E+00">
                  <c:v>-7.26E-3</c:v>
                </c:pt>
                <c:pt idx="774">
                  <c:v>-2.4599999999999999E-3</c:v>
                </c:pt>
                <c:pt idx="775" formatCode="0.00E+00">
                  <c:v>7.9900000000000006E-3</c:v>
                </c:pt>
                <c:pt idx="776">
                  <c:v>1.8699999999999999E-3</c:v>
                </c:pt>
                <c:pt idx="777">
                  <c:v>-1.17E-2</c:v>
                </c:pt>
                <c:pt idx="778">
                  <c:v>-6.4390000000000003E-2</c:v>
                </c:pt>
                <c:pt idx="779">
                  <c:v>-0.19694999999999999</c:v>
                </c:pt>
                <c:pt idx="780">
                  <c:v>-0.43047000000000002</c:v>
                </c:pt>
                <c:pt idx="781">
                  <c:v>-0.71106000000000003</c:v>
                </c:pt>
                <c:pt idx="782">
                  <c:v>-0.96231999999999995</c:v>
                </c:pt>
                <c:pt idx="783">
                  <c:v>-1.1395299999999999</c:v>
                </c:pt>
                <c:pt idx="784">
                  <c:v>-1.2381599999999999</c:v>
                </c:pt>
                <c:pt idx="785">
                  <c:v>-1.1828099999999999</c:v>
                </c:pt>
                <c:pt idx="786">
                  <c:v>-1.0683499999999999</c:v>
                </c:pt>
                <c:pt idx="787">
                  <c:v>-0.96255000000000002</c:v>
                </c:pt>
                <c:pt idx="788">
                  <c:v>-0.83528000000000002</c:v>
                </c:pt>
                <c:pt idx="789">
                  <c:v>-0.70743</c:v>
                </c:pt>
                <c:pt idx="790">
                  <c:v>-0.58021</c:v>
                </c:pt>
                <c:pt idx="791">
                  <c:v>-0.46776000000000001</c:v>
                </c:pt>
                <c:pt idx="792">
                  <c:v>-0.38885999999999998</c:v>
                </c:pt>
                <c:pt idx="793">
                  <c:v>-0.30881999999999998</c:v>
                </c:pt>
                <c:pt idx="794">
                  <c:v>-0.25318000000000002</c:v>
                </c:pt>
                <c:pt idx="795">
                  <c:v>-0.20294000000000001</c:v>
                </c:pt>
                <c:pt idx="796">
                  <c:v>-0.17449999999999999</c:v>
                </c:pt>
                <c:pt idx="797">
                  <c:v>-0.15128</c:v>
                </c:pt>
                <c:pt idx="798">
                  <c:v>-0.13786000000000001</c:v>
                </c:pt>
                <c:pt idx="799">
                  <c:v>-0.12586</c:v>
                </c:pt>
                <c:pt idx="800">
                  <c:v>-0.11226999999999999</c:v>
                </c:pt>
                <c:pt idx="801">
                  <c:v>-0.10002</c:v>
                </c:pt>
                <c:pt idx="802">
                  <c:v>-9.0190000000000006E-2</c:v>
                </c:pt>
                <c:pt idx="803">
                  <c:v>-7.8649999999999998E-2</c:v>
                </c:pt>
                <c:pt idx="804">
                  <c:v>-7.1800000000000003E-2</c:v>
                </c:pt>
                <c:pt idx="805">
                  <c:v>-7.0889999999999995E-2</c:v>
                </c:pt>
                <c:pt idx="806">
                  <c:v>-6.8970000000000004E-2</c:v>
                </c:pt>
                <c:pt idx="807">
                  <c:v>-6.182E-2</c:v>
                </c:pt>
                <c:pt idx="808">
                  <c:v>-5.4170000000000003E-2</c:v>
                </c:pt>
                <c:pt idx="809" formatCode="0.00E+00">
                  <c:v>-4.7280000000000003E-2</c:v>
                </c:pt>
                <c:pt idx="810">
                  <c:v>-4.3430000000000003E-2</c:v>
                </c:pt>
                <c:pt idx="811">
                  <c:v>-4.2810000000000001E-2</c:v>
                </c:pt>
                <c:pt idx="812">
                  <c:v>-4.249E-2</c:v>
                </c:pt>
                <c:pt idx="813">
                  <c:v>-3.6130000000000002E-2</c:v>
                </c:pt>
                <c:pt idx="814">
                  <c:v>-3.15E-2</c:v>
                </c:pt>
                <c:pt idx="815">
                  <c:v>-3.0460000000000001E-2</c:v>
                </c:pt>
                <c:pt idx="816">
                  <c:v>-3.3270000000000001E-2</c:v>
                </c:pt>
                <c:pt idx="817">
                  <c:v>-3.056E-2</c:v>
                </c:pt>
                <c:pt idx="818">
                  <c:v>-2.8559999999999999E-2</c:v>
                </c:pt>
                <c:pt idx="819" formatCode="0.00E+00">
                  <c:v>-2.6769999999999999E-2</c:v>
                </c:pt>
                <c:pt idx="820" formatCode="0.00E+00">
                  <c:v>-2.1930000000000002E-2</c:v>
                </c:pt>
                <c:pt idx="821" formatCode="0.00E+00">
                  <c:v>-1.7420000000000001E-2</c:v>
                </c:pt>
                <c:pt idx="822" formatCode="0.00E+00">
                  <c:v>-1.2200000000000001E-2</c:v>
                </c:pt>
                <c:pt idx="823" formatCode="0.00E+00">
                  <c:v>-8.5400000000000007E-3</c:v>
                </c:pt>
                <c:pt idx="824">
                  <c:v>-6.1599999999999997E-3</c:v>
                </c:pt>
                <c:pt idx="825">
                  <c:v>-8.4399999999999996E-3</c:v>
                </c:pt>
                <c:pt idx="826">
                  <c:v>-8.9099999999999995E-3</c:v>
                </c:pt>
                <c:pt idx="827">
                  <c:v>-6.79E-3</c:v>
                </c:pt>
                <c:pt idx="828">
                  <c:v>-8.4399999999999996E-3</c:v>
                </c:pt>
                <c:pt idx="829">
                  <c:v>-9.4900000000000002E-3</c:v>
                </c:pt>
                <c:pt idx="830">
                  <c:v>-7.1199999999999996E-3</c:v>
                </c:pt>
                <c:pt idx="831">
                  <c:v>-5.3400000000000001E-3</c:v>
                </c:pt>
                <c:pt idx="832">
                  <c:v>-6.8100000000000001E-3</c:v>
                </c:pt>
                <c:pt idx="833">
                  <c:v>-1.018E-2</c:v>
                </c:pt>
                <c:pt idx="834">
                  <c:v>-9.6900000000000007E-3</c:v>
                </c:pt>
                <c:pt idx="835">
                  <c:v>-8.0300000000000007E-3</c:v>
                </c:pt>
                <c:pt idx="836">
                  <c:v>-8.5000000000000006E-3</c:v>
                </c:pt>
                <c:pt idx="837">
                  <c:v>-9.2700000000000005E-3</c:v>
                </c:pt>
                <c:pt idx="838">
                  <c:v>-1.0580000000000001E-2</c:v>
                </c:pt>
                <c:pt idx="839">
                  <c:v>-1.461E-2</c:v>
                </c:pt>
                <c:pt idx="840">
                  <c:v>-1.7170000000000001E-2</c:v>
                </c:pt>
                <c:pt idx="841" formatCode="0.00E+00">
                  <c:v>-1.5970000000000002E-2</c:v>
                </c:pt>
                <c:pt idx="842" formatCode="0.00E+00">
                  <c:v>-1.5270000000000001E-2</c:v>
                </c:pt>
                <c:pt idx="843" formatCode="0.00E+00">
                  <c:v>-1.55E-2</c:v>
                </c:pt>
                <c:pt idx="844" formatCode="0.00E+00">
                  <c:v>-1.4590000000000001E-2</c:v>
                </c:pt>
                <c:pt idx="845" formatCode="0.00E+00">
                  <c:v>-1.427E-2</c:v>
                </c:pt>
                <c:pt idx="846" formatCode="0.00E+00">
                  <c:v>-1.3820000000000001E-2</c:v>
                </c:pt>
                <c:pt idx="847" formatCode="0.00E+00">
                  <c:v>-1.4420000000000001E-2</c:v>
                </c:pt>
                <c:pt idx="848" formatCode="0.00E+00">
                  <c:v>-1.397E-2</c:v>
                </c:pt>
                <c:pt idx="849" formatCode="0.00E+00">
                  <c:v>-1.336E-2</c:v>
                </c:pt>
                <c:pt idx="850" formatCode="0.00E+00">
                  <c:v>-1.145E-2</c:v>
                </c:pt>
                <c:pt idx="851" formatCode="0.00E+00">
                  <c:v>-9.2899999999999996E-3</c:v>
                </c:pt>
                <c:pt idx="852" formatCode="0.00E+00">
                  <c:v>-8.8800000000000007E-3</c:v>
                </c:pt>
                <c:pt idx="853">
                  <c:v>-9.5200000000000007E-3</c:v>
                </c:pt>
                <c:pt idx="854">
                  <c:v>-1.129E-2</c:v>
                </c:pt>
                <c:pt idx="855" formatCode="0.00E+00">
                  <c:v>-1.3310000000000001E-2</c:v>
                </c:pt>
                <c:pt idx="856" formatCode="0.00E+00">
                  <c:v>-1.404E-2</c:v>
                </c:pt>
                <c:pt idx="857">
                  <c:v>-1.342E-2</c:v>
                </c:pt>
                <c:pt idx="858">
                  <c:v>-1.1599999999999999E-2</c:v>
                </c:pt>
                <c:pt idx="859">
                  <c:v>-9.8499999999999994E-3</c:v>
                </c:pt>
                <c:pt idx="860">
                  <c:v>-9.11E-3</c:v>
                </c:pt>
                <c:pt idx="861">
                  <c:v>-9.1299999999999992E-3</c:v>
                </c:pt>
                <c:pt idx="862">
                  <c:v>-9.8899999999999995E-3</c:v>
                </c:pt>
                <c:pt idx="863">
                  <c:v>-1.225E-2</c:v>
                </c:pt>
                <c:pt idx="864">
                  <c:v>-1.536E-2</c:v>
                </c:pt>
                <c:pt idx="865" formatCode="0.00E+00">
                  <c:v>-1.504E-2</c:v>
                </c:pt>
                <c:pt idx="866">
                  <c:v>-1.5679999999999999E-2</c:v>
                </c:pt>
                <c:pt idx="867">
                  <c:v>-1.6740000000000001E-2</c:v>
                </c:pt>
                <c:pt idx="868" formatCode="0.00E+00">
                  <c:v>-1.9179999999999999E-2</c:v>
                </c:pt>
                <c:pt idx="869" formatCode="0.00E+00">
                  <c:v>-2.1160000000000002E-2</c:v>
                </c:pt>
                <c:pt idx="870">
                  <c:v>-1.9369999999999998E-2</c:v>
                </c:pt>
                <c:pt idx="871">
                  <c:v>-1.763E-2</c:v>
                </c:pt>
                <c:pt idx="872" formatCode="0.00E+00">
                  <c:v>-1.609E-2</c:v>
                </c:pt>
                <c:pt idx="873" formatCode="0.00E+00">
                  <c:v>-1.5440000000000001E-2</c:v>
                </c:pt>
                <c:pt idx="874">
                  <c:v>-1.6539999999999999E-2</c:v>
                </c:pt>
                <c:pt idx="875">
                  <c:v>-1.4670000000000001E-2</c:v>
                </c:pt>
                <c:pt idx="876">
                  <c:v>-1.081E-2</c:v>
                </c:pt>
                <c:pt idx="877">
                  <c:v>-9.0500000000000008E-3</c:v>
                </c:pt>
                <c:pt idx="878">
                  <c:v>-9.8799999999999999E-3</c:v>
                </c:pt>
                <c:pt idx="879">
                  <c:v>-1.1339999999999999E-2</c:v>
                </c:pt>
                <c:pt idx="880" formatCode="0.00E+00">
                  <c:v>-1.017E-2</c:v>
                </c:pt>
                <c:pt idx="881" formatCode="0.00E+00">
                  <c:v>-5.6499999999999996E-3</c:v>
                </c:pt>
                <c:pt idx="882">
                  <c:v>-3.6800000000000001E-3</c:v>
                </c:pt>
                <c:pt idx="883">
                  <c:v>-4.9800000000000001E-3</c:v>
                </c:pt>
                <c:pt idx="884">
                  <c:v>-5.5599999999999998E-3</c:v>
                </c:pt>
                <c:pt idx="885" formatCode="0.00E+00">
                  <c:v>-6.1799999999999997E-3</c:v>
                </c:pt>
                <c:pt idx="886" formatCode="0.00E+00">
                  <c:v>-6.3099999999999996E-3</c:v>
                </c:pt>
                <c:pt idx="887" formatCode="0.00E+00">
                  <c:v>-6.6800000000000002E-3</c:v>
                </c:pt>
                <c:pt idx="888" formatCode="0.00E+00">
                  <c:v>-6.8500000000000002E-3</c:v>
                </c:pt>
                <c:pt idx="889" formatCode="0.00E+00">
                  <c:v>-6.1799999999999997E-3</c:v>
                </c:pt>
                <c:pt idx="890" formatCode="0.00E+00">
                  <c:v>-9.4400000000000005E-3</c:v>
                </c:pt>
                <c:pt idx="891" formatCode="0.00E+00">
                  <c:v>-1.337E-2</c:v>
                </c:pt>
                <c:pt idx="892" formatCode="0.00E+00">
                  <c:v>-1.529E-2</c:v>
                </c:pt>
                <c:pt idx="893">
                  <c:v>-1.575E-2</c:v>
                </c:pt>
                <c:pt idx="894" formatCode="0.00E+00">
                  <c:v>-1.721E-2</c:v>
                </c:pt>
                <c:pt idx="895">
                  <c:v>-1.9009999999999999E-2</c:v>
                </c:pt>
                <c:pt idx="896">
                  <c:v>-2.436E-2</c:v>
                </c:pt>
                <c:pt idx="897" formatCode="0.00E+00">
                  <c:v>-4.6739999999999997E-2</c:v>
                </c:pt>
                <c:pt idx="898">
                  <c:v>-9.2969999999999997E-2</c:v>
                </c:pt>
                <c:pt idx="899">
                  <c:v>-0.20782</c:v>
                </c:pt>
                <c:pt idx="900">
                  <c:v>-0.39095000000000002</c:v>
                </c:pt>
                <c:pt idx="901">
                  <c:v>-0.60768</c:v>
                </c:pt>
                <c:pt idx="902">
                  <c:v>-0.83048</c:v>
                </c:pt>
                <c:pt idx="903">
                  <c:v>-1.02172</c:v>
                </c:pt>
                <c:pt idx="904">
                  <c:v>-1.10873</c:v>
                </c:pt>
                <c:pt idx="905">
                  <c:v>-1.11839</c:v>
                </c:pt>
                <c:pt idx="906">
                  <c:v>-1.0701099999999999</c:v>
                </c:pt>
                <c:pt idx="907">
                  <c:v>-0.98592999999999997</c:v>
                </c:pt>
                <c:pt idx="908">
                  <c:v>-0.88776999999999995</c:v>
                </c:pt>
                <c:pt idx="909">
                  <c:v>-0.77002999999999999</c:v>
                </c:pt>
                <c:pt idx="910">
                  <c:v>-0.63936000000000004</c:v>
                </c:pt>
                <c:pt idx="911">
                  <c:v>-0.51275999999999999</c:v>
                </c:pt>
                <c:pt idx="912">
                  <c:v>-0.40682000000000001</c:v>
                </c:pt>
                <c:pt idx="913">
                  <c:v>-0.31573000000000001</c:v>
                </c:pt>
                <c:pt idx="914">
                  <c:v>-0.26585999999999999</c:v>
                </c:pt>
                <c:pt idx="915">
                  <c:v>-0.23991999999999999</c:v>
                </c:pt>
                <c:pt idx="916">
                  <c:v>-0.19306000000000001</c:v>
                </c:pt>
                <c:pt idx="917">
                  <c:v>-0.17924999999999999</c:v>
                </c:pt>
                <c:pt idx="918">
                  <c:v>-0.1772</c:v>
                </c:pt>
                <c:pt idx="919">
                  <c:v>-0.17749000000000001</c:v>
                </c:pt>
                <c:pt idx="920">
                  <c:v>-0.15995999999999999</c:v>
                </c:pt>
                <c:pt idx="921">
                  <c:v>-0.10498</c:v>
                </c:pt>
                <c:pt idx="922">
                  <c:v>-8.2100000000000006E-2</c:v>
                </c:pt>
                <c:pt idx="923">
                  <c:v>-6.7030000000000006E-2</c:v>
                </c:pt>
                <c:pt idx="924">
                  <c:v>-5.9920000000000001E-2</c:v>
                </c:pt>
                <c:pt idx="925">
                  <c:v>-5.8540000000000002E-2</c:v>
                </c:pt>
                <c:pt idx="926">
                  <c:v>-5.1220000000000002E-2</c:v>
                </c:pt>
                <c:pt idx="927">
                  <c:v>-4.369E-2</c:v>
                </c:pt>
                <c:pt idx="928">
                  <c:v>-4.0840000000000001E-2</c:v>
                </c:pt>
                <c:pt idx="929">
                  <c:v>-3.5150000000000001E-2</c:v>
                </c:pt>
                <c:pt idx="930">
                  <c:v>-3.1640000000000001E-2</c:v>
                </c:pt>
                <c:pt idx="931" formatCode="0.00E+00">
                  <c:v>-2.8670000000000001E-2</c:v>
                </c:pt>
                <c:pt idx="932" formatCode="0.00E+00">
                  <c:v>-2.6290000000000001E-2</c:v>
                </c:pt>
                <c:pt idx="933" formatCode="0.00E+00">
                  <c:v>-2.3279999999999999E-2</c:v>
                </c:pt>
                <c:pt idx="934">
                  <c:v>-2.1229999999999999E-2</c:v>
                </c:pt>
                <c:pt idx="935">
                  <c:v>-2.0140000000000002E-2</c:v>
                </c:pt>
                <c:pt idx="936">
                  <c:v>-1.8929999999999999E-2</c:v>
                </c:pt>
                <c:pt idx="937">
                  <c:v>-1.721E-2</c:v>
                </c:pt>
                <c:pt idx="938">
                  <c:v>-1.4959999999999999E-2</c:v>
                </c:pt>
                <c:pt idx="939">
                  <c:v>-1.282E-2</c:v>
                </c:pt>
                <c:pt idx="940">
                  <c:v>-1.2149999999999999E-2</c:v>
                </c:pt>
                <c:pt idx="941">
                  <c:v>-1.358E-2</c:v>
                </c:pt>
                <c:pt idx="942">
                  <c:v>-1.4460000000000001E-2</c:v>
                </c:pt>
                <c:pt idx="943">
                  <c:v>-1.404E-2</c:v>
                </c:pt>
                <c:pt idx="944">
                  <c:v>-1.119E-2</c:v>
                </c:pt>
                <c:pt idx="945" formatCode="0.00E+00">
                  <c:v>-8.0999999999999996E-3</c:v>
                </c:pt>
                <c:pt idx="946" formatCode="0.00E+00">
                  <c:v>-6.5500000000000003E-3</c:v>
                </c:pt>
                <c:pt idx="947" formatCode="0.00E+00">
                  <c:v>-5.8799999999999998E-3</c:v>
                </c:pt>
                <c:pt idx="948" formatCode="0.00E+00">
                  <c:v>-5.5100000000000001E-3</c:v>
                </c:pt>
                <c:pt idx="949" formatCode="0.00E+00">
                  <c:v>-6.3400000000000001E-3</c:v>
                </c:pt>
                <c:pt idx="950">
                  <c:v>-6.1399999999999996E-3</c:v>
                </c:pt>
                <c:pt idx="951">
                  <c:v>-4.4999999999999997E-3</c:v>
                </c:pt>
                <c:pt idx="952">
                  <c:v>-1.6999999999999999E-3</c:v>
                </c:pt>
                <c:pt idx="953" formatCode="0.00E+00">
                  <c:v>-6.9782000000000004E-4</c:v>
                </c:pt>
                <c:pt idx="954">
                  <c:v>-1.1999999999999999E-3</c:v>
                </c:pt>
                <c:pt idx="955">
                  <c:v>-2.96E-3</c:v>
                </c:pt>
                <c:pt idx="956">
                  <c:v>-4.5500000000000002E-3</c:v>
                </c:pt>
                <c:pt idx="957">
                  <c:v>-7.6E-3</c:v>
                </c:pt>
                <c:pt idx="958" formatCode="0.00E+00">
                  <c:v>-9.7400000000000004E-3</c:v>
                </c:pt>
                <c:pt idx="959">
                  <c:v>-1.15E-2</c:v>
                </c:pt>
                <c:pt idx="960" formatCode="0.00E+00">
                  <c:v>-1.095E-2</c:v>
                </c:pt>
                <c:pt idx="961" formatCode="0.00E+00">
                  <c:v>-8.9899999999999997E-3</c:v>
                </c:pt>
                <c:pt idx="962" formatCode="0.00E+00">
                  <c:v>-8.1899999999999994E-3</c:v>
                </c:pt>
                <c:pt idx="963" formatCode="0.00E+00">
                  <c:v>-1.0030000000000001E-2</c:v>
                </c:pt>
                <c:pt idx="964" formatCode="0.00E+00">
                  <c:v>-1.3050000000000001E-2</c:v>
                </c:pt>
                <c:pt idx="965">
                  <c:v>-1.5980000000000001E-2</c:v>
                </c:pt>
                <c:pt idx="966">
                  <c:v>-1.7319999999999999E-2</c:v>
                </c:pt>
                <c:pt idx="967">
                  <c:v>-1.8239999999999999E-2</c:v>
                </c:pt>
                <c:pt idx="968">
                  <c:v>-1.941E-2</c:v>
                </c:pt>
                <c:pt idx="969">
                  <c:v>-2.0330000000000001E-2</c:v>
                </c:pt>
                <c:pt idx="970">
                  <c:v>-1.966E-2</c:v>
                </c:pt>
                <c:pt idx="971">
                  <c:v>-2.0459999999999999E-2</c:v>
                </c:pt>
                <c:pt idx="972">
                  <c:v>-2.1129999999999999E-2</c:v>
                </c:pt>
                <c:pt idx="973">
                  <c:v>-1.975E-2</c:v>
                </c:pt>
                <c:pt idx="974">
                  <c:v>-1.7659999999999999E-2</c:v>
                </c:pt>
                <c:pt idx="975">
                  <c:v>-1.5270000000000001E-2</c:v>
                </c:pt>
                <c:pt idx="976" formatCode="0.00E+00">
                  <c:v>-1.3140000000000001E-2</c:v>
                </c:pt>
                <c:pt idx="977" formatCode="0.00E+00">
                  <c:v>-1.209E-2</c:v>
                </c:pt>
                <c:pt idx="978">
                  <c:v>-1.18E-2</c:v>
                </c:pt>
                <c:pt idx="979">
                  <c:v>-1.226E-2</c:v>
                </c:pt>
                <c:pt idx="980">
                  <c:v>-1.3939999999999999E-2</c:v>
                </c:pt>
                <c:pt idx="981" formatCode="0.00E+00">
                  <c:v>-1.536E-2</c:v>
                </c:pt>
                <c:pt idx="982" formatCode="0.00E+00">
                  <c:v>-1.6160000000000001E-2</c:v>
                </c:pt>
                <c:pt idx="983" formatCode="0.00E+00">
                  <c:v>-1.503E-2</c:v>
                </c:pt>
                <c:pt idx="984" formatCode="0.00E+00">
                  <c:v>-1.3440000000000001E-2</c:v>
                </c:pt>
                <c:pt idx="985" formatCode="0.00E+00">
                  <c:v>-1.256E-2</c:v>
                </c:pt>
                <c:pt idx="986" formatCode="0.00E+00">
                  <c:v>-1.235E-2</c:v>
                </c:pt>
                <c:pt idx="987" formatCode="0.00E+00">
                  <c:v>-1.1050000000000001E-2</c:v>
                </c:pt>
                <c:pt idx="988" formatCode="0.00E+00">
                  <c:v>-1.1979999999999999E-2</c:v>
                </c:pt>
                <c:pt idx="989" formatCode="0.00E+00">
                  <c:v>-1.4330000000000001E-2</c:v>
                </c:pt>
                <c:pt idx="990" formatCode="0.00E+00">
                  <c:v>-1.2760000000000001E-2</c:v>
                </c:pt>
                <c:pt idx="991" formatCode="0.00E+00">
                  <c:v>-1.257E-2</c:v>
                </c:pt>
                <c:pt idx="992" formatCode="0.00E+00">
                  <c:v>-1.0749999999999999E-2</c:v>
                </c:pt>
                <c:pt idx="993" formatCode="0.00E+00">
                  <c:v>-9.7699999999999992E-3</c:v>
                </c:pt>
                <c:pt idx="994" formatCode="0.00E+00">
                  <c:v>-1.188E-2</c:v>
                </c:pt>
                <c:pt idx="995">
                  <c:v>-1.337E-2</c:v>
                </c:pt>
                <c:pt idx="996">
                  <c:v>-1.23E-2</c:v>
                </c:pt>
                <c:pt idx="997">
                  <c:v>-8.6400000000000001E-3</c:v>
                </c:pt>
                <c:pt idx="998" formatCode="0.00E+00">
                  <c:v>-7.7400000000000004E-3</c:v>
                </c:pt>
                <c:pt idx="999" formatCode="0.00E+00">
                  <c:v>-7.6800000000000002E-3</c:v>
                </c:pt>
                <c:pt idx="1000">
                  <c:v>-6.8599999999999998E-3</c:v>
                </c:pt>
                <c:pt idx="1001">
                  <c:v>-7.0499999999999998E-3</c:v>
                </c:pt>
                <c:pt idx="1002">
                  <c:v>-6.7000000000000002E-3</c:v>
                </c:pt>
                <c:pt idx="1003">
                  <c:v>-6.3E-3</c:v>
                </c:pt>
                <c:pt idx="1004" formatCode="0.00E+00">
                  <c:v>-4.2700000000000004E-3</c:v>
                </c:pt>
                <c:pt idx="1005">
                  <c:v>-2.8300000000000001E-3</c:v>
                </c:pt>
                <c:pt idx="1006">
                  <c:v>-2.0100000000000001E-3</c:v>
                </c:pt>
                <c:pt idx="1007">
                  <c:v>-1.57E-3</c:v>
                </c:pt>
                <c:pt idx="1008">
                  <c:v>-2.6800000000000001E-3</c:v>
                </c:pt>
                <c:pt idx="1009">
                  <c:v>-4.5399999999999998E-3</c:v>
                </c:pt>
                <c:pt idx="1010">
                  <c:v>-5.4000000000000003E-3</c:v>
                </c:pt>
                <c:pt idx="1011" formatCode="0.00E+00">
                  <c:v>-3.9500000000000004E-3</c:v>
                </c:pt>
                <c:pt idx="1012" formatCode="0.00E+00">
                  <c:v>-4.3899999999999998E-3</c:v>
                </c:pt>
                <c:pt idx="1013" formatCode="0.00E+00">
                  <c:v>-3.9500000000000004E-3</c:v>
                </c:pt>
                <c:pt idx="1014" formatCode="0.00E+00">
                  <c:v>-2.4299999999999999E-3</c:v>
                </c:pt>
                <c:pt idx="1015" formatCode="0.00E+00">
                  <c:v>-9.1800000000000007E-3</c:v>
                </c:pt>
                <c:pt idx="1016" formatCode="0.00E+00">
                  <c:v>-2.4309999999999998E-2</c:v>
                </c:pt>
                <c:pt idx="1017">
                  <c:v>-1.0959999999999999E-2</c:v>
                </c:pt>
                <c:pt idx="1018">
                  <c:v>-2.479E-2</c:v>
                </c:pt>
                <c:pt idx="1019">
                  <c:v>-0.10455</c:v>
                </c:pt>
                <c:pt idx="1020">
                  <c:v>-0.25101000000000001</c:v>
                </c:pt>
                <c:pt idx="1021">
                  <c:v>-0.44583</c:v>
                </c:pt>
                <c:pt idx="1022">
                  <c:v>-0.63082000000000005</c:v>
                </c:pt>
                <c:pt idx="1023">
                  <c:v>-0.78059000000000001</c:v>
                </c:pt>
                <c:pt idx="1024">
                  <c:v>-0.91734000000000004</c:v>
                </c:pt>
                <c:pt idx="1025">
                  <c:v>-0.99182999999999999</c:v>
                </c:pt>
                <c:pt idx="1026">
                  <c:v>-0.99317999999999995</c:v>
                </c:pt>
                <c:pt idx="1027">
                  <c:v>-0.94232000000000005</c:v>
                </c:pt>
                <c:pt idx="1028">
                  <c:v>-0.88456000000000001</c:v>
                </c:pt>
                <c:pt idx="1029">
                  <c:v>-0.82316</c:v>
                </c:pt>
                <c:pt idx="1030">
                  <c:v>-0.70523000000000002</c:v>
                </c:pt>
                <c:pt idx="1031">
                  <c:v>-0.58787999999999996</c:v>
                </c:pt>
                <c:pt idx="1032">
                  <c:v>-0.45057999999999998</c:v>
                </c:pt>
                <c:pt idx="1033">
                  <c:v>-0.37214999999999998</c:v>
                </c:pt>
                <c:pt idx="1034">
                  <c:v>-0.30404999999999999</c:v>
                </c:pt>
                <c:pt idx="1035">
                  <c:v>-0.23599000000000001</c:v>
                </c:pt>
                <c:pt idx="1036">
                  <c:v>-0.19505</c:v>
                </c:pt>
                <c:pt idx="1037">
                  <c:v>-0.18406</c:v>
                </c:pt>
                <c:pt idx="1038">
                  <c:v>-0.16905999999999999</c:v>
                </c:pt>
                <c:pt idx="1039">
                  <c:v>-0.15644</c:v>
                </c:pt>
                <c:pt idx="1040">
                  <c:v>-0.13963999999999999</c:v>
                </c:pt>
                <c:pt idx="1041">
                  <c:v>-0.12216</c:v>
                </c:pt>
                <c:pt idx="1042">
                  <c:v>-0.10674</c:v>
                </c:pt>
                <c:pt idx="1043">
                  <c:v>-9.103E-2</c:v>
                </c:pt>
                <c:pt idx="1044">
                  <c:v>-7.7200000000000005E-2</c:v>
                </c:pt>
                <c:pt idx="1045">
                  <c:v>-6.8659999999999999E-2</c:v>
                </c:pt>
                <c:pt idx="1046">
                  <c:v>-6.3450000000000006E-2</c:v>
                </c:pt>
                <c:pt idx="1047">
                  <c:v>-5.8610000000000002E-2</c:v>
                </c:pt>
                <c:pt idx="1048">
                  <c:v>-5.3150000000000003E-2</c:v>
                </c:pt>
                <c:pt idx="1049" formatCode="0.00E+00">
                  <c:v>-4.5969999999999997E-2</c:v>
                </c:pt>
                <c:pt idx="1050" formatCode="0.00E+00">
                  <c:v>-4.0140000000000002E-2</c:v>
                </c:pt>
                <c:pt idx="1051" formatCode="0.00E+00">
                  <c:v>-3.3590000000000002E-2</c:v>
                </c:pt>
                <c:pt idx="1052" formatCode="0.00E+00">
                  <c:v>-2.7789999999999999E-2</c:v>
                </c:pt>
                <c:pt idx="1053" formatCode="0.00E+00">
                  <c:v>-2.358E-2</c:v>
                </c:pt>
                <c:pt idx="1054" formatCode="0.00E+00">
                  <c:v>-1.9089999999999999E-2</c:v>
                </c:pt>
                <c:pt idx="1055">
                  <c:v>-1.668E-2</c:v>
                </c:pt>
                <c:pt idx="1056">
                  <c:v>-1.5900000000000001E-2</c:v>
                </c:pt>
                <c:pt idx="1057">
                  <c:v>-1.7760000000000001E-2</c:v>
                </c:pt>
                <c:pt idx="1058">
                  <c:v>-2.1090000000000001E-2</c:v>
                </c:pt>
                <c:pt idx="1059">
                  <c:v>-2.3529999999999999E-2</c:v>
                </c:pt>
                <c:pt idx="1060" formatCode="0.00E+00">
                  <c:v>-2.3720000000000001E-2</c:v>
                </c:pt>
                <c:pt idx="1061" formatCode="0.00E+00">
                  <c:v>-2.1729999999999999E-2</c:v>
                </c:pt>
                <c:pt idx="1062" formatCode="0.00E+00">
                  <c:v>-1.949E-2</c:v>
                </c:pt>
                <c:pt idx="1063">
                  <c:v>-1.7840000000000002E-2</c:v>
                </c:pt>
                <c:pt idx="1064">
                  <c:v>-1.6729999999999998E-2</c:v>
                </c:pt>
                <c:pt idx="1065" formatCode="0.00E+00">
                  <c:v>-1.7170000000000001E-2</c:v>
                </c:pt>
                <c:pt idx="1066">
                  <c:v>-2.1329999999999998E-2</c:v>
                </c:pt>
                <c:pt idx="1067">
                  <c:v>-2.4740000000000002E-2</c:v>
                </c:pt>
                <c:pt idx="1068">
                  <c:v>-2.622E-2</c:v>
                </c:pt>
                <c:pt idx="1069" formatCode="0.00E+00">
                  <c:v>-2.4729999999999999E-2</c:v>
                </c:pt>
                <c:pt idx="1070" formatCode="0.00E+00">
                  <c:v>-2.128E-2</c:v>
                </c:pt>
                <c:pt idx="1071" formatCode="0.00E+00">
                  <c:v>-2.155E-2</c:v>
                </c:pt>
                <c:pt idx="1072" formatCode="0.00E+00">
                  <c:v>-2.2450000000000001E-2</c:v>
                </c:pt>
                <c:pt idx="1073" formatCode="0.00E+00">
                  <c:v>-2.342E-2</c:v>
                </c:pt>
                <c:pt idx="1074">
                  <c:v>-2.214E-2</c:v>
                </c:pt>
                <c:pt idx="1075" formatCode="0.00E+00">
                  <c:v>-1.9820000000000001E-2</c:v>
                </c:pt>
                <c:pt idx="1076" formatCode="0.00E+00">
                  <c:v>-1.787E-2</c:v>
                </c:pt>
                <c:pt idx="1077" formatCode="0.00E+00">
                  <c:v>-1.575E-2</c:v>
                </c:pt>
                <c:pt idx="1078">
                  <c:v>-1.23E-2</c:v>
                </c:pt>
                <c:pt idx="1079">
                  <c:v>-9.6799999999999994E-3</c:v>
                </c:pt>
                <c:pt idx="1080">
                  <c:v>-9.1599999999999997E-3</c:v>
                </c:pt>
                <c:pt idx="1081">
                  <c:v>-9.9299999999999996E-3</c:v>
                </c:pt>
                <c:pt idx="1082">
                  <c:v>-1.095E-2</c:v>
                </c:pt>
                <c:pt idx="1083">
                  <c:v>-1.017E-2</c:v>
                </c:pt>
                <c:pt idx="1084">
                  <c:v>-1.061E-2</c:v>
                </c:pt>
                <c:pt idx="1085">
                  <c:v>-1.1379999999999999E-2</c:v>
                </c:pt>
                <c:pt idx="1086">
                  <c:v>-1.136E-2</c:v>
                </c:pt>
                <c:pt idx="1087">
                  <c:v>-1.0919999999999999E-2</c:v>
                </c:pt>
                <c:pt idx="1088">
                  <c:v>-1.1440000000000001E-2</c:v>
                </c:pt>
                <c:pt idx="1089">
                  <c:v>-1.125E-2</c:v>
                </c:pt>
                <c:pt idx="1090">
                  <c:v>-1.047E-2</c:v>
                </c:pt>
                <c:pt idx="1091">
                  <c:v>-1.128E-2</c:v>
                </c:pt>
                <c:pt idx="1092" formatCode="0.00E+00">
                  <c:v>-1.251E-2</c:v>
                </c:pt>
                <c:pt idx="1093" formatCode="0.00E+00">
                  <c:v>-1.2659999999999999E-2</c:v>
                </c:pt>
                <c:pt idx="1094" formatCode="0.00E+00">
                  <c:v>-1.205E-2</c:v>
                </c:pt>
                <c:pt idx="1095" formatCode="0.00E+00">
                  <c:v>-1.391E-2</c:v>
                </c:pt>
                <c:pt idx="1096" formatCode="0.00E+00">
                  <c:v>-1.6899999999999998E-2</c:v>
                </c:pt>
                <c:pt idx="1097" formatCode="0.00E+00">
                  <c:v>-1.9720000000000001E-2</c:v>
                </c:pt>
                <c:pt idx="1098">
                  <c:v>-2.333E-2</c:v>
                </c:pt>
                <c:pt idx="1099" formatCode="0.00E+00">
                  <c:v>-2.503E-2</c:v>
                </c:pt>
                <c:pt idx="1100">
                  <c:v>-2.785E-2</c:v>
                </c:pt>
                <c:pt idx="1101">
                  <c:v>-2.733E-2</c:v>
                </c:pt>
                <c:pt idx="1102">
                  <c:v>-2.6710000000000001E-2</c:v>
                </c:pt>
                <c:pt idx="1103" formatCode="0.00E+00">
                  <c:v>3.4688699999999999E-4</c:v>
                </c:pt>
                <c:pt idx="1104" formatCode="0.00E+00">
                  <c:v>3.5200000000000001E-3</c:v>
                </c:pt>
                <c:pt idx="1105">
                  <c:v>-3.0599999999999998E-3</c:v>
                </c:pt>
                <c:pt idx="1106" formatCode="0.00E+00">
                  <c:v>-4.7865700000000001E-4</c:v>
                </c:pt>
                <c:pt idx="1107" formatCode="0.00E+00">
                  <c:v>-3.6333200000000001E-4</c:v>
                </c:pt>
                <c:pt idx="1108" formatCode="0.00E+00">
                  <c:v>7.9799299999999999E-4</c:v>
                </c:pt>
                <c:pt idx="1109">
                  <c:v>2.8E-3</c:v>
                </c:pt>
                <c:pt idx="1110">
                  <c:v>4.6699999999999997E-3</c:v>
                </c:pt>
                <c:pt idx="1111">
                  <c:v>3.5300000000000002E-3</c:v>
                </c:pt>
                <c:pt idx="1112">
                  <c:v>3.9399999999999999E-3</c:v>
                </c:pt>
                <c:pt idx="1113">
                  <c:v>3.8E-3</c:v>
                </c:pt>
                <c:pt idx="1114">
                  <c:v>1.0300000000000001E-3</c:v>
                </c:pt>
                <c:pt idx="1115">
                  <c:v>-1.8699999999999999E-3</c:v>
                </c:pt>
                <c:pt idx="1116" formatCode="0.00E+00">
                  <c:v>-3.0899999999999999E-3</c:v>
                </c:pt>
                <c:pt idx="1117" formatCode="0.00E+00">
                  <c:v>-2.14E-3</c:v>
                </c:pt>
                <c:pt idx="1118">
                  <c:v>-1.9E-3</c:v>
                </c:pt>
                <c:pt idx="1119" formatCode="0.00E+00">
                  <c:v>-2.6199999999999999E-3</c:v>
                </c:pt>
                <c:pt idx="1120">
                  <c:v>-3.3400000000000001E-3</c:v>
                </c:pt>
                <c:pt idx="1121">
                  <c:v>-3.7699999999999999E-3</c:v>
                </c:pt>
                <c:pt idx="1122">
                  <c:v>-4.8700000000000002E-3</c:v>
                </c:pt>
                <c:pt idx="1123">
                  <c:v>-3.96E-3</c:v>
                </c:pt>
                <c:pt idx="1124">
                  <c:v>-2.7499999999999998E-3</c:v>
                </c:pt>
                <c:pt idx="1125">
                  <c:v>-1.2600000000000001E-3</c:v>
                </c:pt>
                <c:pt idx="1126" formatCode="0.00E+00">
                  <c:v>-1.73E-3</c:v>
                </c:pt>
                <c:pt idx="1127">
                  <c:v>-2.7399999999999998E-3</c:v>
                </c:pt>
                <c:pt idx="1128" formatCode="0.00E+00">
                  <c:v>-4.2599999999999999E-3</c:v>
                </c:pt>
                <c:pt idx="1129" formatCode="0.00E+00">
                  <c:v>-4.1399999999999996E-3</c:v>
                </c:pt>
                <c:pt idx="1130" formatCode="0.00E+00">
                  <c:v>-2.1700000000000001E-3</c:v>
                </c:pt>
                <c:pt idx="1131" formatCode="0.00E+00">
                  <c:v>2.0500000000000002E-3</c:v>
                </c:pt>
                <c:pt idx="1132" formatCode="0.00E+00">
                  <c:v>6.1000000000000004E-3</c:v>
                </c:pt>
                <c:pt idx="1133" formatCode="0.00E+00">
                  <c:v>9.1000000000000004E-3</c:v>
                </c:pt>
                <c:pt idx="1134">
                  <c:v>1.043E-2</c:v>
                </c:pt>
                <c:pt idx="1135" formatCode="0.00E+00">
                  <c:v>1.2019999999999999E-2</c:v>
                </c:pt>
                <c:pt idx="1136">
                  <c:v>6.1500000000000001E-3</c:v>
                </c:pt>
                <c:pt idx="1137">
                  <c:v>-5.11E-3</c:v>
                </c:pt>
                <c:pt idx="1138">
                  <c:v>-6.8049999999999999E-2</c:v>
                </c:pt>
                <c:pt idx="1139">
                  <c:v>-0.11839</c:v>
                </c:pt>
                <c:pt idx="1140">
                  <c:v>-0.19363</c:v>
                </c:pt>
                <c:pt idx="1141">
                  <c:v>-0.37284</c:v>
                </c:pt>
                <c:pt idx="1142">
                  <c:v>-0.50614999999999999</c:v>
                </c:pt>
                <c:pt idx="1143">
                  <c:v>-0.61582000000000003</c:v>
                </c:pt>
                <c:pt idx="1144">
                  <c:v>-0.71557000000000004</c:v>
                </c:pt>
                <c:pt idx="1145">
                  <c:v>-0.80105999999999999</c:v>
                </c:pt>
                <c:pt idx="1146">
                  <c:v>-0.88588</c:v>
                </c:pt>
                <c:pt idx="1147">
                  <c:v>-0.91651000000000005</c:v>
                </c:pt>
                <c:pt idx="1148">
                  <c:v>-0.90225</c:v>
                </c:pt>
                <c:pt idx="1149">
                  <c:v>-0.82786999999999999</c:v>
                </c:pt>
                <c:pt idx="1150">
                  <c:v>-0.73787999999999998</c:v>
                </c:pt>
                <c:pt idx="1151">
                  <c:v>-0.62600999999999996</c:v>
                </c:pt>
                <c:pt idx="1152">
                  <c:v>-0.51865000000000006</c:v>
                </c:pt>
                <c:pt idx="1153">
                  <c:v>-0.40687000000000001</c:v>
                </c:pt>
                <c:pt idx="1154">
                  <c:v>-0.32102000000000003</c:v>
                </c:pt>
                <c:pt idx="1155">
                  <c:v>-0.28864000000000001</c:v>
                </c:pt>
                <c:pt idx="1156">
                  <c:v>-0.26978000000000002</c:v>
                </c:pt>
                <c:pt idx="1157">
                  <c:v>-0.24176</c:v>
                </c:pt>
                <c:pt idx="1158">
                  <c:v>-0.22405</c:v>
                </c:pt>
                <c:pt idx="1159">
                  <c:v>-0.20191000000000001</c:v>
                </c:pt>
                <c:pt idx="1160">
                  <c:v>-0.17856</c:v>
                </c:pt>
                <c:pt idx="1161">
                  <c:v>-0.16098000000000001</c:v>
                </c:pt>
                <c:pt idx="1162">
                  <c:v>-0.13955999999999999</c:v>
                </c:pt>
                <c:pt idx="1163">
                  <c:v>-0.12483</c:v>
                </c:pt>
                <c:pt idx="1164">
                  <c:v>-0.1196</c:v>
                </c:pt>
                <c:pt idx="1165">
                  <c:v>-0.11323</c:v>
                </c:pt>
                <c:pt idx="1166">
                  <c:v>-0.10423</c:v>
                </c:pt>
                <c:pt idx="1167">
                  <c:v>-9.4570000000000001E-2</c:v>
                </c:pt>
                <c:pt idx="1168">
                  <c:v>-8.3059999999999995E-2</c:v>
                </c:pt>
                <c:pt idx="1169">
                  <c:v>-7.6189999999999994E-2</c:v>
                </c:pt>
                <c:pt idx="1170" formatCode="0.00E+00">
                  <c:v>-6.59E-2</c:v>
                </c:pt>
                <c:pt idx="1171">
                  <c:v>-5.6480000000000002E-2</c:v>
                </c:pt>
                <c:pt idx="1172">
                  <c:v>-4.9070000000000003E-2</c:v>
                </c:pt>
                <c:pt idx="1173">
                  <c:v>-4.2000000000000003E-2</c:v>
                </c:pt>
                <c:pt idx="1174">
                  <c:v>-3.1660000000000001E-2</c:v>
                </c:pt>
                <c:pt idx="1175">
                  <c:v>-2.6429999999999999E-2</c:v>
                </c:pt>
                <c:pt idx="1176">
                  <c:v>-2.4160000000000001E-2</c:v>
                </c:pt>
                <c:pt idx="1177">
                  <c:v>-1.9720000000000001E-2</c:v>
                </c:pt>
                <c:pt idx="1178">
                  <c:v>-1.094E-2</c:v>
                </c:pt>
                <c:pt idx="1179">
                  <c:v>-4.3600000000000002E-3</c:v>
                </c:pt>
                <c:pt idx="1180" formatCode="0.00E+00">
                  <c:v>3.3040300000000003E-5</c:v>
                </c:pt>
                <c:pt idx="1181">
                  <c:v>3.9699999999999996E-3</c:v>
                </c:pt>
                <c:pt idx="1182">
                  <c:v>3.0500000000000002E-3</c:v>
                </c:pt>
                <c:pt idx="1183" formatCode="0.00E+00">
                  <c:v>-9.61789E-4</c:v>
                </c:pt>
                <c:pt idx="1184">
                  <c:v>1.72E-3</c:v>
                </c:pt>
                <c:pt idx="1185">
                  <c:v>1.8500000000000001E-3</c:v>
                </c:pt>
                <c:pt idx="1186">
                  <c:v>2.14E-3</c:v>
                </c:pt>
                <c:pt idx="1187">
                  <c:v>-2.0799999999999998E-3</c:v>
                </c:pt>
                <c:pt idx="1188">
                  <c:v>-3.1199999999999999E-3</c:v>
                </c:pt>
                <c:pt idx="1189" formatCode="0.00E+00">
                  <c:v>-2.66E-3</c:v>
                </c:pt>
                <c:pt idx="1190" formatCode="0.00E+00">
                  <c:v>-4.7099999999999998E-3</c:v>
                </c:pt>
                <c:pt idx="1191" formatCode="0.00E+00">
                  <c:v>-7.6699999999999997E-3</c:v>
                </c:pt>
                <c:pt idx="1192">
                  <c:v>-8.9700000000000005E-3</c:v>
                </c:pt>
                <c:pt idx="1193" formatCode="0.00E+00">
                  <c:v>-9.7999999999999997E-3</c:v>
                </c:pt>
                <c:pt idx="1194" formatCode="0.00E+00">
                  <c:v>-1.268E-2</c:v>
                </c:pt>
                <c:pt idx="1195" formatCode="0.00E+00">
                  <c:v>-1.285E-2</c:v>
                </c:pt>
                <c:pt idx="1196" formatCode="0.00E+00">
                  <c:v>-1.3599999999999999E-2</c:v>
                </c:pt>
                <c:pt idx="1197" formatCode="0.00E+00">
                  <c:v>-1.3599999999999999E-2</c:v>
                </c:pt>
                <c:pt idx="1198" formatCode="0.00E+00">
                  <c:v>-1.2E-2</c:v>
                </c:pt>
                <c:pt idx="1199">
                  <c:v>-9.9100000000000004E-3</c:v>
                </c:pt>
                <c:pt idx="1200">
                  <c:v>-9.4400000000000005E-3</c:v>
                </c:pt>
                <c:pt idx="1201">
                  <c:v>-9.8600000000000007E-3</c:v>
                </c:pt>
                <c:pt idx="1202">
                  <c:v>-9.6900000000000007E-3</c:v>
                </c:pt>
                <c:pt idx="1203" formatCode="0.00E+00">
                  <c:v>-7.7999999999999996E-3</c:v>
                </c:pt>
                <c:pt idx="1204" formatCode="0.00E+00">
                  <c:v>-6.4599999999999996E-3</c:v>
                </c:pt>
                <c:pt idx="1205" formatCode="0.00E+00">
                  <c:v>-4.6600000000000001E-3</c:v>
                </c:pt>
                <c:pt idx="1206" formatCode="0.00E+00">
                  <c:v>-2.81E-3</c:v>
                </c:pt>
                <c:pt idx="1207" formatCode="0.00E+00">
                  <c:v>-1.14E-3</c:v>
                </c:pt>
                <c:pt idx="1208" formatCode="0.00E+00">
                  <c:v>-4.6563000000000003E-4</c:v>
                </c:pt>
                <c:pt idx="1209" formatCode="0.00E+00">
                  <c:v>-5.0436000000000003E-4</c:v>
                </c:pt>
                <c:pt idx="1210" formatCode="0.00E+00">
                  <c:v>-5.4308999999999998E-4</c:v>
                </c:pt>
                <c:pt idx="1211" formatCode="0.00E+00">
                  <c:v>3.8049999999999998E-4</c:v>
                </c:pt>
                <c:pt idx="1212">
                  <c:v>1.2199999999999999E-3</c:v>
                </c:pt>
                <c:pt idx="1213">
                  <c:v>1.56E-3</c:v>
                </c:pt>
                <c:pt idx="1214">
                  <c:v>2.7299999999999998E-3</c:v>
                </c:pt>
                <c:pt idx="1215" formatCode="0.00E+00">
                  <c:v>4.7400000000000003E-3</c:v>
                </c:pt>
                <c:pt idx="1216" formatCode="0.00E+00">
                  <c:v>6.1199999999999996E-3</c:v>
                </c:pt>
                <c:pt idx="1217">
                  <c:v>5.5799999999999999E-3</c:v>
                </c:pt>
                <c:pt idx="1218" formatCode="0.00E+00">
                  <c:v>3.4399999999999999E-3</c:v>
                </c:pt>
                <c:pt idx="1219" formatCode="0.00E+00">
                  <c:v>2.15E-3</c:v>
                </c:pt>
                <c:pt idx="1220">
                  <c:v>1.5200000000000001E-3</c:v>
                </c:pt>
                <c:pt idx="1221">
                  <c:v>1.5200000000000001E-3</c:v>
                </c:pt>
                <c:pt idx="1222" formatCode="0.00E+00">
                  <c:v>2.7081000000000002E-4</c:v>
                </c:pt>
                <c:pt idx="1223" formatCode="0.00E+00">
                  <c:v>-1.04312E-4</c:v>
                </c:pt>
                <c:pt idx="1224" formatCode="0.00E+00">
                  <c:v>-5.6311499999999999E-4</c:v>
                </c:pt>
                <c:pt idx="1225" formatCode="0.00E+00">
                  <c:v>-3.10637E-4</c:v>
                </c:pt>
                <c:pt idx="1226" formatCode="0.00E+00">
                  <c:v>-1.8368E-4</c:v>
                </c:pt>
                <c:pt idx="1227" formatCode="0.00E+00">
                  <c:v>-8.5168199999999998E-4</c:v>
                </c:pt>
                <c:pt idx="1228">
                  <c:v>-1.81E-3</c:v>
                </c:pt>
                <c:pt idx="1229">
                  <c:v>-3.4399999999999999E-3</c:v>
                </c:pt>
                <c:pt idx="1230" formatCode="0.00E+00">
                  <c:v>-4.15E-3</c:v>
                </c:pt>
                <c:pt idx="1231">
                  <c:v>-4.28E-3</c:v>
                </c:pt>
                <c:pt idx="1232" formatCode="0.00E+00">
                  <c:v>-4.1099999999999999E-3</c:v>
                </c:pt>
                <c:pt idx="1233" formatCode="0.00E+00">
                  <c:v>-4.7299999999999998E-3</c:v>
                </c:pt>
                <c:pt idx="1234" formatCode="0.00E+00">
                  <c:v>-5.0699999999999999E-3</c:v>
                </c:pt>
                <c:pt idx="1235" formatCode="0.00E+00">
                  <c:v>-5.1500000000000001E-3</c:v>
                </c:pt>
                <c:pt idx="1236" formatCode="0.00E+00">
                  <c:v>-6.4000000000000003E-3</c:v>
                </c:pt>
                <c:pt idx="1237" formatCode="0.00E+00">
                  <c:v>-7.6600000000000001E-3</c:v>
                </c:pt>
                <c:pt idx="1238" formatCode="0.00E+00">
                  <c:v>-6.8199999999999997E-3</c:v>
                </c:pt>
                <c:pt idx="1239" formatCode="0.00E+00">
                  <c:v>-4.7699999999999999E-3</c:v>
                </c:pt>
                <c:pt idx="1240" formatCode="0.00E+00">
                  <c:v>-3.0500000000000002E-3</c:v>
                </c:pt>
                <c:pt idx="1241" formatCode="0.00E+00">
                  <c:v>-1.8400000000000001E-3</c:v>
                </c:pt>
                <c:pt idx="1242" formatCode="0.00E+00">
                  <c:v>9.6900100000000004E-4</c:v>
                </c:pt>
                <c:pt idx="1243" formatCode="0.00E+00">
                  <c:v>1.5399999999999999E-3</c:v>
                </c:pt>
                <c:pt idx="1244" formatCode="0.00E+00">
                  <c:v>1.7799999999999999E-3</c:v>
                </c:pt>
                <c:pt idx="1245" formatCode="0.00E+00">
                  <c:v>4.2782699999999998E-4</c:v>
                </c:pt>
                <c:pt idx="1246" formatCode="0.00E+00">
                  <c:v>-1.3799999999999999E-3</c:v>
                </c:pt>
                <c:pt idx="1247" formatCode="0.00E+00">
                  <c:v>-2.1900000000000001E-3</c:v>
                </c:pt>
                <c:pt idx="1248" formatCode="0.00E+00">
                  <c:v>6.8338399999999999E-4</c:v>
                </c:pt>
                <c:pt idx="1249" formatCode="0.00E+00">
                  <c:v>4.4400000000000004E-3</c:v>
                </c:pt>
                <c:pt idx="1250" formatCode="0.00E+00">
                  <c:v>5.2599999999999999E-3</c:v>
                </c:pt>
                <c:pt idx="1251" formatCode="0.00E+00">
                  <c:v>5.2900000000000004E-3</c:v>
                </c:pt>
                <c:pt idx="1252" formatCode="0.00E+00">
                  <c:v>4.1099999999999999E-3</c:v>
                </c:pt>
                <c:pt idx="1253" formatCode="0.00E+00">
                  <c:v>-5.5034099999999998E-4</c:v>
                </c:pt>
                <c:pt idx="1254">
                  <c:v>-2.82E-3</c:v>
                </c:pt>
                <c:pt idx="1255" formatCode="0.00E+00">
                  <c:v>-9.1900000000000003E-3</c:v>
                </c:pt>
                <c:pt idx="1256" formatCode="0.00E+00">
                  <c:v>-1.448E-2</c:v>
                </c:pt>
                <c:pt idx="1257" formatCode="0.00E+00">
                  <c:v>-1.1350000000000001E-2</c:v>
                </c:pt>
                <c:pt idx="1258">
                  <c:v>-3.124E-2</c:v>
                </c:pt>
                <c:pt idx="1259">
                  <c:v>-7.2050000000000003E-2</c:v>
                </c:pt>
                <c:pt idx="1260">
                  <c:v>-0.12925</c:v>
                </c:pt>
                <c:pt idx="1261">
                  <c:v>-0.19164999999999999</c:v>
                </c:pt>
                <c:pt idx="1262">
                  <c:v>-0.26169999999999999</c:v>
                </c:pt>
                <c:pt idx="1263">
                  <c:v>-0.36354999999999998</c:v>
                </c:pt>
                <c:pt idx="1264">
                  <c:v>-0.46590999999999999</c:v>
                </c:pt>
                <c:pt idx="1265">
                  <c:v>-0.56423999999999996</c:v>
                </c:pt>
                <c:pt idx="1266">
                  <c:v>-0.61834999999999996</c:v>
                </c:pt>
                <c:pt idx="1267">
                  <c:v>-0.66849000000000003</c:v>
                </c:pt>
                <c:pt idx="1268">
                  <c:v>-0.68703999999999998</c:v>
                </c:pt>
                <c:pt idx="1269">
                  <c:v>-0.70425000000000004</c:v>
                </c:pt>
                <c:pt idx="1270">
                  <c:v>-0.66129000000000004</c:v>
                </c:pt>
                <c:pt idx="1271">
                  <c:v>-0.57928000000000002</c:v>
                </c:pt>
                <c:pt idx="1272">
                  <c:v>-0.49629000000000001</c:v>
                </c:pt>
                <c:pt idx="1273">
                  <c:v>-0.41547000000000001</c:v>
                </c:pt>
                <c:pt idx="1274">
                  <c:v>-0.38399</c:v>
                </c:pt>
                <c:pt idx="1275">
                  <c:v>-0.34727000000000002</c:v>
                </c:pt>
                <c:pt idx="1276">
                  <c:v>-0.28122999999999998</c:v>
                </c:pt>
                <c:pt idx="1277">
                  <c:v>-0.20330000000000001</c:v>
                </c:pt>
                <c:pt idx="1278">
                  <c:v>-0.19700999999999999</c:v>
                </c:pt>
                <c:pt idx="1279">
                  <c:v>-0.15179999999999999</c:v>
                </c:pt>
                <c:pt idx="1280">
                  <c:v>-0.11634</c:v>
                </c:pt>
                <c:pt idx="1281">
                  <c:v>-0.11097</c:v>
                </c:pt>
                <c:pt idx="1282">
                  <c:v>-0.11224000000000001</c:v>
                </c:pt>
                <c:pt idx="1283">
                  <c:v>-0.10519000000000001</c:v>
                </c:pt>
                <c:pt idx="1284">
                  <c:v>-9.7809999999999994E-2</c:v>
                </c:pt>
                <c:pt idx="1285">
                  <c:v>-9.1429999999999997E-2</c:v>
                </c:pt>
                <c:pt idx="1286">
                  <c:v>-8.8440000000000005E-2</c:v>
                </c:pt>
                <c:pt idx="1287">
                  <c:v>-8.5449999999999998E-2</c:v>
                </c:pt>
                <c:pt idx="1288">
                  <c:v>-8.2750000000000004E-2</c:v>
                </c:pt>
                <c:pt idx="1289" formatCode="0.00E+00">
                  <c:v>-7.8079999999999997E-2</c:v>
                </c:pt>
                <c:pt idx="1290" formatCode="0.00E+00">
                  <c:v>-7.2120000000000004E-2</c:v>
                </c:pt>
                <c:pt idx="1291" formatCode="0.00E+00">
                  <c:v>-6.7500000000000004E-2</c:v>
                </c:pt>
                <c:pt idx="1292" formatCode="0.00E+00">
                  <c:v>-6.2080000000000003E-2</c:v>
                </c:pt>
                <c:pt idx="1293" formatCode="0.00E+00">
                  <c:v>-5.5449999999999999E-2</c:v>
                </c:pt>
                <c:pt idx="1294" formatCode="0.00E+00">
                  <c:v>-4.8779999999999997E-2</c:v>
                </c:pt>
                <c:pt idx="1295">
                  <c:v>-4.4400000000000002E-2</c:v>
                </c:pt>
                <c:pt idx="1296">
                  <c:v>-4.095E-2</c:v>
                </c:pt>
                <c:pt idx="1297">
                  <c:v>-3.7789999999999997E-2</c:v>
                </c:pt>
                <c:pt idx="1298">
                  <c:v>-2.9870000000000001E-2</c:v>
                </c:pt>
                <c:pt idx="1299">
                  <c:v>-2.2190000000000001E-2</c:v>
                </c:pt>
                <c:pt idx="1300">
                  <c:v>-1.8360000000000001E-2</c:v>
                </c:pt>
                <c:pt idx="1301">
                  <c:v>-1.566E-2</c:v>
                </c:pt>
                <c:pt idx="1302">
                  <c:v>-1.137E-2</c:v>
                </c:pt>
                <c:pt idx="1303">
                  <c:v>-9.5499999999999995E-3</c:v>
                </c:pt>
                <c:pt idx="1304">
                  <c:v>-6.6899999999999998E-3</c:v>
                </c:pt>
                <c:pt idx="1305">
                  <c:v>-3.0699999999999998E-3</c:v>
                </c:pt>
                <c:pt idx="1306" formatCode="0.00E+00">
                  <c:v>-1.4599999999999999E-3</c:v>
                </c:pt>
                <c:pt idx="1307">
                  <c:v>3.2499999999999999E-3</c:v>
                </c:pt>
                <c:pt idx="1308">
                  <c:v>5.6899999999999997E-3</c:v>
                </c:pt>
                <c:pt idx="1309" formatCode="0.00E+00">
                  <c:v>6.2199999999999998E-3</c:v>
                </c:pt>
                <c:pt idx="1310">
                  <c:v>5.4400000000000004E-3</c:v>
                </c:pt>
                <c:pt idx="1311">
                  <c:v>3.7100000000000002E-3</c:v>
                </c:pt>
                <c:pt idx="1312">
                  <c:v>3.7699999999999999E-3</c:v>
                </c:pt>
                <c:pt idx="1313">
                  <c:v>2.5699999999999998E-3</c:v>
                </c:pt>
                <c:pt idx="1314">
                  <c:v>2.7200000000000002E-3</c:v>
                </c:pt>
                <c:pt idx="1315">
                  <c:v>1.3600000000000001E-3</c:v>
                </c:pt>
                <c:pt idx="1316" formatCode="0.00E+00">
                  <c:v>1.0499999999999999E-3</c:v>
                </c:pt>
                <c:pt idx="1317" formatCode="0.00E+00">
                  <c:v>-2.1175600000000001E-5</c:v>
                </c:pt>
                <c:pt idx="1318" formatCode="0.00E+00">
                  <c:v>-4.6093399999999997E-4</c:v>
                </c:pt>
                <c:pt idx="1319" formatCode="0.00E+00">
                  <c:v>1.0200000000000001E-3</c:v>
                </c:pt>
                <c:pt idx="1320" formatCode="0.00E+00">
                  <c:v>2.1700000000000001E-3</c:v>
                </c:pt>
                <c:pt idx="1321" formatCode="0.00E+00">
                  <c:v>5.2099299999999998E-4</c:v>
                </c:pt>
                <c:pt idx="1322" formatCode="0.00E+00">
                  <c:v>-1.2796500000000001E-4</c:v>
                </c:pt>
                <c:pt idx="1323">
                  <c:v>1.0200000000000001E-3</c:v>
                </c:pt>
                <c:pt idx="1324" formatCode="0.00E+00">
                  <c:v>2.3400000000000001E-3</c:v>
                </c:pt>
                <c:pt idx="1325" formatCode="0.00E+00">
                  <c:v>3.32E-3</c:v>
                </c:pt>
                <c:pt idx="1326" formatCode="0.00E+00">
                  <c:v>5.3099999999999996E-3</c:v>
                </c:pt>
                <c:pt idx="1327" formatCode="0.00E+00">
                  <c:v>5.0000000000000001E-3</c:v>
                </c:pt>
                <c:pt idx="1328" formatCode="0.00E+00">
                  <c:v>6.4400000000000004E-3</c:v>
                </c:pt>
                <c:pt idx="1329" formatCode="0.00E+00">
                  <c:v>7.6299999999999996E-3</c:v>
                </c:pt>
                <c:pt idx="1330" formatCode="0.00E+00">
                  <c:v>8.2799999999999992E-3</c:v>
                </c:pt>
                <c:pt idx="1331" formatCode="0.00E+00">
                  <c:v>1.248E-2</c:v>
                </c:pt>
                <c:pt idx="1332" formatCode="0.00E+00">
                  <c:v>1.472E-2</c:v>
                </c:pt>
                <c:pt idx="1333" formatCode="0.00E+00">
                  <c:v>1.282E-2</c:v>
                </c:pt>
                <c:pt idx="1334" formatCode="0.00E+00">
                  <c:v>5.8100000000000001E-3</c:v>
                </c:pt>
                <c:pt idx="1335" formatCode="0.00E+00">
                  <c:v>1.56E-3</c:v>
                </c:pt>
                <c:pt idx="1336" formatCode="0.00E+00">
                  <c:v>2.8430300000000002E-4</c:v>
                </c:pt>
                <c:pt idx="1337" formatCode="0.00E+00">
                  <c:v>2.7699999999999999E-3</c:v>
                </c:pt>
                <c:pt idx="1338" formatCode="0.00E+00">
                  <c:v>1.9974700000000001E-4</c:v>
                </c:pt>
                <c:pt idx="1339" formatCode="0.00E+00">
                  <c:v>-1.33E-3</c:v>
                </c:pt>
                <c:pt idx="1340" formatCode="0.00E+00">
                  <c:v>-3.86888E-4</c:v>
                </c:pt>
                <c:pt idx="1341" formatCode="0.00E+00">
                  <c:v>1.9300000000000001E-3</c:v>
                </c:pt>
                <c:pt idx="1342">
                  <c:v>2.4599999999999999E-3</c:v>
                </c:pt>
                <c:pt idx="1343" formatCode="0.00E+00">
                  <c:v>9.2777299999999997E-6</c:v>
                </c:pt>
                <c:pt idx="1344" formatCode="0.00E+00">
                  <c:v>-3.9500000000000004E-3</c:v>
                </c:pt>
                <c:pt idx="1345" formatCode="0.00E+00">
                  <c:v>-7.6899999999999998E-3</c:v>
                </c:pt>
                <c:pt idx="1346">
                  <c:v>-1.064E-2</c:v>
                </c:pt>
                <c:pt idx="1347" formatCode="0.00E+00">
                  <c:v>-1.0489999999999999E-2</c:v>
                </c:pt>
                <c:pt idx="1348" formatCode="0.00E+00">
                  <c:v>-8.9700000000000005E-3</c:v>
                </c:pt>
                <c:pt idx="1349" formatCode="0.00E+00">
                  <c:v>-6.1000000000000004E-3</c:v>
                </c:pt>
                <c:pt idx="1350" formatCode="0.00E+00">
                  <c:v>-4.6600000000000001E-3</c:v>
                </c:pt>
                <c:pt idx="1351" formatCode="0.00E+00">
                  <c:v>-3.3800000000000002E-3</c:v>
                </c:pt>
                <c:pt idx="1352" formatCode="0.00E+00">
                  <c:v>-1.48E-3</c:v>
                </c:pt>
                <c:pt idx="1353" formatCode="0.00E+00">
                  <c:v>6.7433800000000002E-4</c:v>
                </c:pt>
                <c:pt idx="1354" formatCode="0.00E+00">
                  <c:v>1.41E-3</c:v>
                </c:pt>
                <c:pt idx="1355" formatCode="0.00E+00">
                  <c:v>-2.5100000000000001E-3</c:v>
                </c:pt>
                <c:pt idx="1356" formatCode="0.00E+00">
                  <c:v>-6.8100000000000001E-3</c:v>
                </c:pt>
                <c:pt idx="1357" formatCode="0.00E+00">
                  <c:v>-1.038E-2</c:v>
                </c:pt>
                <c:pt idx="1358" formatCode="0.00E+00">
                  <c:v>-1.1849999999999999E-2</c:v>
                </c:pt>
                <c:pt idx="1359" formatCode="0.00E+00">
                  <c:v>-1.1140000000000001E-2</c:v>
                </c:pt>
                <c:pt idx="1360" formatCode="0.00E+00">
                  <c:v>-8.9300000000000004E-3</c:v>
                </c:pt>
                <c:pt idx="1361" formatCode="0.00E+00">
                  <c:v>-4.2900000000000004E-3</c:v>
                </c:pt>
                <c:pt idx="1362" formatCode="0.00E+00">
                  <c:v>-1.83E-3</c:v>
                </c:pt>
                <c:pt idx="1363" formatCode="0.00E+00">
                  <c:v>-2E-3</c:v>
                </c:pt>
                <c:pt idx="1364" formatCode="0.00E+00">
                  <c:v>3.7565299999999999E-4</c:v>
                </c:pt>
                <c:pt idx="1365" formatCode="0.00E+00">
                  <c:v>1.7099999999999999E-3</c:v>
                </c:pt>
                <c:pt idx="1366" formatCode="0.00E+00">
                  <c:v>-9.3390900000000002E-4</c:v>
                </c:pt>
                <c:pt idx="1367">
                  <c:v>-2.15E-3</c:v>
                </c:pt>
                <c:pt idx="1368">
                  <c:v>-1.1999999999999999E-3</c:v>
                </c:pt>
                <c:pt idx="1369" formatCode="0.00E+00">
                  <c:v>-1.1589199999999999E-4</c:v>
                </c:pt>
                <c:pt idx="1370" formatCode="0.00E+00">
                  <c:v>3.5200000000000001E-3</c:v>
                </c:pt>
                <c:pt idx="1371" formatCode="0.00E+00">
                  <c:v>6.2700000000000004E-3</c:v>
                </c:pt>
                <c:pt idx="1372" formatCode="0.00E+00">
                  <c:v>5.3499999999999997E-3</c:v>
                </c:pt>
                <c:pt idx="1373" formatCode="0.00E+00">
                  <c:v>-1.1000000000000001E-3</c:v>
                </c:pt>
                <c:pt idx="1374" formatCode="0.00E+00">
                  <c:v>-5.6299999999999996E-3</c:v>
                </c:pt>
                <c:pt idx="1375">
                  <c:v>1.06E-3</c:v>
                </c:pt>
                <c:pt idx="1376">
                  <c:v>5.28E-3</c:v>
                </c:pt>
                <c:pt idx="1377" formatCode="0.00E+00">
                  <c:v>8.3818100000000002E-4</c:v>
                </c:pt>
                <c:pt idx="1378" formatCode="0.00E+00">
                  <c:v>-1.8159999999999999E-2</c:v>
                </c:pt>
                <c:pt idx="1379">
                  <c:v>-4.8669999999999998E-2</c:v>
                </c:pt>
                <c:pt idx="1380">
                  <c:v>-6.5790000000000001E-2</c:v>
                </c:pt>
                <c:pt idx="1381">
                  <c:v>-7.2950000000000001E-2</c:v>
                </c:pt>
                <c:pt idx="1382">
                  <c:v>-7.8060000000000004E-2</c:v>
                </c:pt>
                <c:pt idx="1383">
                  <c:v>-8.0449999999999994E-2</c:v>
                </c:pt>
                <c:pt idx="1384">
                  <c:v>-0.10296</c:v>
                </c:pt>
                <c:pt idx="1385">
                  <c:v>-0.17824000000000001</c:v>
                </c:pt>
                <c:pt idx="1386">
                  <c:v>-0.25080999999999998</c:v>
                </c:pt>
                <c:pt idx="1387">
                  <c:v>-0.35032000000000002</c:v>
                </c:pt>
                <c:pt idx="1388">
                  <c:v>-0.36271999999999999</c:v>
                </c:pt>
                <c:pt idx="1389">
                  <c:v>-0.34327999999999997</c:v>
                </c:pt>
                <c:pt idx="1390">
                  <c:v>-0.31941000000000003</c:v>
                </c:pt>
                <c:pt idx="1391">
                  <c:v>-0.26795999999999998</c:v>
                </c:pt>
                <c:pt idx="1392">
                  <c:v>-0.24881</c:v>
                </c:pt>
                <c:pt idx="1393">
                  <c:v>-0.19983000000000001</c:v>
                </c:pt>
                <c:pt idx="1394">
                  <c:v>-0.14943000000000001</c:v>
                </c:pt>
                <c:pt idx="1395">
                  <c:v>-0.13572999999999999</c:v>
                </c:pt>
                <c:pt idx="1396">
                  <c:v>-0.13239000000000001</c:v>
                </c:pt>
                <c:pt idx="1397">
                  <c:v>-0.12609000000000001</c:v>
                </c:pt>
                <c:pt idx="1398">
                  <c:v>-0.11841</c:v>
                </c:pt>
                <c:pt idx="1399">
                  <c:v>-0.11144</c:v>
                </c:pt>
                <c:pt idx="1400">
                  <c:v>-0.10162</c:v>
                </c:pt>
                <c:pt idx="1401">
                  <c:v>-9.1889999999999999E-2</c:v>
                </c:pt>
                <c:pt idx="1402">
                  <c:v>-8.6550000000000002E-2</c:v>
                </c:pt>
                <c:pt idx="1403">
                  <c:v>-8.0159999999999995E-2</c:v>
                </c:pt>
                <c:pt idx="1404">
                  <c:v>-7.2650000000000006E-2</c:v>
                </c:pt>
                <c:pt idx="1405">
                  <c:v>-6.6089999999999996E-2</c:v>
                </c:pt>
                <c:pt idx="1406">
                  <c:v>-5.8160000000000003E-2</c:v>
                </c:pt>
                <c:pt idx="1407" formatCode="0.00E+00">
                  <c:v>-5.416E-2</c:v>
                </c:pt>
                <c:pt idx="1408">
                  <c:v>-5.2170000000000001E-2</c:v>
                </c:pt>
                <c:pt idx="1409">
                  <c:v>-4.863E-2</c:v>
                </c:pt>
                <c:pt idx="1410">
                  <c:v>-4.3450000000000003E-2</c:v>
                </c:pt>
                <c:pt idx="1411">
                  <c:v>-3.7109999999999997E-2</c:v>
                </c:pt>
                <c:pt idx="1412">
                  <c:v>-3.3399999999999999E-2</c:v>
                </c:pt>
                <c:pt idx="1413">
                  <c:v>-2.8649999999999998E-2</c:v>
                </c:pt>
                <c:pt idx="1414">
                  <c:v>-2.5360000000000001E-2</c:v>
                </c:pt>
                <c:pt idx="1415">
                  <c:v>-2.512E-2</c:v>
                </c:pt>
                <c:pt idx="1416">
                  <c:v>-2.418E-2</c:v>
                </c:pt>
                <c:pt idx="1417">
                  <c:v>-2.315E-2</c:v>
                </c:pt>
                <c:pt idx="1418">
                  <c:v>-1.9689999999999999E-2</c:v>
                </c:pt>
                <c:pt idx="1419">
                  <c:v>-1.8319999999999999E-2</c:v>
                </c:pt>
                <c:pt idx="1420">
                  <c:v>-1.9550000000000001E-2</c:v>
                </c:pt>
                <c:pt idx="1421" formatCode="0.00E+00">
                  <c:v>-1.9279999999999999E-2</c:v>
                </c:pt>
                <c:pt idx="1422" formatCode="0.00E+00">
                  <c:v>-1.804E-2</c:v>
                </c:pt>
                <c:pt idx="1423" formatCode="0.00E+00">
                  <c:v>-1.6629999999999999E-2</c:v>
                </c:pt>
                <c:pt idx="1424">
                  <c:v>-1.5559999999999999E-2</c:v>
                </c:pt>
                <c:pt idx="1425" formatCode="0.00E+00">
                  <c:v>-1.507E-2</c:v>
                </c:pt>
                <c:pt idx="1426" formatCode="0.00E+00">
                  <c:v>-1.329E-2</c:v>
                </c:pt>
                <c:pt idx="1427" formatCode="0.00E+00">
                  <c:v>-1.3140000000000001E-2</c:v>
                </c:pt>
                <c:pt idx="1428">
                  <c:v>-1.257E-2</c:v>
                </c:pt>
                <c:pt idx="1429">
                  <c:v>-1.137E-2</c:v>
                </c:pt>
                <c:pt idx="1430" formatCode="0.00E+00">
                  <c:v>-9.92E-3</c:v>
                </c:pt>
                <c:pt idx="1431" formatCode="0.00E+00">
                  <c:v>-1.123E-2</c:v>
                </c:pt>
                <c:pt idx="1432" formatCode="0.00E+00">
                  <c:v>-1.443E-2</c:v>
                </c:pt>
                <c:pt idx="1433" formatCode="0.00E+00">
                  <c:v>-1.6330000000000001E-2</c:v>
                </c:pt>
                <c:pt idx="1434" formatCode="0.00E+00">
                  <c:v>-1.848E-2</c:v>
                </c:pt>
                <c:pt idx="1435">
                  <c:v>-2.0119999999999999E-2</c:v>
                </c:pt>
                <c:pt idx="1436">
                  <c:v>-2.0729999999999998E-2</c:v>
                </c:pt>
                <c:pt idx="1437">
                  <c:v>-2.1499999999999998E-2</c:v>
                </c:pt>
                <c:pt idx="1438" formatCode="0.00E+00">
                  <c:v>-2.3310000000000001E-2</c:v>
                </c:pt>
                <c:pt idx="1439" formatCode="0.00E+00">
                  <c:v>-2.6249999999999999E-2</c:v>
                </c:pt>
                <c:pt idx="1440" formatCode="0.00E+00">
                  <c:v>-2.861E-2</c:v>
                </c:pt>
                <c:pt idx="1441" formatCode="0.00E+00">
                  <c:v>-3.1890000000000002E-2</c:v>
                </c:pt>
                <c:pt idx="1442" formatCode="0.00E+00">
                  <c:v>-3.6049999999999999E-2</c:v>
                </c:pt>
                <c:pt idx="1443" formatCode="0.00E+00">
                  <c:v>-3.092E-2</c:v>
                </c:pt>
                <c:pt idx="1444" formatCode="0.00E+00">
                  <c:v>-2.2069999999999999E-2</c:v>
                </c:pt>
                <c:pt idx="1445" formatCode="0.00E+00">
                  <c:v>-2.3959999999999999E-2</c:v>
                </c:pt>
                <c:pt idx="1446" formatCode="0.00E+00">
                  <c:v>-2.4109999999999999E-2</c:v>
                </c:pt>
                <c:pt idx="1447" formatCode="0.00E+00">
                  <c:v>-1.2030000000000001E-2</c:v>
                </c:pt>
                <c:pt idx="1448">
                  <c:v>-2E-3</c:v>
                </c:pt>
                <c:pt idx="1449">
                  <c:v>1.08E-3</c:v>
                </c:pt>
                <c:pt idx="1450" formatCode="0.00E+00">
                  <c:v>9.3530399999999997E-4</c:v>
                </c:pt>
                <c:pt idx="1451">
                  <c:v>1.7600000000000001E-3</c:v>
                </c:pt>
                <c:pt idx="1452" formatCode="0.00E+00">
                  <c:v>2.33E-3</c:v>
                </c:pt>
                <c:pt idx="1453" formatCode="0.00E+00">
                  <c:v>2.0999999999999999E-3</c:v>
                </c:pt>
                <c:pt idx="1454">
                  <c:v>1.6299999999999999E-3</c:v>
                </c:pt>
                <c:pt idx="1455" formatCode="0.00E+00">
                  <c:v>4.0800000000000003E-3</c:v>
                </c:pt>
                <c:pt idx="1456" formatCode="0.00E+00">
                  <c:v>6.0699999999999999E-3</c:v>
                </c:pt>
                <c:pt idx="1457" formatCode="0.00E+00">
                  <c:v>4.6699999999999997E-3</c:v>
                </c:pt>
                <c:pt idx="1458">
                  <c:v>3.1099999999999999E-3</c:v>
                </c:pt>
                <c:pt idx="1459">
                  <c:v>1.3799999999999999E-3</c:v>
                </c:pt>
                <c:pt idx="1460" formatCode="0.00E+00">
                  <c:v>-5.6128600000000003E-4</c:v>
                </c:pt>
                <c:pt idx="1461">
                  <c:v>-2.0799999999999998E-3</c:v>
                </c:pt>
                <c:pt idx="1462">
                  <c:v>-2.3500000000000001E-3</c:v>
                </c:pt>
                <c:pt idx="1463" formatCode="0.00E+00">
                  <c:v>-2.2799999999999999E-3</c:v>
                </c:pt>
                <c:pt idx="1464" formatCode="0.00E+00">
                  <c:v>-2.3400000000000001E-3</c:v>
                </c:pt>
                <c:pt idx="1465" formatCode="0.00E+00">
                  <c:v>-1.1000000000000001E-3</c:v>
                </c:pt>
                <c:pt idx="1466" formatCode="0.00E+00">
                  <c:v>-1.1199199999999999E-4</c:v>
                </c:pt>
                <c:pt idx="1467" formatCode="0.00E+00">
                  <c:v>8.1436700000000006E-5</c:v>
                </c:pt>
                <c:pt idx="1468">
                  <c:v>-1.2700000000000001E-3</c:v>
                </c:pt>
                <c:pt idx="1469">
                  <c:v>-1.6800000000000001E-3</c:v>
                </c:pt>
                <c:pt idx="1470">
                  <c:v>-2.3E-3</c:v>
                </c:pt>
                <c:pt idx="1471">
                  <c:v>-2.7899999999999999E-3</c:v>
                </c:pt>
                <c:pt idx="1472">
                  <c:v>-3.6600000000000001E-3</c:v>
                </c:pt>
                <c:pt idx="1473" formatCode="0.00E+00">
                  <c:v>-4.5300000000000002E-3</c:v>
                </c:pt>
                <c:pt idx="1474">
                  <c:v>-4.9300000000000004E-3</c:v>
                </c:pt>
                <c:pt idx="1475">
                  <c:v>-4.6699999999999997E-3</c:v>
                </c:pt>
                <c:pt idx="1476">
                  <c:v>-3.6600000000000001E-3</c:v>
                </c:pt>
                <c:pt idx="1477">
                  <c:v>-2.47E-3</c:v>
                </c:pt>
                <c:pt idx="1478">
                  <c:v>-1.75E-3</c:v>
                </c:pt>
                <c:pt idx="1479">
                  <c:v>-1.07E-3</c:v>
                </c:pt>
                <c:pt idx="1480" formatCode="0.00E+00">
                  <c:v>-3.9177899999999998E-4</c:v>
                </c:pt>
                <c:pt idx="1481" formatCode="0.00E+00">
                  <c:v>1.25E-3</c:v>
                </c:pt>
                <c:pt idx="1482" formatCode="0.00E+00">
                  <c:v>1.97E-3</c:v>
                </c:pt>
                <c:pt idx="1483" formatCode="0.00E+00">
                  <c:v>1.7700000000000001E-3</c:v>
                </c:pt>
                <c:pt idx="1484">
                  <c:v>1.41E-3</c:v>
                </c:pt>
                <c:pt idx="1485" formatCode="0.00E+00">
                  <c:v>6.6613999999999996E-4</c:v>
                </c:pt>
                <c:pt idx="1486" formatCode="0.00E+00">
                  <c:v>3.42171E-4</c:v>
                </c:pt>
                <c:pt idx="1487" formatCode="0.00E+00">
                  <c:v>-4.42037E-4</c:v>
                </c:pt>
                <c:pt idx="1488" formatCode="0.00E+00">
                  <c:v>-2.2208500000000001E-4</c:v>
                </c:pt>
                <c:pt idx="1489">
                  <c:v>1.42E-3</c:v>
                </c:pt>
                <c:pt idx="1490">
                  <c:v>3.8600000000000001E-3</c:v>
                </c:pt>
                <c:pt idx="1491" formatCode="0.00E+00">
                  <c:v>6.6299999999999996E-3</c:v>
                </c:pt>
                <c:pt idx="1492">
                  <c:v>7.8100000000000001E-3</c:v>
                </c:pt>
                <c:pt idx="1493">
                  <c:v>9.0399999999999994E-3</c:v>
                </c:pt>
                <c:pt idx="1494" formatCode="0.00E+00">
                  <c:v>6.1999999999999998E-3</c:v>
                </c:pt>
                <c:pt idx="1495" formatCode="0.00E+00">
                  <c:v>1.8600000000000001E-3</c:v>
                </c:pt>
                <c:pt idx="1496">
                  <c:v>-5.9500000000000004E-3</c:v>
                </c:pt>
                <c:pt idx="1497">
                  <c:v>-2.019E-2</c:v>
                </c:pt>
                <c:pt idx="1498" formatCode="0.00E+00">
                  <c:v>-2.4279999999999999E-2</c:v>
                </c:pt>
                <c:pt idx="1499">
                  <c:v>-2.1219999999999999E-2</c:v>
                </c:pt>
                <c:pt idx="1500">
                  <c:v>-1.435E-2</c:v>
                </c:pt>
                <c:pt idx="1501">
                  <c:v>1.214E-2</c:v>
                </c:pt>
                <c:pt idx="1502">
                  <c:v>6.6250000000000003E-2</c:v>
                </c:pt>
                <c:pt idx="1503">
                  <c:v>0.10797</c:v>
                </c:pt>
                <c:pt idx="1504">
                  <c:v>0.10894</c:v>
                </c:pt>
                <c:pt idx="1505">
                  <c:v>5.7110000000000001E-2</c:v>
                </c:pt>
                <c:pt idx="1506">
                  <c:v>4.3200000000000001E-3</c:v>
                </c:pt>
                <c:pt idx="1507">
                  <c:v>-3.3619999999999997E-2</c:v>
                </c:pt>
                <c:pt idx="1508">
                  <c:v>-5.2269999999999997E-2</c:v>
                </c:pt>
                <c:pt idx="1509">
                  <c:v>-4.7829999999999998E-2</c:v>
                </c:pt>
                <c:pt idx="1510">
                  <c:v>-4.0329999999999998E-2</c:v>
                </c:pt>
                <c:pt idx="1511">
                  <c:v>-3.6929999999999998E-2</c:v>
                </c:pt>
                <c:pt idx="1512">
                  <c:v>-3.3489999999999999E-2</c:v>
                </c:pt>
                <c:pt idx="1513">
                  <c:v>-3.031E-2</c:v>
                </c:pt>
                <c:pt idx="1514">
                  <c:v>-2.5489999999999999E-2</c:v>
                </c:pt>
                <c:pt idx="1515">
                  <c:v>-2.2720000000000001E-2</c:v>
                </c:pt>
                <c:pt idx="1516">
                  <c:v>-2.1080000000000002E-2</c:v>
                </c:pt>
                <c:pt idx="1517">
                  <c:v>-1.9599999999999999E-2</c:v>
                </c:pt>
                <c:pt idx="1518">
                  <c:v>-1.7919999999999998E-2</c:v>
                </c:pt>
                <c:pt idx="1519">
                  <c:v>-1.444E-2</c:v>
                </c:pt>
                <c:pt idx="1520">
                  <c:v>-1.376E-2</c:v>
                </c:pt>
                <c:pt idx="1521">
                  <c:v>-1.308E-2</c:v>
                </c:pt>
                <c:pt idx="1522">
                  <c:v>-1.2070000000000001E-2</c:v>
                </c:pt>
                <c:pt idx="1523">
                  <c:v>-1.064E-2</c:v>
                </c:pt>
                <c:pt idx="1524" formatCode="0.00E+00">
                  <c:v>-8.1600000000000006E-3</c:v>
                </c:pt>
                <c:pt idx="1525">
                  <c:v>-5.3099999999999996E-3</c:v>
                </c:pt>
                <c:pt idx="1526">
                  <c:v>-2.3500000000000001E-3</c:v>
                </c:pt>
                <c:pt idx="1527" formatCode="0.00E+00">
                  <c:v>-3.9931100000000001E-4</c:v>
                </c:pt>
                <c:pt idx="1528">
                  <c:v>1.5100000000000001E-3</c:v>
                </c:pt>
                <c:pt idx="1529">
                  <c:v>3.47E-3</c:v>
                </c:pt>
                <c:pt idx="1530">
                  <c:v>3.9199999999999999E-3</c:v>
                </c:pt>
                <c:pt idx="1531">
                  <c:v>3.7399999999999998E-3</c:v>
                </c:pt>
                <c:pt idx="1532">
                  <c:v>4.9800000000000001E-3</c:v>
                </c:pt>
                <c:pt idx="1533">
                  <c:v>4.8900000000000002E-3</c:v>
                </c:pt>
                <c:pt idx="1534">
                  <c:v>2.4099999999999998E-3</c:v>
                </c:pt>
                <c:pt idx="1535" formatCode="0.00E+00">
                  <c:v>-4.9066500000000005E-4</c:v>
                </c:pt>
                <c:pt idx="1536">
                  <c:v>-1.5499999999999999E-3</c:v>
                </c:pt>
                <c:pt idx="1537">
                  <c:v>-1.39E-3</c:v>
                </c:pt>
                <c:pt idx="1538" formatCode="0.00E+00">
                  <c:v>-2.2842900000000001E-5</c:v>
                </c:pt>
                <c:pt idx="1539">
                  <c:v>2.31E-3</c:v>
                </c:pt>
                <c:pt idx="1540">
                  <c:v>3.4299999999999999E-3</c:v>
                </c:pt>
                <c:pt idx="1541">
                  <c:v>4.4200000000000003E-3</c:v>
                </c:pt>
                <c:pt idx="1542">
                  <c:v>7.5500000000000003E-3</c:v>
                </c:pt>
                <c:pt idx="1543" formatCode="0.00E+00">
                  <c:v>8.1600000000000006E-3</c:v>
                </c:pt>
                <c:pt idx="1544" formatCode="0.00E+00">
                  <c:v>6.0200000000000002E-3</c:v>
                </c:pt>
                <c:pt idx="1545" formatCode="0.00E+00">
                  <c:v>2.99E-3</c:v>
                </c:pt>
                <c:pt idx="1546" formatCode="0.00E+00">
                  <c:v>8.0628299999999998E-4</c:v>
                </c:pt>
                <c:pt idx="1547" formatCode="0.00E+00">
                  <c:v>8.7854399999999998E-4</c:v>
                </c:pt>
                <c:pt idx="1548" formatCode="0.00E+00">
                  <c:v>9.0896399999999995E-4</c:v>
                </c:pt>
                <c:pt idx="1549" formatCode="0.00E+00">
                  <c:v>9.3938500000000005E-4</c:v>
                </c:pt>
                <c:pt idx="1550" formatCode="0.00E+00">
                  <c:v>1.01E-3</c:v>
                </c:pt>
                <c:pt idx="1551" formatCode="0.00E+00">
                  <c:v>3.1800000000000001E-3</c:v>
                </c:pt>
                <c:pt idx="1552" formatCode="0.00E+00">
                  <c:v>5.0099999999999997E-3</c:v>
                </c:pt>
                <c:pt idx="1553" formatCode="0.00E+00">
                  <c:v>4.2100000000000002E-3</c:v>
                </c:pt>
                <c:pt idx="1554" formatCode="0.00E+00">
                  <c:v>5.8107700000000005E-4</c:v>
                </c:pt>
                <c:pt idx="1555" formatCode="0.00E+00">
                  <c:v>1.2600000000000001E-3</c:v>
                </c:pt>
                <c:pt idx="1556">
                  <c:v>2.3900000000000002E-3</c:v>
                </c:pt>
                <c:pt idx="1557" formatCode="0.00E+00">
                  <c:v>3.0300000000000001E-3</c:v>
                </c:pt>
                <c:pt idx="1558" formatCode="0.00E+00">
                  <c:v>2.0699999999999998E-3</c:v>
                </c:pt>
                <c:pt idx="1559" formatCode="0.00E+00">
                  <c:v>-1.48E-3</c:v>
                </c:pt>
                <c:pt idx="1560" formatCode="0.00E+00">
                  <c:v>-4.2300000000000003E-3</c:v>
                </c:pt>
                <c:pt idx="1561" formatCode="0.00E+00">
                  <c:v>-5.4000000000000003E-3</c:v>
                </c:pt>
                <c:pt idx="1562" formatCode="0.00E+00">
                  <c:v>-5.4299999999999999E-3</c:v>
                </c:pt>
                <c:pt idx="1563">
                  <c:v>-5.5100000000000001E-3</c:v>
                </c:pt>
                <c:pt idx="1564">
                  <c:v>-7.1399999999999996E-3</c:v>
                </c:pt>
                <c:pt idx="1565">
                  <c:v>-7.3800000000000003E-3</c:v>
                </c:pt>
                <c:pt idx="1566" formatCode="0.00E+00">
                  <c:v>-6.0299999999999998E-3</c:v>
                </c:pt>
                <c:pt idx="1567" formatCode="0.00E+00">
                  <c:v>-7.28E-3</c:v>
                </c:pt>
                <c:pt idx="1568">
                  <c:v>-8.1600000000000006E-3</c:v>
                </c:pt>
                <c:pt idx="1569">
                  <c:v>-8.6099999999999996E-3</c:v>
                </c:pt>
                <c:pt idx="1570" formatCode="0.00E+00">
                  <c:v>-7.1000000000000004E-3</c:v>
                </c:pt>
                <c:pt idx="1571" formatCode="0.00E+00">
                  <c:v>-5.4999999999999997E-3</c:v>
                </c:pt>
                <c:pt idx="1572" formatCode="0.00E+00">
                  <c:v>-3.9500000000000004E-3</c:v>
                </c:pt>
                <c:pt idx="1573" formatCode="0.00E+00">
                  <c:v>-1.6800000000000001E-3</c:v>
                </c:pt>
                <c:pt idx="1574" formatCode="0.00E+00">
                  <c:v>3.7733299999999999E-4</c:v>
                </c:pt>
                <c:pt idx="1575" formatCode="0.00E+00">
                  <c:v>1.39E-3</c:v>
                </c:pt>
                <c:pt idx="1576" formatCode="0.00E+00">
                  <c:v>4.7411099999999999E-4</c:v>
                </c:pt>
                <c:pt idx="1577" formatCode="0.00E+00">
                  <c:v>4.8066E-4</c:v>
                </c:pt>
                <c:pt idx="1578" formatCode="0.00E+00">
                  <c:v>1.2800000000000001E-3</c:v>
                </c:pt>
                <c:pt idx="1579" formatCode="0.00E+00">
                  <c:v>1.2899999999999999E-3</c:v>
                </c:pt>
                <c:pt idx="1580" formatCode="0.00E+00">
                  <c:v>2.3800000000000002E-3</c:v>
                </c:pt>
                <c:pt idx="1581" formatCode="0.00E+00">
                  <c:v>2.6800000000000001E-3</c:v>
                </c:pt>
                <c:pt idx="1582" formatCode="0.00E+00">
                  <c:v>1.6999999999999999E-3</c:v>
                </c:pt>
                <c:pt idx="1583" formatCode="0.00E+00">
                  <c:v>4.1528600000000001E-4</c:v>
                </c:pt>
                <c:pt idx="1584" formatCode="0.00E+00">
                  <c:v>-1.1199999999999999E-3</c:v>
                </c:pt>
                <c:pt idx="1585">
                  <c:v>-1.6900000000000001E-3</c:v>
                </c:pt>
                <c:pt idx="1586">
                  <c:v>-2.2100000000000002E-3</c:v>
                </c:pt>
                <c:pt idx="1587" formatCode="0.00E+00">
                  <c:v>-3.2399999999999998E-3</c:v>
                </c:pt>
                <c:pt idx="1588">
                  <c:v>-4.5700000000000003E-3</c:v>
                </c:pt>
                <c:pt idx="1589">
                  <c:v>-5.6800000000000002E-3</c:v>
                </c:pt>
                <c:pt idx="1590" formatCode="0.00E+00">
                  <c:v>-7.2100000000000003E-3</c:v>
                </c:pt>
                <c:pt idx="1591" formatCode="0.00E+00">
                  <c:v>-9.1999999999999998E-3</c:v>
                </c:pt>
                <c:pt idx="1592" formatCode="0.00E+00">
                  <c:v>-1.04E-2</c:v>
                </c:pt>
                <c:pt idx="1593" formatCode="0.00E+00">
                  <c:v>-1.068E-2</c:v>
                </c:pt>
                <c:pt idx="1594" formatCode="0.00E+00">
                  <c:v>-1.1039999999999999E-2</c:v>
                </c:pt>
                <c:pt idx="1595">
                  <c:v>-1.2319999999999999E-2</c:v>
                </c:pt>
                <c:pt idx="1596" formatCode="0.00E+00">
                  <c:v>-1.372E-2</c:v>
                </c:pt>
                <c:pt idx="1597" formatCode="0.00E+00">
                  <c:v>-1.618E-2</c:v>
                </c:pt>
                <c:pt idx="1598" formatCode="0.00E+00">
                  <c:v>-1.7919999999999998E-2</c:v>
                </c:pt>
                <c:pt idx="1599" formatCode="0.00E+00">
                  <c:v>-1.9029999999999998E-2</c:v>
                </c:pt>
                <c:pt idx="1600" formatCode="0.00E+00">
                  <c:v>-1.9429999999999999E-2</c:v>
                </c:pt>
                <c:pt idx="1601" formatCode="0.00E+00">
                  <c:v>-1.942E-2</c:v>
                </c:pt>
                <c:pt idx="1602">
                  <c:v>-1.839E-2</c:v>
                </c:pt>
                <c:pt idx="1603">
                  <c:v>-1.478E-2</c:v>
                </c:pt>
                <c:pt idx="1604">
                  <c:v>-1.204E-2</c:v>
                </c:pt>
                <c:pt idx="1605">
                  <c:v>-9.3900000000000008E-3</c:v>
                </c:pt>
                <c:pt idx="1606">
                  <c:v>-6.6100000000000004E-3</c:v>
                </c:pt>
                <c:pt idx="1607" formatCode="0.00E+00">
                  <c:v>-5.5900000000000004E-3</c:v>
                </c:pt>
                <c:pt idx="1608" formatCode="0.00E+00">
                  <c:v>-2.9399999999999999E-3</c:v>
                </c:pt>
                <c:pt idx="1609" formatCode="0.00E+00">
                  <c:v>-2.4599999999999999E-3</c:v>
                </c:pt>
                <c:pt idx="1610" formatCode="0.00E+00">
                  <c:v>-1.7099999999999999E-3</c:v>
                </c:pt>
                <c:pt idx="1611">
                  <c:v>-2.6800000000000001E-3</c:v>
                </c:pt>
                <c:pt idx="1612">
                  <c:v>2.8700000000000002E-3</c:v>
                </c:pt>
                <c:pt idx="1613" formatCode="0.00E+00">
                  <c:v>1.072E-2</c:v>
                </c:pt>
                <c:pt idx="1614">
                  <c:v>1.076E-2</c:v>
                </c:pt>
                <c:pt idx="1615" formatCode="0.00E+00">
                  <c:v>5.1399999999999996E-3</c:v>
                </c:pt>
                <c:pt idx="1616">
                  <c:v>-1.491E-2</c:v>
                </c:pt>
                <c:pt idx="1617" formatCode="0.00E+00">
                  <c:v>-3.857E-2</c:v>
                </c:pt>
                <c:pt idx="1618">
                  <c:v>-5.1130000000000002E-2</c:v>
                </c:pt>
                <c:pt idx="1619">
                  <c:v>-5.5160000000000001E-2</c:v>
                </c:pt>
                <c:pt idx="1620">
                  <c:v>-3.8600000000000002E-2</c:v>
                </c:pt>
                <c:pt idx="1621">
                  <c:v>-5.64E-3</c:v>
                </c:pt>
                <c:pt idx="1622">
                  <c:v>6.5310000000000007E-2</c:v>
                </c:pt>
                <c:pt idx="1623">
                  <c:v>0.17049</c:v>
                </c:pt>
                <c:pt idx="1624">
                  <c:v>0.19918</c:v>
                </c:pt>
                <c:pt idx="1625">
                  <c:v>0.17423</c:v>
                </c:pt>
                <c:pt idx="1626">
                  <c:v>0.10832</c:v>
                </c:pt>
                <c:pt idx="1627">
                  <c:v>5.6390000000000003E-2</c:v>
                </c:pt>
                <c:pt idx="1628">
                  <c:v>3.671E-2</c:v>
                </c:pt>
                <c:pt idx="1629">
                  <c:v>3.1300000000000001E-2</c:v>
                </c:pt>
                <c:pt idx="1630">
                  <c:v>2.087E-2</c:v>
                </c:pt>
                <c:pt idx="1631">
                  <c:v>1.789E-2</c:v>
                </c:pt>
                <c:pt idx="1632">
                  <c:v>1.474E-2</c:v>
                </c:pt>
                <c:pt idx="1633">
                  <c:v>1.414E-2</c:v>
                </c:pt>
                <c:pt idx="1634">
                  <c:v>1.346E-2</c:v>
                </c:pt>
                <c:pt idx="1635">
                  <c:v>1.2489999999999999E-2</c:v>
                </c:pt>
                <c:pt idx="1636">
                  <c:v>1.039E-2</c:v>
                </c:pt>
                <c:pt idx="1637">
                  <c:v>9.8300000000000002E-3</c:v>
                </c:pt>
                <c:pt idx="1638">
                  <c:v>7.9799999999999992E-3</c:v>
                </c:pt>
                <c:pt idx="1639">
                  <c:v>6.43E-3</c:v>
                </c:pt>
                <c:pt idx="1640">
                  <c:v>5.2599999999999999E-3</c:v>
                </c:pt>
                <c:pt idx="1641">
                  <c:v>3.5100000000000001E-3</c:v>
                </c:pt>
                <c:pt idx="1642">
                  <c:v>3.7200000000000002E-3</c:v>
                </c:pt>
                <c:pt idx="1643">
                  <c:v>4.8900000000000002E-3</c:v>
                </c:pt>
                <c:pt idx="1644">
                  <c:v>4.7299999999999998E-3</c:v>
                </c:pt>
                <c:pt idx="1645">
                  <c:v>2.64E-3</c:v>
                </c:pt>
                <c:pt idx="1646" formatCode="0.00E+00">
                  <c:v>1.2999999999999999E-3</c:v>
                </c:pt>
                <c:pt idx="1647">
                  <c:v>1.2700000000000001E-3</c:v>
                </c:pt>
                <c:pt idx="1648" formatCode="0.00E+00">
                  <c:v>2.6373400000000001E-4</c:v>
                </c:pt>
                <c:pt idx="1649">
                  <c:v>-1.6199999999999999E-3</c:v>
                </c:pt>
                <c:pt idx="1650">
                  <c:v>-3.2000000000000002E-3</c:v>
                </c:pt>
                <c:pt idx="1651">
                  <c:v>-4.5799999999999999E-3</c:v>
                </c:pt>
                <c:pt idx="1652">
                  <c:v>-5.5799999999999999E-3</c:v>
                </c:pt>
                <c:pt idx="1653">
                  <c:v>-5.5799999999999999E-3</c:v>
                </c:pt>
                <c:pt idx="1654">
                  <c:v>-6.96E-3</c:v>
                </c:pt>
                <c:pt idx="1655">
                  <c:v>-9.3399999999999993E-3</c:v>
                </c:pt>
                <c:pt idx="1656" formatCode="0.00E+00">
                  <c:v>-8.4200000000000004E-3</c:v>
                </c:pt>
                <c:pt idx="1657" formatCode="0.00E+00">
                  <c:v>-1.005E-2</c:v>
                </c:pt>
                <c:pt idx="1658" formatCode="0.00E+00">
                  <c:v>-1.0959999999999999E-2</c:v>
                </c:pt>
                <c:pt idx="1659" formatCode="0.00E+00">
                  <c:v>-1.1299999999999999E-2</c:v>
                </c:pt>
                <c:pt idx="1660">
                  <c:v>-1.0959999999999999E-2</c:v>
                </c:pt>
                <c:pt idx="1661">
                  <c:v>-1.0540000000000001E-2</c:v>
                </c:pt>
                <c:pt idx="1662">
                  <c:v>-1.2749999999999999E-2</c:v>
                </c:pt>
                <c:pt idx="1663">
                  <c:v>-1.2789999999999999E-2</c:v>
                </c:pt>
                <c:pt idx="1664">
                  <c:v>-1.095E-2</c:v>
                </c:pt>
                <c:pt idx="1665">
                  <c:v>-8.3099999999999997E-3</c:v>
                </c:pt>
                <c:pt idx="1666">
                  <c:v>-7.9900000000000006E-3</c:v>
                </c:pt>
                <c:pt idx="1667">
                  <c:v>-8.1300000000000001E-3</c:v>
                </c:pt>
                <c:pt idx="1668">
                  <c:v>-7.2199999999999999E-3</c:v>
                </c:pt>
                <c:pt idx="1669" formatCode="0.00E+00">
                  <c:v>-6.8199999999999997E-3</c:v>
                </c:pt>
                <c:pt idx="1670" formatCode="0.00E+00">
                  <c:v>-6.7400000000000003E-3</c:v>
                </c:pt>
                <c:pt idx="1671" formatCode="0.00E+00">
                  <c:v>-6.3400000000000001E-3</c:v>
                </c:pt>
                <c:pt idx="1672" formatCode="0.00E+00">
                  <c:v>-6.2700000000000004E-3</c:v>
                </c:pt>
                <c:pt idx="1673" formatCode="0.00E+00">
                  <c:v>-5.0699999999999999E-3</c:v>
                </c:pt>
                <c:pt idx="1674" formatCode="0.00E+00">
                  <c:v>-3.5699999999999998E-3</c:v>
                </c:pt>
                <c:pt idx="1675" formatCode="0.00E+00">
                  <c:v>-4.0000000000000001E-3</c:v>
                </c:pt>
                <c:pt idx="1676" formatCode="0.00E+00">
                  <c:v>-3.7200000000000002E-3</c:v>
                </c:pt>
                <c:pt idx="1677" formatCode="0.00E+00">
                  <c:v>-1.48E-3</c:v>
                </c:pt>
                <c:pt idx="1678" formatCode="0.00E+00">
                  <c:v>1.5786599999999999E-5</c:v>
                </c:pt>
                <c:pt idx="1679" formatCode="0.00E+00">
                  <c:v>8.6781199999999995E-5</c:v>
                </c:pt>
                <c:pt idx="1680" formatCode="0.00E+00">
                  <c:v>6.5985600000000001E-4</c:v>
                </c:pt>
                <c:pt idx="1681" formatCode="0.00E+00">
                  <c:v>1.48E-3</c:v>
                </c:pt>
                <c:pt idx="1682" formatCode="0.00E+00">
                  <c:v>2.4299999999999999E-3</c:v>
                </c:pt>
                <c:pt idx="1683">
                  <c:v>2E-3</c:v>
                </c:pt>
                <c:pt idx="1684" formatCode="0.00E+00">
                  <c:v>-1.02166E-4</c:v>
                </c:pt>
                <c:pt idx="1685">
                  <c:v>-2.0799999999999998E-3</c:v>
                </c:pt>
                <c:pt idx="1686" formatCode="0.00E+00">
                  <c:v>-3.5599999999999998E-3</c:v>
                </c:pt>
                <c:pt idx="1687">
                  <c:v>-5.4099999999999999E-3</c:v>
                </c:pt>
                <c:pt idx="1688" formatCode="0.00E+00">
                  <c:v>-6.4700000000000001E-3</c:v>
                </c:pt>
                <c:pt idx="1689">
                  <c:v>-6.2300000000000003E-3</c:v>
                </c:pt>
                <c:pt idx="1690" formatCode="0.00E+00">
                  <c:v>-5.7800000000000004E-3</c:v>
                </c:pt>
                <c:pt idx="1691">
                  <c:v>-6.0499999999999998E-3</c:v>
                </c:pt>
                <c:pt idx="1692">
                  <c:v>-7.4400000000000004E-3</c:v>
                </c:pt>
                <c:pt idx="1693">
                  <c:v>-1.1299999999999999E-2</c:v>
                </c:pt>
                <c:pt idx="1694" formatCode="0.00E+00">
                  <c:v>-1.0540000000000001E-2</c:v>
                </c:pt>
                <c:pt idx="1695" formatCode="0.00E+00">
                  <c:v>-7.4599999999999996E-3</c:v>
                </c:pt>
                <c:pt idx="1696" formatCode="0.00E+00">
                  <c:v>-4.4200000000000003E-3</c:v>
                </c:pt>
                <c:pt idx="1697" formatCode="0.00E+00">
                  <c:v>-2.7299999999999998E-3</c:v>
                </c:pt>
                <c:pt idx="1698" formatCode="0.00E+00">
                  <c:v>-4.4200000000000003E-3</c:v>
                </c:pt>
                <c:pt idx="1699" formatCode="0.00E+00">
                  <c:v>-5.94E-3</c:v>
                </c:pt>
                <c:pt idx="1700" formatCode="0.00E+00">
                  <c:v>-4.8700000000000002E-3</c:v>
                </c:pt>
                <c:pt idx="1701" formatCode="0.00E+00">
                  <c:v>-1.75E-3</c:v>
                </c:pt>
                <c:pt idx="1702" formatCode="0.00E+00">
                  <c:v>-2.4399999999999999E-3</c:v>
                </c:pt>
                <c:pt idx="1703" formatCode="0.00E+00">
                  <c:v>-3.3800000000000002E-3</c:v>
                </c:pt>
                <c:pt idx="1704" formatCode="0.00E+00">
                  <c:v>-2.0999999999999999E-3</c:v>
                </c:pt>
                <c:pt idx="1705" formatCode="0.00E+00">
                  <c:v>6.4132600000000001E-4</c:v>
                </c:pt>
                <c:pt idx="1706">
                  <c:v>4.5100000000000001E-3</c:v>
                </c:pt>
                <c:pt idx="1707">
                  <c:v>8.09E-3</c:v>
                </c:pt>
                <c:pt idx="1708" formatCode="0.00E+00">
                  <c:v>8.9099999999999995E-3</c:v>
                </c:pt>
                <c:pt idx="1709" formatCode="0.00E+00">
                  <c:v>8.1399999999999997E-3</c:v>
                </c:pt>
                <c:pt idx="1710" formatCode="0.00E+00">
                  <c:v>6.11E-3</c:v>
                </c:pt>
                <c:pt idx="1711" formatCode="0.00E+00">
                  <c:v>5.5100000000000001E-3</c:v>
                </c:pt>
                <c:pt idx="1712" formatCode="0.00E+00">
                  <c:v>4.6100000000000004E-3</c:v>
                </c:pt>
                <c:pt idx="1713" formatCode="0.00E+00">
                  <c:v>3.0899999999999999E-3</c:v>
                </c:pt>
                <c:pt idx="1714" formatCode="0.00E+00">
                  <c:v>3.0300000000000001E-3</c:v>
                </c:pt>
                <c:pt idx="1715" formatCode="0.00E+00">
                  <c:v>1.1299999999999999E-3</c:v>
                </c:pt>
                <c:pt idx="1716" formatCode="0.00E+00">
                  <c:v>2.7399999999999998E-3</c:v>
                </c:pt>
                <c:pt idx="1717">
                  <c:v>3.2299999999999998E-3</c:v>
                </c:pt>
                <c:pt idx="1718">
                  <c:v>3.79E-3</c:v>
                </c:pt>
                <c:pt idx="1719" formatCode="0.00E+00">
                  <c:v>2.5999999999999999E-3</c:v>
                </c:pt>
                <c:pt idx="1720" formatCode="0.00E+00">
                  <c:v>8.7002800000000001E-4</c:v>
                </c:pt>
                <c:pt idx="1721" formatCode="0.00E+00">
                  <c:v>7.68123E-4</c:v>
                </c:pt>
                <c:pt idx="1722" formatCode="0.00E+00">
                  <c:v>2.3400000000000001E-3</c:v>
                </c:pt>
                <c:pt idx="1723" formatCode="0.00E+00">
                  <c:v>1.2700000000000001E-3</c:v>
                </c:pt>
                <c:pt idx="1724" formatCode="0.00E+00">
                  <c:v>7.1242899999999999E-4</c:v>
                </c:pt>
                <c:pt idx="1725" formatCode="0.00E+00">
                  <c:v>1.6999999999999999E-3</c:v>
                </c:pt>
                <c:pt idx="1726" formatCode="0.00E+00">
                  <c:v>5.5526700000000002E-4</c:v>
                </c:pt>
                <c:pt idx="1727" formatCode="0.00E+00">
                  <c:v>-2.5600000000000002E-3</c:v>
                </c:pt>
                <c:pt idx="1728" formatCode="0.00E+00">
                  <c:v>-2.4099999999999998E-3</c:v>
                </c:pt>
                <c:pt idx="1729" formatCode="0.00E+00">
                  <c:v>-2.5899999999999999E-3</c:v>
                </c:pt>
                <c:pt idx="1730" formatCode="0.00E+00">
                  <c:v>-1.1800000000000001E-3</c:v>
                </c:pt>
                <c:pt idx="1731" formatCode="0.00E+00">
                  <c:v>-3.29E-3</c:v>
                </c:pt>
                <c:pt idx="1732" formatCode="0.00E+00">
                  <c:v>-6.2300000000000003E-3</c:v>
                </c:pt>
                <c:pt idx="1733" formatCode="0.00E+00">
                  <c:v>-9.1800000000000007E-3</c:v>
                </c:pt>
                <c:pt idx="1734" formatCode="0.00E+00">
                  <c:v>-1.0869999999999999E-2</c:v>
                </c:pt>
                <c:pt idx="1735" formatCode="0.00E+00">
                  <c:v>-1.9130000000000001E-2</c:v>
                </c:pt>
                <c:pt idx="1736">
                  <c:v>-3.8890000000000001E-2</c:v>
                </c:pt>
                <c:pt idx="1737" formatCode="0.00E+00">
                  <c:v>-4.811E-2</c:v>
                </c:pt>
                <c:pt idx="1738" formatCode="0.00E+00">
                  <c:v>-5.0639999999999998E-2</c:v>
                </c:pt>
                <c:pt idx="1739">
                  <c:v>-5.5840000000000001E-2</c:v>
                </c:pt>
                <c:pt idx="1740">
                  <c:v>-3.1510000000000003E-2</c:v>
                </c:pt>
                <c:pt idx="1741">
                  <c:v>2.7560000000000001E-2</c:v>
                </c:pt>
                <c:pt idx="1742">
                  <c:v>9.9760000000000001E-2</c:v>
                </c:pt>
                <c:pt idx="1743">
                  <c:v>0.19095000000000001</c:v>
                </c:pt>
                <c:pt idx="1744">
                  <c:v>0.23963999999999999</c:v>
                </c:pt>
                <c:pt idx="1745">
                  <c:v>0.23091999999999999</c:v>
                </c:pt>
                <c:pt idx="1746">
                  <c:v>0.17174</c:v>
                </c:pt>
                <c:pt idx="1747">
                  <c:v>0.11143</c:v>
                </c:pt>
                <c:pt idx="1748">
                  <c:v>5.6480000000000002E-2</c:v>
                </c:pt>
                <c:pt idx="1749">
                  <c:v>5.5500000000000001E-2</c:v>
                </c:pt>
                <c:pt idx="1750">
                  <c:v>5.398E-2</c:v>
                </c:pt>
                <c:pt idx="1751">
                  <c:v>4.8899999999999999E-2</c:v>
                </c:pt>
                <c:pt idx="1752">
                  <c:v>3.925E-2</c:v>
                </c:pt>
                <c:pt idx="1753">
                  <c:v>3.2149999999999998E-2</c:v>
                </c:pt>
                <c:pt idx="1754">
                  <c:v>2.597E-2</c:v>
                </c:pt>
                <c:pt idx="1755">
                  <c:v>2.264E-2</c:v>
                </c:pt>
                <c:pt idx="1756">
                  <c:v>1.9009999999999999E-2</c:v>
                </c:pt>
                <c:pt idx="1757">
                  <c:v>1.585E-2</c:v>
                </c:pt>
                <c:pt idx="1758">
                  <c:v>1.3939999999999999E-2</c:v>
                </c:pt>
                <c:pt idx="1759">
                  <c:v>1.123E-2</c:v>
                </c:pt>
                <c:pt idx="1760">
                  <c:v>8.4399999999999996E-3</c:v>
                </c:pt>
                <c:pt idx="1761">
                  <c:v>5.9100000000000003E-3</c:v>
                </c:pt>
                <c:pt idx="1762">
                  <c:v>3.1199999999999999E-3</c:v>
                </c:pt>
                <c:pt idx="1763">
                  <c:v>1.92E-3</c:v>
                </c:pt>
                <c:pt idx="1764">
                  <c:v>1.73E-3</c:v>
                </c:pt>
                <c:pt idx="1765">
                  <c:v>1.0300000000000001E-3</c:v>
                </c:pt>
                <c:pt idx="1766">
                  <c:v>1.2099999999999999E-3</c:v>
                </c:pt>
                <c:pt idx="1767" formatCode="0.00E+00">
                  <c:v>-1.9629599999999999E-4</c:v>
                </c:pt>
                <c:pt idx="1768" formatCode="0.00E+00">
                  <c:v>-5.1616599999999998E-4</c:v>
                </c:pt>
                <c:pt idx="1769" formatCode="0.00E+00">
                  <c:v>8.7940299999999996E-4</c:v>
                </c:pt>
                <c:pt idx="1770">
                  <c:v>1.8600000000000001E-3</c:v>
                </c:pt>
                <c:pt idx="1771">
                  <c:v>1.8699999999999999E-3</c:v>
                </c:pt>
                <c:pt idx="1772" formatCode="0.00E+00">
                  <c:v>1.5499999999999999E-3</c:v>
                </c:pt>
                <c:pt idx="1773" formatCode="0.00E+00">
                  <c:v>-2.3272000000000001E-4</c:v>
                </c:pt>
                <c:pt idx="1774" formatCode="0.00E+00">
                  <c:v>-8.6712400000000003E-6</c:v>
                </c:pt>
                <c:pt idx="1775">
                  <c:v>1.0499999999999999E-3</c:v>
                </c:pt>
                <c:pt idx="1776" formatCode="0.00E+00">
                  <c:v>-5.2289299999999997E-4</c:v>
                </c:pt>
                <c:pt idx="1777" formatCode="0.00E+00">
                  <c:v>-2.7299999999999998E-3</c:v>
                </c:pt>
                <c:pt idx="1778" formatCode="0.00E+00">
                  <c:v>-3.8800000000000002E-3</c:v>
                </c:pt>
                <c:pt idx="1779" formatCode="0.00E+00">
                  <c:v>-4.6299999999999996E-3</c:v>
                </c:pt>
                <c:pt idx="1780" formatCode="0.00E+00">
                  <c:v>-5.0099999999999997E-3</c:v>
                </c:pt>
                <c:pt idx="1781" formatCode="0.00E+00">
                  <c:v>-7.45E-3</c:v>
                </c:pt>
                <c:pt idx="1782" formatCode="0.00E+00">
                  <c:v>-8.2500000000000004E-3</c:v>
                </c:pt>
                <c:pt idx="1783" formatCode="0.00E+00">
                  <c:v>-7.4999999999999997E-3</c:v>
                </c:pt>
                <c:pt idx="1784" formatCode="0.00E+00">
                  <c:v>-8.3400000000000002E-3</c:v>
                </c:pt>
                <c:pt idx="1785" formatCode="0.00E+00">
                  <c:v>-8.6400000000000001E-3</c:v>
                </c:pt>
                <c:pt idx="1786" formatCode="0.00E+00">
                  <c:v>-8.1799999999999998E-3</c:v>
                </c:pt>
                <c:pt idx="1787" formatCode="0.00E+00">
                  <c:v>-1.082E-2</c:v>
                </c:pt>
                <c:pt idx="1788" formatCode="0.00E+00">
                  <c:v>-1.142E-2</c:v>
                </c:pt>
                <c:pt idx="1789" formatCode="0.00E+00">
                  <c:v>-1.0500000000000001E-2</c:v>
                </c:pt>
                <c:pt idx="1790">
                  <c:v>-8.7100000000000007E-3</c:v>
                </c:pt>
                <c:pt idx="1791">
                  <c:v>-8.2500000000000004E-3</c:v>
                </c:pt>
                <c:pt idx="1792">
                  <c:v>-8.1300000000000001E-3</c:v>
                </c:pt>
                <c:pt idx="1793">
                  <c:v>-7.0899999999999999E-3</c:v>
                </c:pt>
                <c:pt idx="1794">
                  <c:v>-7.0099999999999997E-3</c:v>
                </c:pt>
                <c:pt idx="1795">
                  <c:v>-6.3499999999999997E-3</c:v>
                </c:pt>
                <c:pt idx="1796">
                  <c:v>-4.9699999999999996E-3</c:v>
                </c:pt>
                <c:pt idx="1797">
                  <c:v>-2.5500000000000002E-3</c:v>
                </c:pt>
                <c:pt idx="1798" formatCode="0.00E+00">
                  <c:v>-2.5418499999999998E-4</c:v>
                </c:pt>
                <c:pt idx="1799" formatCode="0.00E+00">
                  <c:v>7.86618E-4</c:v>
                </c:pt>
                <c:pt idx="1800" formatCode="0.00E+00">
                  <c:v>2.2499999999999998E-3</c:v>
                </c:pt>
                <c:pt idx="1801" formatCode="0.00E+00">
                  <c:v>3.7499999999999999E-3</c:v>
                </c:pt>
                <c:pt idx="1802">
                  <c:v>3.9899999999999996E-3</c:v>
                </c:pt>
                <c:pt idx="1803">
                  <c:v>4.45E-3</c:v>
                </c:pt>
                <c:pt idx="1804" formatCode="0.00E+00">
                  <c:v>5.1999999999999998E-3</c:v>
                </c:pt>
                <c:pt idx="1805">
                  <c:v>6.3200000000000001E-3</c:v>
                </c:pt>
                <c:pt idx="1806">
                  <c:v>6.2700000000000004E-3</c:v>
                </c:pt>
                <c:pt idx="1807">
                  <c:v>5.8500000000000002E-3</c:v>
                </c:pt>
                <c:pt idx="1808">
                  <c:v>6.2599999999999999E-3</c:v>
                </c:pt>
                <c:pt idx="1809">
                  <c:v>6.2500000000000003E-3</c:v>
                </c:pt>
                <c:pt idx="1810" formatCode="0.00E+00">
                  <c:v>4.8999999999999998E-3</c:v>
                </c:pt>
                <c:pt idx="1811" formatCode="0.00E+00">
                  <c:v>3.9300000000000003E-3</c:v>
                </c:pt>
                <c:pt idx="1812" formatCode="0.00E+00">
                  <c:v>3.8400000000000001E-3</c:v>
                </c:pt>
                <c:pt idx="1813" formatCode="0.00E+00">
                  <c:v>4.4999999999999997E-3</c:v>
                </c:pt>
                <c:pt idx="1814" formatCode="0.00E+00">
                  <c:v>7.0400000000000003E-3</c:v>
                </c:pt>
                <c:pt idx="1815" formatCode="0.00E+00">
                  <c:v>9.6200000000000001E-3</c:v>
                </c:pt>
                <c:pt idx="1816" formatCode="0.00E+00">
                  <c:v>1.0869999999999999E-2</c:v>
                </c:pt>
                <c:pt idx="1817" formatCode="0.00E+00">
                  <c:v>1.023E-2</c:v>
                </c:pt>
                <c:pt idx="1818" formatCode="0.00E+00">
                  <c:v>8.3000000000000001E-3</c:v>
                </c:pt>
                <c:pt idx="1819" formatCode="0.00E+00">
                  <c:v>6.4900000000000001E-3</c:v>
                </c:pt>
                <c:pt idx="1820" formatCode="0.00E+00">
                  <c:v>5.4299999999999999E-3</c:v>
                </c:pt>
                <c:pt idx="1821" formatCode="0.00E+00">
                  <c:v>5.2199999999999998E-3</c:v>
                </c:pt>
                <c:pt idx="1822" formatCode="0.00E+00">
                  <c:v>5.7099999999999998E-3</c:v>
                </c:pt>
                <c:pt idx="1823" formatCode="0.00E+00">
                  <c:v>4.9899999999999996E-3</c:v>
                </c:pt>
                <c:pt idx="1824" formatCode="0.00E+00">
                  <c:v>1.6299999999999999E-3</c:v>
                </c:pt>
                <c:pt idx="1825" formatCode="0.00E+00">
                  <c:v>-6.7958700000000005E-4</c:v>
                </c:pt>
                <c:pt idx="1826" formatCode="0.00E+00">
                  <c:v>-2.2399999999999998E-3</c:v>
                </c:pt>
                <c:pt idx="1827" formatCode="0.00E+00">
                  <c:v>-3.46E-3</c:v>
                </c:pt>
                <c:pt idx="1828" formatCode="0.00E+00">
                  <c:v>-3.7599999999999999E-3</c:v>
                </c:pt>
                <c:pt idx="1829" formatCode="0.00E+00">
                  <c:v>-3.0200000000000001E-3</c:v>
                </c:pt>
                <c:pt idx="1830" formatCode="0.00E+00">
                  <c:v>-1.8600000000000001E-3</c:v>
                </c:pt>
                <c:pt idx="1831" formatCode="0.00E+00">
                  <c:v>-2.0300000000000001E-3</c:v>
                </c:pt>
                <c:pt idx="1832" formatCode="0.00E+00">
                  <c:v>-8.28691E-4</c:v>
                </c:pt>
                <c:pt idx="1833" formatCode="0.00E+00">
                  <c:v>1.0399999999999999E-3</c:v>
                </c:pt>
                <c:pt idx="1834" formatCode="0.00E+00">
                  <c:v>1.33E-3</c:v>
                </c:pt>
                <c:pt idx="1835" formatCode="0.00E+00">
                  <c:v>-6.5060400000000005E-4</c:v>
                </c:pt>
                <c:pt idx="1836" formatCode="0.00E+00">
                  <c:v>-1.8400000000000001E-3</c:v>
                </c:pt>
                <c:pt idx="1837" formatCode="0.00E+00">
                  <c:v>-2.3700000000000001E-3</c:v>
                </c:pt>
                <c:pt idx="1838" formatCode="0.00E+00">
                  <c:v>-2.4299999999999999E-3</c:v>
                </c:pt>
                <c:pt idx="1839" formatCode="0.00E+00">
                  <c:v>-3.1199999999999999E-3</c:v>
                </c:pt>
                <c:pt idx="1840" formatCode="0.00E+00">
                  <c:v>-7.5551000000000004E-4</c:v>
                </c:pt>
                <c:pt idx="1841" formatCode="0.00E+00">
                  <c:v>2.1099999999999999E-3</c:v>
                </c:pt>
                <c:pt idx="1842" formatCode="0.00E+00">
                  <c:v>2.1299999999999999E-3</c:v>
                </c:pt>
                <c:pt idx="1843" formatCode="0.00E+00">
                  <c:v>-6.5334500000000003E-5</c:v>
                </c:pt>
                <c:pt idx="1844" formatCode="0.00E+00">
                  <c:v>2.0656400000000001E-4</c:v>
                </c:pt>
                <c:pt idx="1845" formatCode="0.00E+00">
                  <c:v>-1.15E-3</c:v>
                </c:pt>
                <c:pt idx="1846" formatCode="0.00E+00">
                  <c:v>-7.9771900000000001E-4</c:v>
                </c:pt>
                <c:pt idx="1847" formatCode="0.00E+00">
                  <c:v>2.7000000000000001E-3</c:v>
                </c:pt>
                <c:pt idx="1848" formatCode="0.00E+00">
                  <c:v>4.0600000000000002E-3</c:v>
                </c:pt>
                <c:pt idx="1849" formatCode="0.00E+00">
                  <c:v>4.6600000000000001E-3</c:v>
                </c:pt>
                <c:pt idx="1850" formatCode="0.00E+00">
                  <c:v>1.8799999999999999E-3</c:v>
                </c:pt>
                <c:pt idx="1851" formatCode="0.00E+00">
                  <c:v>-5.6790499999999995E-4</c:v>
                </c:pt>
                <c:pt idx="1852" formatCode="0.00E+00">
                  <c:v>-3.12673E-6</c:v>
                </c:pt>
                <c:pt idx="1853" formatCode="0.00E+00">
                  <c:v>7.2901200000000002E-4</c:v>
                </c:pt>
                <c:pt idx="1854">
                  <c:v>5.6899999999999997E-3</c:v>
                </c:pt>
                <c:pt idx="1855" formatCode="0.00E+00">
                  <c:v>1.6709999999999999E-2</c:v>
                </c:pt>
                <c:pt idx="1856">
                  <c:v>3.6650000000000002E-2</c:v>
                </c:pt>
                <c:pt idx="1857">
                  <c:v>3.3869999999999997E-2</c:v>
                </c:pt>
                <c:pt idx="1858">
                  <c:v>2.2419999999999999E-2</c:v>
                </c:pt>
                <c:pt idx="1859">
                  <c:v>1.8800000000000001E-2</c:v>
                </c:pt>
                <c:pt idx="1860" formatCode="0.00E+00">
                  <c:v>1.736E-2</c:v>
                </c:pt>
                <c:pt idx="1861">
                  <c:v>3.8760000000000003E-2</c:v>
                </c:pt>
                <c:pt idx="1862">
                  <c:v>8.9069999999999996E-2</c:v>
                </c:pt>
                <c:pt idx="1863">
                  <c:v>0.14402999999999999</c:v>
                </c:pt>
                <c:pt idx="1864">
                  <c:v>0.18908</c:v>
                </c:pt>
                <c:pt idx="1865">
                  <c:v>0.21623999999999999</c:v>
                </c:pt>
                <c:pt idx="1866">
                  <c:v>0.20369000000000001</c:v>
                </c:pt>
                <c:pt idx="1867">
                  <c:v>0.14277999999999999</c:v>
                </c:pt>
                <c:pt idx="1868">
                  <c:v>0.10285999999999999</c:v>
                </c:pt>
                <c:pt idx="1869">
                  <c:v>6.5589999999999996E-2</c:v>
                </c:pt>
                <c:pt idx="1870">
                  <c:v>5.9270000000000003E-2</c:v>
                </c:pt>
                <c:pt idx="1871">
                  <c:v>6.087E-2</c:v>
                </c:pt>
                <c:pt idx="1872">
                  <c:v>5.7770000000000002E-2</c:v>
                </c:pt>
                <c:pt idx="1873">
                  <c:v>5.3929999999999999E-2</c:v>
                </c:pt>
                <c:pt idx="1874">
                  <c:v>4.929E-2</c:v>
                </c:pt>
                <c:pt idx="1875">
                  <c:v>4.5060000000000003E-2</c:v>
                </c:pt>
                <c:pt idx="1876">
                  <c:v>4.0550000000000003E-2</c:v>
                </c:pt>
                <c:pt idx="1877">
                  <c:v>3.5029999999999999E-2</c:v>
                </c:pt>
                <c:pt idx="1878">
                  <c:v>3.2480000000000002E-2</c:v>
                </c:pt>
                <c:pt idx="1879">
                  <c:v>2.964E-2</c:v>
                </c:pt>
                <c:pt idx="1880">
                  <c:v>2.7969999999999998E-2</c:v>
                </c:pt>
                <c:pt idx="1881">
                  <c:v>2.4330000000000001E-2</c:v>
                </c:pt>
                <c:pt idx="1882">
                  <c:v>1.9859999999999999E-2</c:v>
                </c:pt>
                <c:pt idx="1883">
                  <c:v>1.609E-2</c:v>
                </c:pt>
                <c:pt idx="1884">
                  <c:v>1.2829999999999999E-2</c:v>
                </c:pt>
                <c:pt idx="1885" formatCode="0.00E+00">
                  <c:v>1.196E-2</c:v>
                </c:pt>
                <c:pt idx="1886">
                  <c:v>1.0200000000000001E-2</c:v>
                </c:pt>
                <c:pt idx="1887">
                  <c:v>7.28E-3</c:v>
                </c:pt>
                <c:pt idx="1888" formatCode="0.00E+00">
                  <c:v>3.7699999999999999E-3</c:v>
                </c:pt>
                <c:pt idx="1889" formatCode="0.00E+00">
                  <c:v>8.8296499999999999E-4</c:v>
                </c:pt>
                <c:pt idx="1890">
                  <c:v>-1.33E-3</c:v>
                </c:pt>
                <c:pt idx="1891">
                  <c:v>-4.13E-3</c:v>
                </c:pt>
                <c:pt idx="1892">
                  <c:v>-6.0600000000000003E-3</c:v>
                </c:pt>
                <c:pt idx="1893">
                  <c:v>-6.8100000000000001E-3</c:v>
                </c:pt>
                <c:pt idx="1894">
                  <c:v>-6.7200000000000003E-3</c:v>
                </c:pt>
                <c:pt idx="1895">
                  <c:v>-8.7200000000000003E-3</c:v>
                </c:pt>
                <c:pt idx="1896">
                  <c:v>-8.6300000000000005E-3</c:v>
                </c:pt>
                <c:pt idx="1897">
                  <c:v>-8.4200000000000004E-3</c:v>
                </c:pt>
                <c:pt idx="1898">
                  <c:v>-8.2900000000000005E-3</c:v>
                </c:pt>
                <c:pt idx="1899">
                  <c:v>-1.0290000000000001E-2</c:v>
                </c:pt>
                <c:pt idx="1900">
                  <c:v>-1.3129999999999999E-2</c:v>
                </c:pt>
                <c:pt idx="1901" formatCode="0.00E+00">
                  <c:v>-1.4420000000000001E-2</c:v>
                </c:pt>
                <c:pt idx="1902">
                  <c:v>-1.4290000000000001E-2</c:v>
                </c:pt>
                <c:pt idx="1903">
                  <c:v>-1.1979999999999999E-2</c:v>
                </c:pt>
                <c:pt idx="1904">
                  <c:v>-1.1469999999999999E-2</c:v>
                </c:pt>
                <c:pt idx="1905">
                  <c:v>-1.18E-2</c:v>
                </c:pt>
                <c:pt idx="1906">
                  <c:v>-1.0919999999999999E-2</c:v>
                </c:pt>
                <c:pt idx="1907">
                  <c:v>-8.5699999999999995E-3</c:v>
                </c:pt>
                <c:pt idx="1908">
                  <c:v>-6.43E-3</c:v>
                </c:pt>
                <c:pt idx="1909">
                  <c:v>-6.6699999999999997E-3</c:v>
                </c:pt>
                <c:pt idx="1910" formatCode="0.00E+00">
                  <c:v>-7.5100000000000002E-3</c:v>
                </c:pt>
                <c:pt idx="1911" formatCode="0.00E+00">
                  <c:v>-7.8799999999999999E-3</c:v>
                </c:pt>
                <c:pt idx="1912" formatCode="0.00E+00">
                  <c:v>-9.8399999999999998E-3</c:v>
                </c:pt>
                <c:pt idx="1913" formatCode="0.00E+00">
                  <c:v>-9.6600000000000002E-3</c:v>
                </c:pt>
                <c:pt idx="1914">
                  <c:v>-8.8199999999999997E-3</c:v>
                </c:pt>
                <c:pt idx="1915" formatCode="0.00E+00">
                  <c:v>-9.7000000000000003E-3</c:v>
                </c:pt>
                <c:pt idx="1916" formatCode="0.00E+00">
                  <c:v>-8.0199999999999994E-3</c:v>
                </c:pt>
                <c:pt idx="1917" formatCode="0.00E+00">
                  <c:v>-8.0099999999999998E-3</c:v>
                </c:pt>
                <c:pt idx="1918">
                  <c:v>-6.0400000000000002E-3</c:v>
                </c:pt>
                <c:pt idx="1919" formatCode="0.00E+00">
                  <c:v>-2.7299999999999998E-3</c:v>
                </c:pt>
                <c:pt idx="1920" formatCode="0.00E+00">
                  <c:v>5.8366699999999995E-4</c:v>
                </c:pt>
                <c:pt idx="1921" formatCode="0.00E+00">
                  <c:v>2.9199999999999999E-3</c:v>
                </c:pt>
                <c:pt idx="1922">
                  <c:v>2.7000000000000001E-3</c:v>
                </c:pt>
                <c:pt idx="1923" formatCode="0.00E+00">
                  <c:v>1.1900000000000001E-3</c:v>
                </c:pt>
                <c:pt idx="1924">
                  <c:v>1.7700000000000001E-3</c:v>
                </c:pt>
                <c:pt idx="1925">
                  <c:v>3.65E-3</c:v>
                </c:pt>
                <c:pt idx="1926">
                  <c:v>5.3600000000000002E-3</c:v>
                </c:pt>
                <c:pt idx="1927">
                  <c:v>6.8599999999999998E-3</c:v>
                </c:pt>
                <c:pt idx="1928" formatCode="0.00E+00">
                  <c:v>4.3400000000000001E-3</c:v>
                </c:pt>
                <c:pt idx="1929" formatCode="0.00E+00">
                  <c:v>4.4363900000000001E-4</c:v>
                </c:pt>
                <c:pt idx="1930" formatCode="0.00E+00">
                  <c:v>-7.3414200000000002E-4</c:v>
                </c:pt>
                <c:pt idx="1931" formatCode="0.00E+00">
                  <c:v>3.8927800000000001E-4</c:v>
                </c:pt>
                <c:pt idx="1932" formatCode="0.00E+00">
                  <c:v>-4.5378299999999998E-4</c:v>
                </c:pt>
                <c:pt idx="1933" formatCode="0.00E+00">
                  <c:v>-2.9268399999999998E-4</c:v>
                </c:pt>
                <c:pt idx="1934" formatCode="0.00E+00">
                  <c:v>3.5775100000000002E-5</c:v>
                </c:pt>
                <c:pt idx="1935" formatCode="0.00E+00">
                  <c:v>-5.1440600000000002E-4</c:v>
                </c:pt>
                <c:pt idx="1936" formatCode="0.00E+00">
                  <c:v>8.6005299999999995E-4</c:v>
                </c:pt>
                <c:pt idx="1937" formatCode="0.00E+00">
                  <c:v>-3.1772700000000002E-4</c:v>
                </c:pt>
                <c:pt idx="1938" formatCode="0.00E+00">
                  <c:v>-6.5870800000000004E-4</c:v>
                </c:pt>
                <c:pt idx="1939" formatCode="0.00E+00">
                  <c:v>-2.2100000000000002E-3</c:v>
                </c:pt>
                <c:pt idx="1940" formatCode="0.00E+00">
                  <c:v>-4.3899999999999998E-3</c:v>
                </c:pt>
                <c:pt idx="1941">
                  <c:v>-5.4900000000000001E-3</c:v>
                </c:pt>
                <c:pt idx="1942">
                  <c:v>-6.0800000000000003E-3</c:v>
                </c:pt>
                <c:pt idx="1943">
                  <c:v>-5.0800000000000003E-3</c:v>
                </c:pt>
                <c:pt idx="1944" formatCode="0.00E+00">
                  <c:v>-4.0000000000000001E-3</c:v>
                </c:pt>
                <c:pt idx="1945" formatCode="0.00E+00">
                  <c:v>-4.3E-3</c:v>
                </c:pt>
                <c:pt idx="1946" formatCode="0.00E+00">
                  <c:v>-3.5500000000000002E-3</c:v>
                </c:pt>
                <c:pt idx="1947" formatCode="0.00E+00">
                  <c:v>-2.47E-3</c:v>
                </c:pt>
                <c:pt idx="1948" formatCode="0.00E+00">
                  <c:v>-2.16E-3</c:v>
                </c:pt>
                <c:pt idx="1949" formatCode="0.00E+00">
                  <c:v>-1.17E-3</c:v>
                </c:pt>
                <c:pt idx="1950" formatCode="0.00E+00">
                  <c:v>-2.1099999999999999E-3</c:v>
                </c:pt>
                <c:pt idx="1951" formatCode="0.00E+00">
                  <c:v>-3.3300000000000001E-3</c:v>
                </c:pt>
                <c:pt idx="1952" formatCode="0.00E+00">
                  <c:v>-4.64E-3</c:v>
                </c:pt>
                <c:pt idx="1953" formatCode="0.00E+00">
                  <c:v>-5.0299999999999997E-3</c:v>
                </c:pt>
                <c:pt idx="1954" formatCode="0.00E+00">
                  <c:v>-5.7200000000000003E-3</c:v>
                </c:pt>
                <c:pt idx="1955" formatCode="0.00E+00">
                  <c:v>-7.0299999999999998E-3</c:v>
                </c:pt>
                <c:pt idx="1956" formatCode="0.00E+00">
                  <c:v>-8.3400000000000002E-3</c:v>
                </c:pt>
                <c:pt idx="1957">
                  <c:v>-8.5599999999999999E-3</c:v>
                </c:pt>
                <c:pt idx="1958">
                  <c:v>-8.0300000000000007E-3</c:v>
                </c:pt>
                <c:pt idx="1959">
                  <c:v>-9.6799999999999994E-3</c:v>
                </c:pt>
                <c:pt idx="1960">
                  <c:v>-1.0359999999999999E-2</c:v>
                </c:pt>
                <c:pt idx="1961" formatCode="0.00E+00">
                  <c:v>-9.5300000000000003E-3</c:v>
                </c:pt>
                <c:pt idx="1962" formatCode="0.00E+00">
                  <c:v>-8.9200000000000008E-3</c:v>
                </c:pt>
                <c:pt idx="1963" formatCode="0.00E+00">
                  <c:v>-8.6E-3</c:v>
                </c:pt>
                <c:pt idx="1964" formatCode="0.00E+00">
                  <c:v>-9.0299999999999998E-3</c:v>
                </c:pt>
                <c:pt idx="1965" formatCode="0.00E+00">
                  <c:v>-8.8800000000000007E-3</c:v>
                </c:pt>
                <c:pt idx="1966" formatCode="0.00E+00">
                  <c:v>-8.5599999999999999E-3</c:v>
                </c:pt>
                <c:pt idx="1967" formatCode="0.00E+00">
                  <c:v>-8.2299999999999995E-3</c:v>
                </c:pt>
                <c:pt idx="1968">
                  <c:v>-9.75E-3</c:v>
                </c:pt>
                <c:pt idx="1969" formatCode="0.00E+00">
                  <c:v>-8.3899999999999999E-3</c:v>
                </c:pt>
                <c:pt idx="1970">
                  <c:v>-7.1500000000000001E-3</c:v>
                </c:pt>
                <c:pt idx="1971">
                  <c:v>-5.9500000000000004E-3</c:v>
                </c:pt>
                <c:pt idx="1972" formatCode="0.00E+00">
                  <c:v>-5.0000000000000001E-3</c:v>
                </c:pt>
                <c:pt idx="1973" formatCode="0.00E+00">
                  <c:v>-4.5900000000000003E-3</c:v>
                </c:pt>
                <c:pt idx="1974">
                  <c:v>-4.81E-3</c:v>
                </c:pt>
                <c:pt idx="1975" formatCode="0.00E+00">
                  <c:v>-5.62E-3</c:v>
                </c:pt>
                <c:pt idx="1976" formatCode="0.00E+00">
                  <c:v>3.15E-3</c:v>
                </c:pt>
                <c:pt idx="1977" formatCode="0.00E+00">
                  <c:v>1.34E-2</c:v>
                </c:pt>
                <c:pt idx="1978">
                  <c:v>-7.2399999999999999E-3</c:v>
                </c:pt>
                <c:pt idx="1979">
                  <c:v>-3.2320000000000002E-2</c:v>
                </c:pt>
                <c:pt idx="1980">
                  <c:v>-4.07E-2</c:v>
                </c:pt>
                <c:pt idx="1981">
                  <c:v>7.4799999999999997E-3</c:v>
                </c:pt>
                <c:pt idx="1982">
                  <c:v>7.7420000000000003E-2</c:v>
                </c:pt>
                <c:pt idx="1983">
                  <c:v>0.15987000000000001</c:v>
                </c:pt>
                <c:pt idx="1984">
                  <c:v>0.20458000000000001</c:v>
                </c:pt>
                <c:pt idx="1985">
                  <c:v>0.19289000000000001</c:v>
                </c:pt>
                <c:pt idx="1986">
                  <c:v>0.17505000000000001</c:v>
                </c:pt>
                <c:pt idx="1987">
                  <c:v>0.14044000000000001</c:v>
                </c:pt>
                <c:pt idx="1988">
                  <c:v>0.1021</c:v>
                </c:pt>
                <c:pt idx="1989">
                  <c:v>7.7689999999999995E-2</c:v>
                </c:pt>
                <c:pt idx="1990">
                  <c:v>6.5079999999999999E-2</c:v>
                </c:pt>
                <c:pt idx="1991">
                  <c:v>6.1670000000000003E-2</c:v>
                </c:pt>
                <c:pt idx="1992">
                  <c:v>5.8389999999999997E-2</c:v>
                </c:pt>
                <c:pt idx="1993">
                  <c:v>5.3100000000000001E-2</c:v>
                </c:pt>
                <c:pt idx="1994">
                  <c:v>4.7980000000000002E-2</c:v>
                </c:pt>
                <c:pt idx="1995">
                  <c:v>4.0939999999999997E-2</c:v>
                </c:pt>
                <c:pt idx="1996">
                  <c:v>3.3599999999999998E-2</c:v>
                </c:pt>
                <c:pt idx="1997">
                  <c:v>2.777E-2</c:v>
                </c:pt>
                <c:pt idx="1998">
                  <c:v>2.273E-2</c:v>
                </c:pt>
                <c:pt idx="1999">
                  <c:v>1.7069999999999998E-2</c:v>
                </c:pt>
                <c:pt idx="2000">
                  <c:v>1.37E-2</c:v>
                </c:pt>
                <c:pt idx="2001">
                  <c:v>1.047E-2</c:v>
                </c:pt>
                <c:pt idx="2002">
                  <c:v>1.095E-2</c:v>
                </c:pt>
                <c:pt idx="2003">
                  <c:v>1.2070000000000001E-2</c:v>
                </c:pt>
                <c:pt idx="2004" formatCode="0.00E+00">
                  <c:v>9.8300000000000002E-3</c:v>
                </c:pt>
                <c:pt idx="2005" formatCode="0.00E+00">
                  <c:v>6.3899999999999998E-3</c:v>
                </c:pt>
                <c:pt idx="2006" formatCode="0.00E+00">
                  <c:v>2.2200000000000002E-3</c:v>
                </c:pt>
                <c:pt idx="2007" formatCode="0.00E+00">
                  <c:v>-5.6257099999999999E-4</c:v>
                </c:pt>
                <c:pt idx="2008" formatCode="0.00E+00">
                  <c:v>-3.3700800000000002E-4</c:v>
                </c:pt>
                <c:pt idx="2009">
                  <c:v>2.0600000000000002E-3</c:v>
                </c:pt>
                <c:pt idx="2010">
                  <c:v>1.5399999999999999E-3</c:v>
                </c:pt>
                <c:pt idx="2011">
                  <c:v>2.7200000000000002E-3</c:v>
                </c:pt>
                <c:pt idx="2012">
                  <c:v>6.4200000000000004E-3</c:v>
                </c:pt>
                <c:pt idx="2013">
                  <c:v>1.0829999999999999E-2</c:v>
                </c:pt>
                <c:pt idx="2014">
                  <c:v>1.1520000000000001E-2</c:v>
                </c:pt>
                <c:pt idx="2015">
                  <c:v>1.0109999999999999E-2</c:v>
                </c:pt>
                <c:pt idx="2016">
                  <c:v>9.6299999999999997E-3</c:v>
                </c:pt>
                <c:pt idx="2017">
                  <c:v>5.5399999999999998E-3</c:v>
                </c:pt>
                <c:pt idx="2018">
                  <c:v>2.3800000000000002E-3</c:v>
                </c:pt>
                <c:pt idx="2019" formatCode="0.00E+00">
                  <c:v>9.4025799999999997E-5</c:v>
                </c:pt>
                <c:pt idx="2020" formatCode="0.00E+00">
                  <c:v>6.8548900000000004E-5</c:v>
                </c:pt>
                <c:pt idx="2021" formatCode="0.00E+00">
                  <c:v>-7.9372799999999995E-4</c:v>
                </c:pt>
                <c:pt idx="2022">
                  <c:v>2.82E-3</c:v>
                </c:pt>
                <c:pt idx="2023">
                  <c:v>4.5100000000000001E-3</c:v>
                </c:pt>
                <c:pt idx="2024">
                  <c:v>6.0299999999999998E-3</c:v>
                </c:pt>
                <c:pt idx="2025">
                  <c:v>4.0400000000000002E-3</c:v>
                </c:pt>
                <c:pt idx="2026" formatCode="0.00E+00">
                  <c:v>4.5960700000000001E-4</c:v>
                </c:pt>
                <c:pt idx="2027" formatCode="0.00E+00">
                  <c:v>6.4333000000000001E-4</c:v>
                </c:pt>
                <c:pt idx="2028" formatCode="0.00E+00">
                  <c:v>5.3417299999999998E-4</c:v>
                </c:pt>
                <c:pt idx="2029">
                  <c:v>2.1800000000000001E-3</c:v>
                </c:pt>
                <c:pt idx="2030">
                  <c:v>1.24E-3</c:v>
                </c:pt>
                <c:pt idx="2031">
                  <c:v>1.8400000000000001E-3</c:v>
                </c:pt>
                <c:pt idx="2032">
                  <c:v>3.7000000000000002E-3</c:v>
                </c:pt>
                <c:pt idx="2033" formatCode="0.00E+00">
                  <c:v>6.0200000000000002E-3</c:v>
                </c:pt>
                <c:pt idx="2034" formatCode="0.00E+00">
                  <c:v>8.3199999999999993E-3</c:v>
                </c:pt>
                <c:pt idx="2035">
                  <c:v>1.0789999999999999E-2</c:v>
                </c:pt>
                <c:pt idx="2036" formatCode="0.00E+00">
                  <c:v>1.171E-2</c:v>
                </c:pt>
                <c:pt idx="2037" formatCode="0.00E+00">
                  <c:v>9.0299999999999998E-3</c:v>
                </c:pt>
                <c:pt idx="2038" formatCode="0.00E+00">
                  <c:v>5.77E-3</c:v>
                </c:pt>
                <c:pt idx="2039" formatCode="0.00E+00">
                  <c:v>3.2200000000000002E-3</c:v>
                </c:pt>
                <c:pt idx="2040">
                  <c:v>1.5900000000000001E-3</c:v>
                </c:pt>
                <c:pt idx="2041" formatCode="0.00E+00">
                  <c:v>-3.7884099999999999E-4</c:v>
                </c:pt>
                <c:pt idx="2042" formatCode="0.00E+00">
                  <c:v>-9.6433599999999999E-4</c:v>
                </c:pt>
                <c:pt idx="2043" formatCode="0.00E+00">
                  <c:v>-1.2999999999999999E-3</c:v>
                </c:pt>
                <c:pt idx="2044" formatCode="0.00E+00">
                  <c:v>-3.1800000000000001E-3</c:v>
                </c:pt>
                <c:pt idx="2045" formatCode="0.00E+00">
                  <c:v>-2.8500000000000001E-3</c:v>
                </c:pt>
                <c:pt idx="2046" formatCode="0.00E+00">
                  <c:v>-9.6327700000000001E-4</c:v>
                </c:pt>
                <c:pt idx="2047" formatCode="0.00E+00">
                  <c:v>2.47E-3</c:v>
                </c:pt>
                <c:pt idx="2048" formatCode="0.00E+00">
                  <c:v>3.8500000000000001E-3</c:v>
                </c:pt>
                <c:pt idx="2049" formatCode="0.00E+00">
                  <c:v>3.14E-3</c:v>
                </c:pt>
                <c:pt idx="2050" formatCode="0.00E+00">
                  <c:v>-4.1737599999999998E-5</c:v>
                </c:pt>
                <c:pt idx="2051" formatCode="0.00E+00">
                  <c:v>-3.0500000000000002E-3</c:v>
                </c:pt>
                <c:pt idx="2052" formatCode="0.00E+00">
                  <c:v>-4.0600000000000002E-3</c:v>
                </c:pt>
                <c:pt idx="2053" formatCode="0.00E+00">
                  <c:v>-3.9300000000000003E-3</c:v>
                </c:pt>
                <c:pt idx="2054" formatCode="0.00E+00">
                  <c:v>-4.64E-3</c:v>
                </c:pt>
                <c:pt idx="2055" formatCode="0.00E+00">
                  <c:v>-3.9699999999999996E-3</c:v>
                </c:pt>
                <c:pt idx="2056" formatCode="0.00E+00">
                  <c:v>-1.2099999999999999E-3</c:v>
                </c:pt>
                <c:pt idx="2057" formatCode="0.00E+00">
                  <c:v>2.9483599999999998E-4</c:v>
                </c:pt>
                <c:pt idx="2058" formatCode="0.00E+00">
                  <c:v>1.6299999999999999E-3</c:v>
                </c:pt>
                <c:pt idx="2059" formatCode="0.00E+00">
                  <c:v>2.7599999999999999E-3</c:v>
                </c:pt>
                <c:pt idx="2060">
                  <c:v>4.4400000000000004E-3</c:v>
                </c:pt>
                <c:pt idx="2061">
                  <c:v>4.7999999999999996E-3</c:v>
                </c:pt>
                <c:pt idx="2062" formatCode="0.00E+00">
                  <c:v>5.1799999999999997E-3</c:v>
                </c:pt>
                <c:pt idx="2063" formatCode="0.00E+00">
                  <c:v>5.0099999999999997E-3</c:v>
                </c:pt>
                <c:pt idx="2064" formatCode="0.00E+00">
                  <c:v>4.5900000000000003E-3</c:v>
                </c:pt>
                <c:pt idx="2065" formatCode="0.00E+00">
                  <c:v>3.1199999999999999E-3</c:v>
                </c:pt>
                <c:pt idx="2066" formatCode="0.00E+00">
                  <c:v>2.75588E-4</c:v>
                </c:pt>
                <c:pt idx="2067" formatCode="0.00E+00">
                  <c:v>-1.23E-3</c:v>
                </c:pt>
                <c:pt idx="2068" formatCode="0.00E+00">
                  <c:v>-1.15E-3</c:v>
                </c:pt>
                <c:pt idx="2069" formatCode="0.00E+00">
                  <c:v>-4.83921E-4</c:v>
                </c:pt>
                <c:pt idx="2070" formatCode="0.00E+00">
                  <c:v>-6.1156999999999997E-4</c:v>
                </c:pt>
                <c:pt idx="2071" formatCode="0.00E+00">
                  <c:v>2.6494099999999998E-4</c:v>
                </c:pt>
                <c:pt idx="2072" formatCode="0.00E+00">
                  <c:v>7.2305100000000005E-4</c:v>
                </c:pt>
                <c:pt idx="2073" formatCode="0.00E+00">
                  <c:v>4.2804200000000001E-4</c:v>
                </c:pt>
                <c:pt idx="2074">
                  <c:v>-1.83E-3</c:v>
                </c:pt>
                <c:pt idx="2075">
                  <c:v>-3.7200000000000002E-3</c:v>
                </c:pt>
                <c:pt idx="2076">
                  <c:v>-8.8199999999999997E-3</c:v>
                </c:pt>
                <c:pt idx="2077">
                  <c:v>-1.427E-2</c:v>
                </c:pt>
                <c:pt idx="2078">
                  <c:v>-1.3599999999999999E-2</c:v>
                </c:pt>
                <c:pt idx="2079">
                  <c:v>-1.1469999999999999E-2</c:v>
                </c:pt>
                <c:pt idx="2080">
                  <c:v>-1.3100000000000001E-2</c:v>
                </c:pt>
                <c:pt idx="2081">
                  <c:v>-1.7330000000000002E-2</c:v>
                </c:pt>
                <c:pt idx="2082">
                  <c:v>-1.6410000000000001E-2</c:v>
                </c:pt>
                <c:pt idx="2083" formatCode="0.00E+00">
                  <c:v>-1.5740000000000001E-2</c:v>
                </c:pt>
                <c:pt idx="2084">
                  <c:v>-1.959E-2</c:v>
                </c:pt>
                <c:pt idx="2085">
                  <c:v>-1.788E-2</c:v>
                </c:pt>
                <c:pt idx="2086">
                  <c:v>-1.048E-2</c:v>
                </c:pt>
                <c:pt idx="2087" formatCode="0.00E+00">
                  <c:v>-6.3800000000000003E-3</c:v>
                </c:pt>
                <c:pt idx="2088" formatCode="0.00E+00">
                  <c:v>-3.8700000000000002E-3</c:v>
                </c:pt>
                <c:pt idx="2089" formatCode="0.00E+00">
                  <c:v>-2.9499999999999999E-3</c:v>
                </c:pt>
                <c:pt idx="2090" formatCode="0.00E+00">
                  <c:v>-6.5267399999999998E-5</c:v>
                </c:pt>
                <c:pt idx="2091">
                  <c:v>7.7200000000000003E-3</c:v>
                </c:pt>
                <c:pt idx="2092" formatCode="0.00E+00">
                  <c:v>9.4299999999999991E-3</c:v>
                </c:pt>
                <c:pt idx="2093">
                  <c:v>8.0099999999999998E-3</c:v>
                </c:pt>
                <c:pt idx="2094" formatCode="0.00E+00">
                  <c:v>5.5799999999999999E-3</c:v>
                </c:pt>
                <c:pt idx="2095">
                  <c:v>3.8700000000000002E-3</c:v>
                </c:pt>
                <c:pt idx="2096">
                  <c:v>-1.0300000000000001E-3</c:v>
                </c:pt>
                <c:pt idx="2097">
                  <c:v>-1.32E-3</c:v>
                </c:pt>
                <c:pt idx="2098">
                  <c:v>4.1999999999999997E-3</c:v>
                </c:pt>
                <c:pt idx="2099">
                  <c:v>-6.0499999999999998E-3</c:v>
                </c:pt>
                <c:pt idx="2100">
                  <c:v>-1.542E-2</c:v>
                </c:pt>
                <c:pt idx="2101">
                  <c:v>4.3299999999999996E-3</c:v>
                </c:pt>
                <c:pt idx="2102">
                  <c:v>6.1440000000000002E-2</c:v>
                </c:pt>
                <c:pt idx="2103">
                  <c:v>0.15592</c:v>
                </c:pt>
                <c:pt idx="2104">
                  <c:v>0.21671000000000001</c:v>
                </c:pt>
                <c:pt idx="2105">
                  <c:v>0.21482999999999999</c:v>
                </c:pt>
                <c:pt idx="2106">
                  <c:v>0.18445</c:v>
                </c:pt>
                <c:pt idx="2107">
                  <c:v>0.14269000000000001</c:v>
                </c:pt>
                <c:pt idx="2108">
                  <c:v>0.11416</c:v>
                </c:pt>
                <c:pt idx="2109">
                  <c:v>8.9980000000000004E-2</c:v>
                </c:pt>
                <c:pt idx="2110">
                  <c:v>7.0230000000000001E-2</c:v>
                </c:pt>
                <c:pt idx="2111">
                  <c:v>6.3780000000000003E-2</c:v>
                </c:pt>
                <c:pt idx="2112">
                  <c:v>5.3830000000000003E-2</c:v>
                </c:pt>
                <c:pt idx="2113">
                  <c:v>4.4080000000000001E-2</c:v>
                </c:pt>
                <c:pt idx="2114">
                  <c:v>3.6249999999999998E-2</c:v>
                </c:pt>
                <c:pt idx="2115">
                  <c:v>2.4709999999999999E-2</c:v>
                </c:pt>
                <c:pt idx="2116">
                  <c:v>1.9560000000000001E-2</c:v>
                </c:pt>
                <c:pt idx="2117">
                  <c:v>2.1069999999999998E-2</c:v>
                </c:pt>
                <c:pt idx="2118">
                  <c:v>2.35E-2</c:v>
                </c:pt>
                <c:pt idx="2119">
                  <c:v>2.4719999999999999E-2</c:v>
                </c:pt>
                <c:pt idx="2120">
                  <c:v>2.41E-2</c:v>
                </c:pt>
                <c:pt idx="2121">
                  <c:v>2.1850000000000001E-2</c:v>
                </c:pt>
                <c:pt idx="2122">
                  <c:v>1.9550000000000001E-2</c:v>
                </c:pt>
                <c:pt idx="2123" formatCode="0.00E+00">
                  <c:v>1.8339999999999999E-2</c:v>
                </c:pt>
                <c:pt idx="2124">
                  <c:v>1.593E-2</c:v>
                </c:pt>
                <c:pt idx="2125">
                  <c:v>1.3129999999999999E-2</c:v>
                </c:pt>
                <c:pt idx="2126" formatCode="0.00E+00">
                  <c:v>1.209E-2</c:v>
                </c:pt>
                <c:pt idx="2127">
                  <c:v>1.214E-2</c:v>
                </c:pt>
                <c:pt idx="2128">
                  <c:v>1.319E-2</c:v>
                </c:pt>
                <c:pt idx="2129">
                  <c:v>1.4290000000000001E-2</c:v>
                </c:pt>
                <c:pt idx="2130">
                  <c:v>1.4080000000000001E-2</c:v>
                </c:pt>
                <c:pt idx="2131">
                  <c:v>1.4970000000000001E-2</c:v>
                </c:pt>
                <c:pt idx="2132">
                  <c:v>1.481E-2</c:v>
                </c:pt>
                <c:pt idx="2133">
                  <c:v>1.319E-2</c:v>
                </c:pt>
                <c:pt idx="2134">
                  <c:v>1.1849999999999999E-2</c:v>
                </c:pt>
                <c:pt idx="2135">
                  <c:v>9.9399999999999992E-3</c:v>
                </c:pt>
                <c:pt idx="2136">
                  <c:v>5.6800000000000002E-3</c:v>
                </c:pt>
                <c:pt idx="2137">
                  <c:v>2.5899999999999999E-3</c:v>
                </c:pt>
                <c:pt idx="2138">
                  <c:v>1.25E-3</c:v>
                </c:pt>
                <c:pt idx="2139" formatCode="0.00E+00">
                  <c:v>8.0122699999999995E-4</c:v>
                </c:pt>
                <c:pt idx="2140" formatCode="0.00E+00">
                  <c:v>8.9195799999999999E-4</c:v>
                </c:pt>
                <c:pt idx="2141">
                  <c:v>1.8600000000000001E-3</c:v>
                </c:pt>
                <c:pt idx="2142">
                  <c:v>1.74E-3</c:v>
                </c:pt>
                <c:pt idx="2143">
                  <c:v>2E-3</c:v>
                </c:pt>
                <c:pt idx="2144">
                  <c:v>2.0100000000000001E-3</c:v>
                </c:pt>
                <c:pt idx="2145" formatCode="0.00E+00">
                  <c:v>-7.8822899999999999E-4</c:v>
                </c:pt>
                <c:pt idx="2146">
                  <c:v>-4.6899999999999997E-3</c:v>
                </c:pt>
                <c:pt idx="2147">
                  <c:v>-8.3599999999999994E-3</c:v>
                </c:pt>
                <c:pt idx="2148">
                  <c:v>-1.086E-2</c:v>
                </c:pt>
                <c:pt idx="2149">
                  <c:v>-1.2359999999999999E-2</c:v>
                </c:pt>
                <c:pt idx="2150">
                  <c:v>-1.1469999999999999E-2</c:v>
                </c:pt>
                <c:pt idx="2151">
                  <c:v>-1.112E-2</c:v>
                </c:pt>
                <c:pt idx="2152">
                  <c:v>-1.1780000000000001E-2</c:v>
                </c:pt>
                <c:pt idx="2153">
                  <c:v>-1.055E-2</c:v>
                </c:pt>
                <c:pt idx="2154">
                  <c:v>-9.2800000000000001E-3</c:v>
                </c:pt>
                <c:pt idx="2155">
                  <c:v>-8.0599999999999995E-3</c:v>
                </c:pt>
                <c:pt idx="2156">
                  <c:v>-5.6600000000000001E-3</c:v>
                </c:pt>
                <c:pt idx="2157" formatCode="0.00E+00">
                  <c:v>-4.8599999999999997E-3</c:v>
                </c:pt>
                <c:pt idx="2158" formatCode="0.00E+00">
                  <c:v>-5.47E-3</c:v>
                </c:pt>
                <c:pt idx="2159" formatCode="0.00E+00">
                  <c:v>-6.6699999999999997E-3</c:v>
                </c:pt>
                <c:pt idx="2160" formatCode="0.00E+00">
                  <c:v>-5.7800000000000004E-3</c:v>
                </c:pt>
                <c:pt idx="2161" formatCode="0.00E+00">
                  <c:v>-3.3500000000000001E-3</c:v>
                </c:pt>
                <c:pt idx="2162" formatCode="0.00E+00">
                  <c:v>-1.4499999999999999E-3</c:v>
                </c:pt>
                <c:pt idx="2163" formatCode="0.00E+00">
                  <c:v>-1.8600000000000001E-3</c:v>
                </c:pt>
                <c:pt idx="2164" formatCode="0.00E+00">
                  <c:v>-2.5999999999999999E-3</c:v>
                </c:pt>
                <c:pt idx="2165" formatCode="0.00E+00">
                  <c:v>-1.7099999999999999E-3</c:v>
                </c:pt>
                <c:pt idx="2166" formatCode="0.00E+00">
                  <c:v>-9.0278199999999998E-4</c:v>
                </c:pt>
                <c:pt idx="2167" formatCode="0.00E+00">
                  <c:v>-1.6900000000000001E-3</c:v>
                </c:pt>
                <c:pt idx="2168" formatCode="0.00E+00">
                  <c:v>-1.3799999999999999E-3</c:v>
                </c:pt>
                <c:pt idx="2169" formatCode="0.00E+00">
                  <c:v>9.446E-5</c:v>
                </c:pt>
                <c:pt idx="2170">
                  <c:v>1.91E-3</c:v>
                </c:pt>
                <c:pt idx="2171" formatCode="0.00E+00">
                  <c:v>2.9199999999999999E-3</c:v>
                </c:pt>
                <c:pt idx="2172" formatCode="0.00E+00">
                  <c:v>2.7699999999999999E-3</c:v>
                </c:pt>
                <c:pt idx="2173" formatCode="0.00E+00">
                  <c:v>1.56E-3</c:v>
                </c:pt>
                <c:pt idx="2174" formatCode="0.00E+00">
                  <c:v>-3.7751399999999999E-5</c:v>
                </c:pt>
                <c:pt idx="2175" formatCode="0.00E+00">
                  <c:v>-1.72E-3</c:v>
                </c:pt>
                <c:pt idx="2176" formatCode="0.00E+00">
                  <c:v>-1.9E-3</c:v>
                </c:pt>
                <c:pt idx="2177" formatCode="0.00E+00">
                  <c:v>-2.3265199999999999E-4</c:v>
                </c:pt>
                <c:pt idx="2178" formatCode="0.00E+00">
                  <c:v>5.5312799999999995E-4</c:v>
                </c:pt>
                <c:pt idx="2179">
                  <c:v>1.5499999999999999E-3</c:v>
                </c:pt>
                <c:pt idx="2180">
                  <c:v>2.2499999999999998E-3</c:v>
                </c:pt>
                <c:pt idx="2181">
                  <c:v>2.7399999999999998E-3</c:v>
                </c:pt>
                <c:pt idx="2182">
                  <c:v>5.0400000000000002E-3</c:v>
                </c:pt>
                <c:pt idx="2183">
                  <c:v>5.28E-3</c:v>
                </c:pt>
                <c:pt idx="2184">
                  <c:v>4.1799999999999997E-3</c:v>
                </c:pt>
                <c:pt idx="2185">
                  <c:v>2.7499999999999998E-3</c:v>
                </c:pt>
                <c:pt idx="2186">
                  <c:v>1.23E-3</c:v>
                </c:pt>
                <c:pt idx="2187" formatCode="0.00E+00">
                  <c:v>6.3786799999999999E-4</c:v>
                </c:pt>
                <c:pt idx="2188">
                  <c:v>-1.92E-3</c:v>
                </c:pt>
                <c:pt idx="2189">
                  <c:v>-2.31E-3</c:v>
                </c:pt>
                <c:pt idx="2190">
                  <c:v>-1.1900000000000001E-3</c:v>
                </c:pt>
                <c:pt idx="2191">
                  <c:v>-1.0300000000000001E-3</c:v>
                </c:pt>
                <c:pt idx="2192">
                  <c:v>-2.96E-3</c:v>
                </c:pt>
                <c:pt idx="2193">
                  <c:v>-2.8900000000000002E-3</c:v>
                </c:pt>
                <c:pt idx="2194" formatCode="0.00E+00">
                  <c:v>-4.3055300000000002E-4</c:v>
                </c:pt>
                <c:pt idx="2195">
                  <c:v>-2.3600000000000001E-3</c:v>
                </c:pt>
                <c:pt idx="2196">
                  <c:v>-5.2599999999999999E-3</c:v>
                </c:pt>
                <c:pt idx="2197">
                  <c:v>-7.7799999999999996E-3</c:v>
                </c:pt>
                <c:pt idx="2198">
                  <c:v>-1.017E-2</c:v>
                </c:pt>
                <c:pt idx="2199">
                  <c:v>-1.341E-2</c:v>
                </c:pt>
                <c:pt idx="2200">
                  <c:v>-1.7100000000000001E-2</c:v>
                </c:pt>
                <c:pt idx="2201">
                  <c:v>-1.6230000000000001E-2</c:v>
                </c:pt>
                <c:pt idx="2202">
                  <c:v>-1.5599999999999999E-2</c:v>
                </c:pt>
                <c:pt idx="2203" formatCode="0.00E+00">
                  <c:v>-1.3100000000000001E-2</c:v>
                </c:pt>
                <c:pt idx="2204" formatCode="0.00E+00">
                  <c:v>-1.1310000000000001E-2</c:v>
                </c:pt>
                <c:pt idx="2205">
                  <c:v>-9.9399999999999992E-3</c:v>
                </c:pt>
                <c:pt idx="2206">
                  <c:v>-9.7400000000000004E-3</c:v>
                </c:pt>
                <c:pt idx="2207">
                  <c:v>-1.026E-2</c:v>
                </c:pt>
                <c:pt idx="2208">
                  <c:v>-1.098E-2</c:v>
                </c:pt>
                <c:pt idx="2209">
                  <c:v>-1.304E-2</c:v>
                </c:pt>
                <c:pt idx="2210">
                  <c:v>-1.1379999999999999E-2</c:v>
                </c:pt>
                <c:pt idx="2211">
                  <c:v>-9.6399999999999993E-3</c:v>
                </c:pt>
                <c:pt idx="2212">
                  <c:v>-5.4200000000000003E-3</c:v>
                </c:pt>
                <c:pt idx="2213">
                  <c:v>-4.3499999999999997E-3</c:v>
                </c:pt>
                <c:pt idx="2214">
                  <c:v>-2.7699999999999999E-3</c:v>
                </c:pt>
                <c:pt idx="2215" formatCode="0.00E+00">
                  <c:v>-7.1700000000000002E-3</c:v>
                </c:pt>
                <c:pt idx="2216" formatCode="0.00E+00">
                  <c:v>-1.0240000000000001E-2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009-46BA-8854-27D9AC3E6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71704221648128952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'20C'!$A$3:$A$22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'20C'!$D$3:$D$22</c:f>
              <c:numCache>
                <c:formatCode>General</c:formatCode>
                <c:ptCount val="20"/>
                <c:pt idx="1">
                  <c:v>-41.938115059999994</c:v>
                </c:pt>
                <c:pt idx="2">
                  <c:v>-41.999555090000001</c:v>
                </c:pt>
                <c:pt idx="3">
                  <c:v>-41.690997239999994</c:v>
                </c:pt>
                <c:pt idx="4">
                  <c:v>-41.612398950000006</c:v>
                </c:pt>
                <c:pt idx="5">
                  <c:v>-41.154589690000002</c:v>
                </c:pt>
                <c:pt idx="6">
                  <c:v>-39.649438510000003</c:v>
                </c:pt>
                <c:pt idx="7">
                  <c:v>-39.093118540000006</c:v>
                </c:pt>
                <c:pt idx="8">
                  <c:v>-36.748642200000006</c:v>
                </c:pt>
                <c:pt idx="9">
                  <c:v>-35.263642070000003</c:v>
                </c:pt>
                <c:pt idx="10">
                  <c:v>-29.1773965</c:v>
                </c:pt>
                <c:pt idx="11">
                  <c:v>-17.464724990000001</c:v>
                </c:pt>
                <c:pt idx="12">
                  <c:v>-4.8575570799999994</c:v>
                </c:pt>
                <c:pt idx="13">
                  <c:v>-2.7339851800000003</c:v>
                </c:pt>
                <c:pt idx="14">
                  <c:v>-1.15008537</c:v>
                </c:pt>
                <c:pt idx="15">
                  <c:v>-0.24071513999999999</c:v>
                </c:pt>
                <c:pt idx="16">
                  <c:v>-0.30745717</c:v>
                </c:pt>
                <c:pt idx="17">
                  <c:v>-0.25589474000000001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C4-498A-98A4-2D55A4AE5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'20C'!$A$3:$A$22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'20C'!$F$3:$F$22</c:f>
              <c:numCache>
                <c:formatCode>General</c:formatCode>
                <c:ptCount val="20"/>
                <c:pt idx="0">
                  <c:v>-41.18077598</c:v>
                </c:pt>
                <c:pt idx="1">
                  <c:v>-41.151898869999997</c:v>
                </c:pt>
                <c:pt idx="2">
                  <c:v>-41.091787070000002</c:v>
                </c:pt>
                <c:pt idx="3">
                  <c:v>-41.005780950000002</c:v>
                </c:pt>
                <c:pt idx="4">
                  <c:v>-40.880415200000002</c:v>
                </c:pt>
                <c:pt idx="5">
                  <c:v>-40.690255870000001</c:v>
                </c:pt>
                <c:pt idx="6">
                  <c:v>-40.382783499999995</c:v>
                </c:pt>
                <c:pt idx="7">
                  <c:v>-39.836429190000004</c:v>
                </c:pt>
                <c:pt idx="8">
                  <c:v>-38.726190620000004</c:v>
                </c:pt>
                <c:pt idx="9">
                  <c:v>-36.042897109999998</c:v>
                </c:pt>
                <c:pt idx="10">
                  <c:v>-28.88208066</c:v>
                </c:pt>
                <c:pt idx="11">
                  <c:v>-16.018198949999999</c:v>
                </c:pt>
                <c:pt idx="12">
                  <c:v>-6.6608152899999995</c:v>
                </c:pt>
                <c:pt idx="13">
                  <c:v>-3.01294584</c:v>
                </c:pt>
                <c:pt idx="14">
                  <c:v>-1.6142147900000001</c:v>
                </c:pt>
                <c:pt idx="15">
                  <c:v>-0.97919597999999997</c:v>
                </c:pt>
                <c:pt idx="16">
                  <c:v>-0.64545507000000002</c:v>
                </c:pt>
                <c:pt idx="17">
                  <c:v>-0.44999559</c:v>
                </c:pt>
                <c:pt idx="18">
                  <c:v>-0.32588101999999997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C4-498A-98A4-2D55A4AE55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0.172881209102300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78012616843946"/>
          <c:y val="7.8427053199882427E-2"/>
          <c:w val="0.78467905327623522"/>
          <c:h val="0.69739585105889257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'25C'!$A$3:$A$22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'25C'!$D$3:$D$22</c:f>
              <c:numCache>
                <c:formatCode>General</c:formatCode>
                <c:ptCount val="20"/>
                <c:pt idx="1">
                  <c:v>-54.285212890000004</c:v>
                </c:pt>
                <c:pt idx="2">
                  <c:v>-54.799306040000005</c:v>
                </c:pt>
                <c:pt idx="3">
                  <c:v>-54.114599900000002</c:v>
                </c:pt>
                <c:pt idx="4">
                  <c:v>-53.585870799999995</c:v>
                </c:pt>
                <c:pt idx="5">
                  <c:v>-52.328986660000005</c:v>
                </c:pt>
                <c:pt idx="7">
                  <c:v>-47.123314020000002</c:v>
                </c:pt>
                <c:pt idx="8">
                  <c:v>-42.002631639999997</c:v>
                </c:pt>
                <c:pt idx="9">
                  <c:v>-37.133412620000001</c:v>
                </c:pt>
                <c:pt idx="10">
                  <c:v>-32.273213130000002</c:v>
                </c:pt>
                <c:pt idx="11">
                  <c:v>-28.363148410000001</c:v>
                </c:pt>
                <c:pt idx="12">
                  <c:v>-19.873371670000001</c:v>
                </c:pt>
                <c:pt idx="13">
                  <c:v>-9.4953372299999987</c:v>
                </c:pt>
                <c:pt idx="14">
                  <c:v>-4.7610185500000002</c:v>
                </c:pt>
                <c:pt idx="15">
                  <c:v>-2.8303450899999998</c:v>
                </c:pt>
                <c:pt idx="16">
                  <c:v>-2.4908181100000002</c:v>
                </c:pt>
                <c:pt idx="17">
                  <c:v>-1.92820115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F1D-4D8A-B6D9-49762AB4C6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'25C'!$A$3:$A$22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'25C'!$F$3:$F$22</c:f>
              <c:numCache>
                <c:formatCode>General</c:formatCode>
                <c:ptCount val="20"/>
                <c:pt idx="0">
                  <c:v>-54.363153820000001</c:v>
                </c:pt>
                <c:pt idx="1">
                  <c:v>-54.186811679999998</c:v>
                </c:pt>
                <c:pt idx="2">
                  <c:v>-53.822800750000006</c:v>
                </c:pt>
                <c:pt idx="3">
                  <c:v>-53.32870861</c:v>
                </c:pt>
                <c:pt idx="4">
                  <c:v>-52.642685740000005</c:v>
                </c:pt>
                <c:pt idx="5">
                  <c:v>-51.663356699999994</c:v>
                </c:pt>
                <c:pt idx="6">
                  <c:v>-50.221087820000001</c:v>
                </c:pt>
                <c:pt idx="7">
                  <c:v>-48.032687700000004</c:v>
                </c:pt>
                <c:pt idx="8">
                  <c:v>-44.654697259999999</c:v>
                </c:pt>
                <c:pt idx="9">
                  <c:v>-39.539567249999998</c:v>
                </c:pt>
                <c:pt idx="10">
                  <c:v>-32.467078669999999</c:v>
                </c:pt>
                <c:pt idx="11">
                  <c:v>-24.323238480000001</c:v>
                </c:pt>
                <c:pt idx="12">
                  <c:v>-16.917721969999999</c:v>
                </c:pt>
                <c:pt idx="13">
                  <c:v>-11.42239753</c:v>
                </c:pt>
                <c:pt idx="14">
                  <c:v>-7.7861414599999996</c:v>
                </c:pt>
                <c:pt idx="15">
                  <c:v>-5.46135663</c:v>
                </c:pt>
                <c:pt idx="16">
                  <c:v>-3.9590320800000001</c:v>
                </c:pt>
                <c:pt idx="17">
                  <c:v>-2.9597559700000002</c:v>
                </c:pt>
                <c:pt idx="18">
                  <c:v>-0.32588101999999997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F1D-4D8A-B6D9-49762AB4C6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865555491694923"/>
          <c:y val="0.19282963282870738"/>
          <c:w val="0.78177642393240987"/>
          <c:h val="0.71700771977449929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'25C'!$H$3:$H$493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'25C'!$J$3:$J$493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-8.2409999999999997E-2</c:v>
                      </c:pt>
                      <c:pt idx="1">
                        <c:v>-8.6999999999999994E-2</c:v>
                      </c:pt>
                      <c:pt idx="2" formatCode="0.00E+00">
                        <c:v>-8.5400000000000004E-2</c:v>
                      </c:pt>
                      <c:pt idx="3">
                        <c:v>-8.0070000000000002E-2</c:v>
                      </c:pt>
                      <c:pt idx="4">
                        <c:v>-7.4459999999999998E-2</c:v>
                      </c:pt>
                      <c:pt idx="5">
                        <c:v>-7.3520000000000002E-2</c:v>
                      </c:pt>
                      <c:pt idx="6">
                        <c:v>-6.9489999999999996E-2</c:v>
                      </c:pt>
                      <c:pt idx="7">
                        <c:v>-6.5970000000000001E-2</c:v>
                      </c:pt>
                      <c:pt idx="8">
                        <c:v>-6.7879999999999996E-2</c:v>
                      </c:pt>
                      <c:pt idx="9">
                        <c:v>-6.9209999999999994E-2</c:v>
                      </c:pt>
                      <c:pt idx="10">
                        <c:v>-6.5430000000000002E-2</c:v>
                      </c:pt>
                      <c:pt idx="11">
                        <c:v>-5.8389999999999997E-2</c:v>
                      </c:pt>
                      <c:pt idx="12">
                        <c:v>-5.4480000000000001E-2</c:v>
                      </c:pt>
                      <c:pt idx="13">
                        <c:v>-4.9239999999999999E-2</c:v>
                      </c:pt>
                      <c:pt idx="14">
                        <c:v>-4.3159999999999997E-2</c:v>
                      </c:pt>
                      <c:pt idx="15">
                        <c:v>-4.181E-2</c:v>
                      </c:pt>
                      <c:pt idx="16" formatCode="0.00E+00">
                        <c:v>-4.4350000000000001E-2</c:v>
                      </c:pt>
                      <c:pt idx="17">
                        <c:v>-4.3920000000000001E-2</c:v>
                      </c:pt>
                      <c:pt idx="18" formatCode="0.00E+00">
                        <c:v>-4.0809999999999999E-2</c:v>
                      </c:pt>
                      <c:pt idx="19">
                        <c:v>-4.0050000000000002E-2</c:v>
                      </c:pt>
                      <c:pt idx="20">
                        <c:v>-3.5810000000000002E-2</c:v>
                      </c:pt>
                      <c:pt idx="21">
                        <c:v>-3.0939999999999999E-2</c:v>
                      </c:pt>
                      <c:pt idx="22">
                        <c:v>-2.6370000000000001E-2</c:v>
                      </c:pt>
                      <c:pt idx="23">
                        <c:v>-2.2259999999999999E-2</c:v>
                      </c:pt>
                      <c:pt idx="24" formatCode="0.00E+00">
                        <c:v>-1.308E-2</c:v>
                      </c:pt>
                      <c:pt idx="25" formatCode="0.00E+00">
                        <c:v>-8.5500000000000003E-3</c:v>
                      </c:pt>
                      <c:pt idx="26" formatCode="0.00E+00">
                        <c:v>-6.0299999999999998E-3</c:v>
                      </c:pt>
                      <c:pt idx="27">
                        <c:v>-6.1399999999999996E-3</c:v>
                      </c:pt>
                      <c:pt idx="28">
                        <c:v>-5.4599999999999996E-3</c:v>
                      </c:pt>
                      <c:pt idx="29" formatCode="0.00E+00">
                        <c:v>-6.5500000000000003E-3</c:v>
                      </c:pt>
                      <c:pt idx="30" formatCode="0.00E+00">
                        <c:v>-1.74E-3</c:v>
                      </c:pt>
                      <c:pt idx="31" formatCode="0.00E+00">
                        <c:v>-1.92E-3</c:v>
                      </c:pt>
                      <c:pt idx="32">
                        <c:v>1.0499999999999999E-3</c:v>
                      </c:pt>
                      <c:pt idx="33" formatCode="0.00E+00">
                        <c:v>4.1799999999999997E-3</c:v>
                      </c:pt>
                      <c:pt idx="34">
                        <c:v>4.5500000000000002E-3</c:v>
                      </c:pt>
                      <c:pt idx="35">
                        <c:v>-1.15E-3</c:v>
                      </c:pt>
                      <c:pt idx="36">
                        <c:v>1.98E-3</c:v>
                      </c:pt>
                      <c:pt idx="37">
                        <c:v>4.0699999999999998E-3</c:v>
                      </c:pt>
                      <c:pt idx="38">
                        <c:v>2.5200000000000001E-3</c:v>
                      </c:pt>
                      <c:pt idx="39">
                        <c:v>3.5100000000000001E-3</c:v>
                      </c:pt>
                      <c:pt idx="40">
                        <c:v>8.1099999999999992E-3</c:v>
                      </c:pt>
                      <c:pt idx="41">
                        <c:v>1.0699999999999999E-2</c:v>
                      </c:pt>
                      <c:pt idx="42">
                        <c:v>8.7200000000000003E-3</c:v>
                      </c:pt>
                      <c:pt idx="43">
                        <c:v>1.1979999999999999E-2</c:v>
                      </c:pt>
                      <c:pt idx="44" formatCode="0.00E+00">
                        <c:v>1.1350000000000001E-2</c:v>
                      </c:pt>
                      <c:pt idx="45" formatCode="0.00E+00">
                        <c:v>1.3270000000000001E-2</c:v>
                      </c:pt>
                      <c:pt idx="46">
                        <c:v>1.414E-2</c:v>
                      </c:pt>
                      <c:pt idx="47">
                        <c:v>1.2630000000000001E-2</c:v>
                      </c:pt>
                      <c:pt idx="48">
                        <c:v>1.0359999999999999E-2</c:v>
                      </c:pt>
                      <c:pt idx="49">
                        <c:v>1.035E-2</c:v>
                      </c:pt>
                      <c:pt idx="50">
                        <c:v>6.62E-3</c:v>
                      </c:pt>
                      <c:pt idx="51">
                        <c:v>5.7400000000000003E-3</c:v>
                      </c:pt>
                      <c:pt idx="52">
                        <c:v>1.0880000000000001E-2</c:v>
                      </c:pt>
                      <c:pt idx="53">
                        <c:v>1.116E-2</c:v>
                      </c:pt>
                      <c:pt idx="54">
                        <c:v>1.061E-2</c:v>
                      </c:pt>
                      <c:pt idx="55" formatCode="0.00E+00">
                        <c:v>1.0059999999999999E-2</c:v>
                      </c:pt>
                      <c:pt idx="56" formatCode="0.00E+00">
                        <c:v>1.039E-2</c:v>
                      </c:pt>
                      <c:pt idx="57" formatCode="0.00E+00">
                        <c:v>-3.8359999999999998E-2</c:v>
                      </c:pt>
                      <c:pt idx="58">
                        <c:v>-0.20164000000000001</c:v>
                      </c:pt>
                      <c:pt idx="59">
                        <c:v>-0.34662999999999999</c:v>
                      </c:pt>
                      <c:pt idx="60">
                        <c:v>-0.45271</c:v>
                      </c:pt>
                      <c:pt idx="61">
                        <c:v>-0.53656999999999999</c:v>
                      </c:pt>
                      <c:pt idx="62">
                        <c:v>-0.55332999999999999</c:v>
                      </c:pt>
                      <c:pt idx="63">
                        <c:v>-0.43318000000000001</c:v>
                      </c:pt>
                      <c:pt idx="64">
                        <c:v>-0.32157000000000002</c:v>
                      </c:pt>
                      <c:pt idx="65">
                        <c:v>-0.23543</c:v>
                      </c:pt>
                      <c:pt idx="66">
                        <c:v>-0.16767000000000001</c:v>
                      </c:pt>
                      <c:pt idx="67">
                        <c:v>-0.11668000000000001</c:v>
                      </c:pt>
                      <c:pt idx="68">
                        <c:v>-8.2769999999999996E-2</c:v>
                      </c:pt>
                      <c:pt idx="69">
                        <c:v>-5.7349999999999998E-2</c:v>
                      </c:pt>
                      <c:pt idx="70">
                        <c:v>-3.8789999999999998E-2</c:v>
                      </c:pt>
                      <c:pt idx="71">
                        <c:v>-2.6120000000000001E-2</c:v>
                      </c:pt>
                      <c:pt idx="72">
                        <c:v>-1.848E-2</c:v>
                      </c:pt>
                      <c:pt idx="73">
                        <c:v>-1.1809999999999999E-2</c:v>
                      </c:pt>
                      <c:pt idx="74">
                        <c:v>-1.7600000000000001E-2</c:v>
                      </c:pt>
                      <c:pt idx="75">
                        <c:v>-3.5900000000000001E-2</c:v>
                      </c:pt>
                      <c:pt idx="76">
                        <c:v>-4.8469999999999999E-2</c:v>
                      </c:pt>
                      <c:pt idx="77">
                        <c:v>-4.5010000000000001E-2</c:v>
                      </c:pt>
                      <c:pt idx="78">
                        <c:v>-3.7789999999999997E-2</c:v>
                      </c:pt>
                      <c:pt idx="79">
                        <c:v>-1.542E-2</c:v>
                      </c:pt>
                      <c:pt idx="80">
                        <c:v>1.3480000000000001E-2</c:v>
                      </c:pt>
                      <c:pt idx="81">
                        <c:v>3.4299999999999997E-2</c:v>
                      </c:pt>
                      <c:pt idx="82">
                        <c:v>4.2099999999999999E-2</c:v>
                      </c:pt>
                      <c:pt idx="83">
                        <c:v>4.2590000000000003E-2</c:v>
                      </c:pt>
                      <c:pt idx="84" formatCode="0.00E+00">
                        <c:v>3.9100000000000003E-2</c:v>
                      </c:pt>
                      <c:pt idx="85" formatCode="0.00E+00">
                        <c:v>3.363E-2</c:v>
                      </c:pt>
                      <c:pt idx="86" formatCode="0.00E+00">
                        <c:v>2.4389999999999998E-2</c:v>
                      </c:pt>
                      <c:pt idx="87" formatCode="0.00E+00">
                        <c:v>1.8780000000000002E-2</c:v>
                      </c:pt>
                      <c:pt idx="88" formatCode="0.00E+00">
                        <c:v>1.2710000000000001E-2</c:v>
                      </c:pt>
                      <c:pt idx="89" formatCode="0.00E+00">
                        <c:v>1.196E-2</c:v>
                      </c:pt>
                      <c:pt idx="90" formatCode="0.00E+00">
                        <c:v>1.0410000000000001E-2</c:v>
                      </c:pt>
                      <c:pt idx="91">
                        <c:v>1.2829999999999999E-2</c:v>
                      </c:pt>
                      <c:pt idx="92">
                        <c:v>1.179E-2</c:v>
                      </c:pt>
                      <c:pt idx="93">
                        <c:v>1.0659999999999999E-2</c:v>
                      </c:pt>
                      <c:pt idx="94">
                        <c:v>5.0899999999999999E-3</c:v>
                      </c:pt>
                      <c:pt idx="95">
                        <c:v>2.66E-3</c:v>
                      </c:pt>
                      <c:pt idx="96">
                        <c:v>1.4499999999999999E-3</c:v>
                      </c:pt>
                      <c:pt idx="97" formatCode="0.00E+00">
                        <c:v>-3.5300000000000002E-3</c:v>
                      </c:pt>
                      <c:pt idx="98" formatCode="0.00E+00">
                        <c:v>-1.2700000000000001E-3</c:v>
                      </c:pt>
                      <c:pt idx="99" formatCode="0.00E+00">
                        <c:v>-1.5200000000000001E-3</c:v>
                      </c:pt>
                      <c:pt idx="100" formatCode="0.00E+00">
                        <c:v>-6.13E-3</c:v>
                      </c:pt>
                      <c:pt idx="101" formatCode="0.00E+00">
                        <c:v>-1.487E-2</c:v>
                      </c:pt>
                      <c:pt idx="102" formatCode="0.00E+00">
                        <c:v>-1.299E-2</c:v>
                      </c:pt>
                      <c:pt idx="103" formatCode="0.00E+00">
                        <c:v>-1.9230000000000001E-2</c:v>
                      </c:pt>
                      <c:pt idx="104" formatCode="0.00E+00">
                        <c:v>-1.6799999999999999E-2</c:v>
                      </c:pt>
                      <c:pt idx="105" formatCode="0.00E+00">
                        <c:v>-1.2120000000000001E-2</c:v>
                      </c:pt>
                      <c:pt idx="106" formatCode="0.00E+00">
                        <c:v>-2.7525899999999997E-4</c:v>
                      </c:pt>
                      <c:pt idx="107" formatCode="0.00E+00">
                        <c:v>3.4499999999999999E-3</c:v>
                      </c:pt>
                      <c:pt idx="108" formatCode="0.00E+00">
                        <c:v>4.62E-3</c:v>
                      </c:pt>
                      <c:pt idx="109" formatCode="0.00E+00">
                        <c:v>4.3699999999999998E-3</c:v>
                      </c:pt>
                      <c:pt idx="110" formatCode="0.00E+00">
                        <c:v>4.7000000000000002E-3</c:v>
                      </c:pt>
                      <c:pt idx="111" formatCode="0.00E+00">
                        <c:v>2.3600000000000001E-3</c:v>
                      </c:pt>
                      <c:pt idx="112" formatCode="0.00E+00">
                        <c:v>1.2583400000000001E-5</c:v>
                      </c:pt>
                      <c:pt idx="113" formatCode="0.00E+00">
                        <c:v>1.5299999999999999E-3</c:v>
                      </c:pt>
                      <c:pt idx="114" formatCode="0.00E+00">
                        <c:v>1.89E-3</c:v>
                      </c:pt>
                      <c:pt idx="115" formatCode="0.00E+00">
                        <c:v>4.7499999999999999E-3</c:v>
                      </c:pt>
                      <c:pt idx="116" formatCode="0.00E+00">
                        <c:v>7.0699999999999999E-3</c:v>
                      </c:pt>
                      <c:pt idx="117" formatCode="0.00E+00">
                        <c:v>8.8400000000000006E-3</c:v>
                      </c:pt>
                      <c:pt idx="118">
                        <c:v>1.363E-2</c:v>
                      </c:pt>
                      <c:pt idx="119">
                        <c:v>1.453E-2</c:v>
                      </c:pt>
                      <c:pt idx="120" formatCode="0.00E+00">
                        <c:v>1.5299999999999999E-2</c:v>
                      </c:pt>
                      <c:pt idx="121" formatCode="0.00E+00">
                        <c:v>1.933E-2</c:v>
                      </c:pt>
                      <c:pt idx="122" formatCode="0.00E+00">
                        <c:v>2.2030000000000001E-2</c:v>
                      </c:pt>
                      <c:pt idx="123">
                        <c:v>2.3429999999999999E-2</c:v>
                      </c:pt>
                      <c:pt idx="124" formatCode="0.00E+00">
                        <c:v>2.6419999999999999E-2</c:v>
                      </c:pt>
                      <c:pt idx="125">
                        <c:v>2.8230000000000002E-2</c:v>
                      </c:pt>
                      <c:pt idx="126" formatCode="0.00E+00">
                        <c:v>2.5489999999999999E-2</c:v>
                      </c:pt>
                      <c:pt idx="127" formatCode="0.00E+00">
                        <c:v>2.768E-2</c:v>
                      </c:pt>
                      <c:pt idx="128" formatCode="0.00E+00">
                        <c:v>3.3349999999999998E-2</c:v>
                      </c:pt>
                      <c:pt idx="129" formatCode="0.00E+00">
                        <c:v>3.3739999999999999E-2</c:v>
                      </c:pt>
                      <c:pt idx="130" formatCode="0.00E+00">
                        <c:v>3.7280000000000001E-2</c:v>
                      </c:pt>
                      <c:pt idx="131" formatCode="0.00E+00">
                        <c:v>3.9469999999999998E-2</c:v>
                      </c:pt>
                      <c:pt idx="132" formatCode="0.00E+00">
                        <c:v>3.9239999999999997E-2</c:v>
                      </c:pt>
                      <c:pt idx="133" formatCode="0.00E+00">
                        <c:v>2.921E-2</c:v>
                      </c:pt>
                      <c:pt idx="134" formatCode="0.00E+00">
                        <c:v>1.567E-2</c:v>
                      </c:pt>
                      <c:pt idx="135" formatCode="0.00E+00">
                        <c:v>-2.0899999999999998E-3</c:v>
                      </c:pt>
                      <c:pt idx="136" formatCode="0.00E+00">
                        <c:v>-1.2109999999999999E-2</c:v>
                      </c:pt>
                      <c:pt idx="137">
                        <c:v>-2.3099999999999999E-2</c:v>
                      </c:pt>
                      <c:pt idx="138">
                        <c:v>-1.882E-2</c:v>
                      </c:pt>
                      <c:pt idx="139">
                        <c:v>-2.0600000000000002E-3</c:v>
                      </c:pt>
                      <c:pt idx="140">
                        <c:v>1.8370000000000001E-2</c:v>
                      </c:pt>
                      <c:pt idx="141">
                        <c:v>2.835E-2</c:v>
                      </c:pt>
                      <c:pt idx="142">
                        <c:v>2.188E-2</c:v>
                      </c:pt>
                      <c:pt idx="143" formatCode="0.00E+00">
                        <c:v>-9.8300000000000002E-3</c:v>
                      </c:pt>
                      <c:pt idx="144" formatCode="0.00E+00">
                        <c:v>-5.7680000000000002E-2</c:v>
                      </c:pt>
                      <c:pt idx="145" formatCode="0.00E+00">
                        <c:v>-0.1116</c:v>
                      </c:pt>
                      <c:pt idx="146" formatCode="0.00E+00">
                        <c:v>-0.15309</c:v>
                      </c:pt>
                      <c:pt idx="147">
                        <c:v>-0.17057</c:v>
                      </c:pt>
                      <c:pt idx="148">
                        <c:v>-0.15834000000000001</c:v>
                      </c:pt>
                      <c:pt idx="149">
                        <c:v>-0.12155000000000001</c:v>
                      </c:pt>
                      <c:pt idx="150">
                        <c:v>-6.6309999999999994E-2</c:v>
                      </c:pt>
                      <c:pt idx="151">
                        <c:v>-1.823E-2</c:v>
                      </c:pt>
                      <c:pt idx="152">
                        <c:v>2.5010000000000001E-2</c:v>
                      </c:pt>
                      <c:pt idx="153">
                        <c:v>5.5019999999999999E-2</c:v>
                      </c:pt>
                      <c:pt idx="154">
                        <c:v>6.1679999999999999E-2</c:v>
                      </c:pt>
                      <c:pt idx="155">
                        <c:v>3.261E-2</c:v>
                      </c:pt>
                      <c:pt idx="156" formatCode="0.00E+00">
                        <c:v>4.7999999999999996E-3</c:v>
                      </c:pt>
                      <c:pt idx="157" formatCode="0.00E+00">
                        <c:v>2.14E-3</c:v>
                      </c:pt>
                      <c:pt idx="158" formatCode="0.00E+00">
                        <c:v>1.1769999999999999E-2</c:v>
                      </c:pt>
                      <c:pt idx="159" formatCode="0.00E+00">
                        <c:v>3.3410000000000002E-2</c:v>
                      </c:pt>
                      <c:pt idx="160">
                        <c:v>5.7270000000000001E-2</c:v>
                      </c:pt>
                      <c:pt idx="161">
                        <c:v>5.6370000000000003E-2</c:v>
                      </c:pt>
                      <c:pt idx="162">
                        <c:v>1.4160000000000001E-2</c:v>
                      </c:pt>
                      <c:pt idx="163">
                        <c:v>-5.2400000000000002E-2</c:v>
                      </c:pt>
                      <c:pt idx="164">
                        <c:v>-0.11756999999999999</c:v>
                      </c:pt>
                      <c:pt idx="165">
                        <c:v>-0.16442000000000001</c:v>
                      </c:pt>
                      <c:pt idx="166" formatCode="0.00E+00">
                        <c:v>-0.18504000000000001</c:v>
                      </c:pt>
                      <c:pt idx="167">
                        <c:v>-0.18737000000000001</c:v>
                      </c:pt>
                      <c:pt idx="168">
                        <c:v>-0.16614000000000001</c:v>
                      </c:pt>
                      <c:pt idx="169">
                        <c:v>-0.13685</c:v>
                      </c:pt>
                      <c:pt idx="170" formatCode="0.00E+00">
                        <c:v>-0.10018000000000001</c:v>
                      </c:pt>
                      <c:pt idx="171">
                        <c:v>-6.6930000000000003E-2</c:v>
                      </c:pt>
                      <c:pt idx="172">
                        <c:v>-3.7909999999999999E-2</c:v>
                      </c:pt>
                      <c:pt idx="173">
                        <c:v>-2.2579999999999999E-2</c:v>
                      </c:pt>
                      <c:pt idx="174">
                        <c:v>-1.3310000000000001E-2</c:v>
                      </c:pt>
                      <c:pt idx="175" formatCode="0.00E+00">
                        <c:v>-1.9560000000000001E-2</c:v>
                      </c:pt>
                      <c:pt idx="176" formatCode="0.00E+00">
                        <c:v>-4.2340000000000003E-2</c:v>
                      </c:pt>
                      <c:pt idx="177" formatCode="0.00E+00">
                        <c:v>-7.671E-2</c:v>
                      </c:pt>
                      <c:pt idx="178">
                        <c:v>-0.28450999999999999</c:v>
                      </c:pt>
                      <c:pt idx="179">
                        <c:v>-0.72594000000000003</c:v>
                      </c:pt>
                      <c:pt idx="180">
                        <c:v>-1.3314299999999999</c:v>
                      </c:pt>
                      <c:pt idx="181">
                        <c:v>-2.0259100000000001</c:v>
                      </c:pt>
                      <c:pt idx="182">
                        <c:v>-2.6249899999999999</c:v>
                      </c:pt>
                      <c:pt idx="183">
                        <c:v>-2.9066399999999999</c:v>
                      </c:pt>
                      <c:pt idx="184">
                        <c:v>-2.8455699999999999</c:v>
                      </c:pt>
                      <c:pt idx="185">
                        <c:v>-2.52183</c:v>
                      </c:pt>
                      <c:pt idx="186">
                        <c:v>-2.0238299999999998</c:v>
                      </c:pt>
                      <c:pt idx="187">
                        <c:v>-1.55863</c:v>
                      </c:pt>
                      <c:pt idx="188">
                        <c:v>-1.2042600000000001</c:v>
                      </c:pt>
                      <c:pt idx="189">
                        <c:v>-0.94362000000000001</c:v>
                      </c:pt>
                      <c:pt idx="190" formatCode="0.00E+00">
                        <c:v>-0.75963000000000003</c:v>
                      </c:pt>
                      <c:pt idx="191">
                        <c:v>-0.64237</c:v>
                      </c:pt>
                      <c:pt idx="192">
                        <c:v>-0.57833000000000001</c:v>
                      </c:pt>
                      <c:pt idx="193">
                        <c:v>-0.52676000000000001</c:v>
                      </c:pt>
                      <c:pt idx="194">
                        <c:v>-0.4577</c:v>
                      </c:pt>
                      <c:pt idx="195">
                        <c:v>-0.37713999999999998</c:v>
                      </c:pt>
                      <c:pt idx="196">
                        <c:v>-0.29210000000000003</c:v>
                      </c:pt>
                      <c:pt idx="197">
                        <c:v>-0.19877</c:v>
                      </c:pt>
                      <c:pt idx="198">
                        <c:v>-0.12654000000000001</c:v>
                      </c:pt>
                      <c:pt idx="199">
                        <c:v>-9.0090000000000003E-2</c:v>
                      </c:pt>
                      <c:pt idx="200">
                        <c:v>-8.201E-2</c:v>
                      </c:pt>
                      <c:pt idx="201">
                        <c:v>-8.3629999999999996E-2</c:v>
                      </c:pt>
                      <c:pt idx="202">
                        <c:v>-9.1069999999999998E-2</c:v>
                      </c:pt>
                      <c:pt idx="203" formatCode="0.00E+00">
                        <c:v>-9.9640000000000006E-2</c:v>
                      </c:pt>
                      <c:pt idx="204">
                        <c:v>-0.1067</c:v>
                      </c:pt>
                      <c:pt idx="205">
                        <c:v>-0.11142000000000001</c:v>
                      </c:pt>
                      <c:pt idx="206">
                        <c:v>-0.11828</c:v>
                      </c:pt>
                      <c:pt idx="207">
                        <c:v>-0.1186</c:v>
                      </c:pt>
                      <c:pt idx="208">
                        <c:v>-0.11249000000000001</c:v>
                      </c:pt>
                      <c:pt idx="209">
                        <c:v>-0.10557</c:v>
                      </c:pt>
                      <c:pt idx="210">
                        <c:v>-9.8830000000000001E-2</c:v>
                      </c:pt>
                      <c:pt idx="211">
                        <c:v>-8.5980000000000001E-2</c:v>
                      </c:pt>
                      <c:pt idx="212">
                        <c:v>-8.0570000000000003E-2</c:v>
                      </c:pt>
                      <c:pt idx="213" formatCode="0.00E+00">
                        <c:v>-7.9140000000000002E-2</c:v>
                      </c:pt>
                      <c:pt idx="214" formatCode="0.00E+00">
                        <c:v>-7.6329999999999995E-2</c:v>
                      </c:pt>
                      <c:pt idx="215" formatCode="0.00E+00">
                        <c:v>-6.7830000000000001E-2</c:v>
                      </c:pt>
                      <c:pt idx="216" formatCode="0.00E+00">
                        <c:v>-6.3339999999999994E-2</c:v>
                      </c:pt>
                      <c:pt idx="217" formatCode="0.00E+00">
                        <c:v>-6.166E-2</c:v>
                      </c:pt>
                      <c:pt idx="218">
                        <c:v>-5.2569999999999999E-2</c:v>
                      </c:pt>
                      <c:pt idx="219">
                        <c:v>-4.3020000000000003E-2</c:v>
                      </c:pt>
                      <c:pt idx="220">
                        <c:v>-3.8159999999999999E-2</c:v>
                      </c:pt>
                      <c:pt idx="221" formatCode="0.00E+00">
                        <c:v>-3.4099999999999998E-2</c:v>
                      </c:pt>
                      <c:pt idx="222">
                        <c:v>-2.7269999999999999E-2</c:v>
                      </c:pt>
                      <c:pt idx="223">
                        <c:v>-2.5250000000000002E-2</c:v>
                      </c:pt>
                      <c:pt idx="224">
                        <c:v>-2.708E-2</c:v>
                      </c:pt>
                      <c:pt idx="225" formatCode="0.00E+00">
                        <c:v>-2.7179999999999999E-2</c:v>
                      </c:pt>
                      <c:pt idx="226" formatCode="0.00E+00">
                        <c:v>-2.342E-2</c:v>
                      </c:pt>
                      <c:pt idx="227">
                        <c:v>-2.2460000000000001E-2</c:v>
                      </c:pt>
                      <c:pt idx="228">
                        <c:v>-2.4219999999999998E-2</c:v>
                      </c:pt>
                      <c:pt idx="229">
                        <c:v>-2.1090000000000001E-2</c:v>
                      </c:pt>
                      <c:pt idx="230">
                        <c:v>-1.6570000000000001E-2</c:v>
                      </c:pt>
                      <c:pt idx="231" formatCode="0.00E+00">
                        <c:v>-1.695E-2</c:v>
                      </c:pt>
                      <c:pt idx="232" formatCode="0.00E+00">
                        <c:v>-1.678E-2</c:v>
                      </c:pt>
                      <c:pt idx="233" formatCode="0.00E+00">
                        <c:v>-1.695E-2</c:v>
                      </c:pt>
                      <c:pt idx="234" formatCode="0.00E+00">
                        <c:v>-1.6289999999999999E-2</c:v>
                      </c:pt>
                      <c:pt idx="235" formatCode="0.00E+00">
                        <c:v>-2.052E-2</c:v>
                      </c:pt>
                      <c:pt idx="236" formatCode="0.00E+00">
                        <c:v>-2.1940000000000001E-2</c:v>
                      </c:pt>
                      <c:pt idx="237" formatCode="0.00E+00">
                        <c:v>-1.8350000000000002E-2</c:v>
                      </c:pt>
                      <c:pt idx="238" formatCode="0.00E+00">
                        <c:v>-1.316E-2</c:v>
                      </c:pt>
                      <c:pt idx="239" formatCode="0.00E+00">
                        <c:v>-1.593E-2</c:v>
                      </c:pt>
                      <c:pt idx="240" formatCode="0.00E+00">
                        <c:v>-1.392E-2</c:v>
                      </c:pt>
                      <c:pt idx="241" formatCode="0.00E+00">
                        <c:v>-1.422E-2</c:v>
                      </c:pt>
                      <c:pt idx="242" formatCode="0.00E+00">
                        <c:v>-1.439E-2</c:v>
                      </c:pt>
                      <c:pt idx="243" formatCode="0.00E+00">
                        <c:v>-1.5810000000000001E-2</c:v>
                      </c:pt>
                      <c:pt idx="244" formatCode="0.00E+00">
                        <c:v>-9.41E-3</c:v>
                      </c:pt>
                      <c:pt idx="245" formatCode="0.00E+00">
                        <c:v>-8.2400000000000008E-3</c:v>
                      </c:pt>
                      <c:pt idx="246" formatCode="0.00E+00">
                        <c:v>-7.4900000000000001E-3</c:v>
                      </c:pt>
                      <c:pt idx="247" formatCode="0.00E+00">
                        <c:v>-1.043E-2</c:v>
                      </c:pt>
                      <c:pt idx="248" formatCode="0.00E+00">
                        <c:v>-1.0800000000000001E-2</c:v>
                      </c:pt>
                      <c:pt idx="249" formatCode="0.00E+00">
                        <c:v>-1.3690000000000001E-2</c:v>
                      </c:pt>
                      <c:pt idx="250" formatCode="0.00E+00">
                        <c:v>-1.4449999999999999E-2</c:v>
                      </c:pt>
                      <c:pt idx="251" formatCode="0.00E+00">
                        <c:v>-1.1900000000000001E-2</c:v>
                      </c:pt>
                      <c:pt idx="252">
                        <c:v>-1.2239999999999999E-2</c:v>
                      </c:pt>
                      <c:pt idx="253">
                        <c:v>-8.3999999999999995E-3</c:v>
                      </c:pt>
                      <c:pt idx="254">
                        <c:v>-1.1730000000000001E-2</c:v>
                      </c:pt>
                      <c:pt idx="255" formatCode="0.00E+00">
                        <c:v>-1.051E-2</c:v>
                      </c:pt>
                      <c:pt idx="256" formatCode="0.00E+00">
                        <c:v>-1.1379999999999999E-2</c:v>
                      </c:pt>
                      <c:pt idx="257">
                        <c:v>-9.5200000000000007E-3</c:v>
                      </c:pt>
                      <c:pt idx="258">
                        <c:v>-1.315E-2</c:v>
                      </c:pt>
                      <c:pt idx="259">
                        <c:v>-1.1220000000000001E-2</c:v>
                      </c:pt>
                      <c:pt idx="260" formatCode="0.00E+00">
                        <c:v>-1.112E-2</c:v>
                      </c:pt>
                      <c:pt idx="261">
                        <c:v>-1.2070000000000001E-2</c:v>
                      </c:pt>
                      <c:pt idx="262" formatCode="0.00E+00">
                        <c:v>-1.2019999999999999E-2</c:v>
                      </c:pt>
                      <c:pt idx="263" formatCode="0.00E+00">
                        <c:v>-1.1209999999999999E-2</c:v>
                      </c:pt>
                      <c:pt idx="264">
                        <c:v>-1.0699999999999999E-2</c:v>
                      </c:pt>
                      <c:pt idx="265">
                        <c:v>-1.1480000000000001E-2</c:v>
                      </c:pt>
                      <c:pt idx="266">
                        <c:v>-1.3650000000000001E-2</c:v>
                      </c:pt>
                      <c:pt idx="267" formatCode="0.00E+00">
                        <c:v>-1.176E-2</c:v>
                      </c:pt>
                      <c:pt idx="268">
                        <c:v>-1.354E-2</c:v>
                      </c:pt>
                      <c:pt idx="269">
                        <c:v>-8.9700000000000005E-3</c:v>
                      </c:pt>
                      <c:pt idx="270">
                        <c:v>-9.7099999999999999E-3</c:v>
                      </c:pt>
                      <c:pt idx="271">
                        <c:v>-4.8900000000000002E-3</c:v>
                      </c:pt>
                      <c:pt idx="272">
                        <c:v>-3.5400000000000002E-3</c:v>
                      </c:pt>
                      <c:pt idx="273">
                        <c:v>-1.1000000000000001E-3</c:v>
                      </c:pt>
                      <c:pt idx="274" formatCode="0.00E+00">
                        <c:v>-4.5199999999999997E-3</c:v>
                      </c:pt>
                      <c:pt idx="275" formatCode="0.00E+00">
                        <c:v>-3.5100000000000001E-3</c:v>
                      </c:pt>
                      <c:pt idx="276" formatCode="0.00E+00">
                        <c:v>-4.4200000000000003E-3</c:v>
                      </c:pt>
                      <c:pt idx="277" formatCode="0.00E+00">
                        <c:v>-5.8700000000000002E-3</c:v>
                      </c:pt>
                      <c:pt idx="278" formatCode="0.00E+00">
                        <c:v>-2.7200000000000002E-3</c:v>
                      </c:pt>
                      <c:pt idx="279" formatCode="0.00E+00">
                        <c:v>3.4277299999999999E-4</c:v>
                      </c:pt>
                      <c:pt idx="280" formatCode="0.00E+00">
                        <c:v>1.8644199999999999E-4</c:v>
                      </c:pt>
                      <c:pt idx="281" formatCode="0.00E+00">
                        <c:v>-2.6809300000000001E-4</c:v>
                      </c:pt>
                      <c:pt idx="282" formatCode="0.00E+00">
                        <c:v>-5.46782E-4</c:v>
                      </c:pt>
                      <c:pt idx="283">
                        <c:v>1.81E-3</c:v>
                      </c:pt>
                      <c:pt idx="284" formatCode="0.00E+00">
                        <c:v>9.8784099999999994E-4</c:v>
                      </c:pt>
                      <c:pt idx="285" formatCode="0.00E+00">
                        <c:v>2.8800000000000002E-3</c:v>
                      </c:pt>
                      <c:pt idx="286" formatCode="0.00E+00">
                        <c:v>4.9500000000000004E-3</c:v>
                      </c:pt>
                      <c:pt idx="287" formatCode="0.00E+00">
                        <c:v>9.2300000000000004E-3</c:v>
                      </c:pt>
                      <c:pt idx="288" formatCode="0.00E+00">
                        <c:v>4.81E-3</c:v>
                      </c:pt>
                      <c:pt idx="289" formatCode="0.00E+00">
                        <c:v>5.6600000000000001E-3</c:v>
                      </c:pt>
                      <c:pt idx="290" formatCode="0.00E+00">
                        <c:v>1.157E-2</c:v>
                      </c:pt>
                      <c:pt idx="291" formatCode="0.00E+00">
                        <c:v>1.5980000000000001E-2</c:v>
                      </c:pt>
                      <c:pt idx="292" formatCode="0.00E+00">
                        <c:v>1.5789999999999998E-2</c:v>
                      </c:pt>
                      <c:pt idx="293" formatCode="0.00E+00">
                        <c:v>1.6219999999999998E-2</c:v>
                      </c:pt>
                      <c:pt idx="294" formatCode="0.00E+00">
                        <c:v>1.427E-2</c:v>
                      </c:pt>
                      <c:pt idx="295" formatCode="0.00E+00">
                        <c:v>1.068E-2</c:v>
                      </c:pt>
                      <c:pt idx="296" formatCode="0.00E+00">
                        <c:v>8.0999999999999996E-3</c:v>
                      </c:pt>
                      <c:pt idx="297" formatCode="0.00E+00">
                        <c:v>-3.184E-2</c:v>
                      </c:pt>
                      <c:pt idx="298" formatCode="0.00E+00">
                        <c:v>-0.27387</c:v>
                      </c:pt>
                      <c:pt idx="299">
                        <c:v>-0.74556</c:v>
                      </c:pt>
                      <c:pt idx="300">
                        <c:v>-1.3876599999999999</c:v>
                      </c:pt>
                      <c:pt idx="301">
                        <c:v>-2.1210200000000001</c:v>
                      </c:pt>
                      <c:pt idx="302">
                        <c:v>-2.74254</c:v>
                      </c:pt>
                      <c:pt idx="303">
                        <c:v>-3.0489199999999999</c:v>
                      </c:pt>
                      <c:pt idx="304">
                        <c:v>-3.0341800000000001</c:v>
                      </c:pt>
                      <c:pt idx="305">
                        <c:v>-2.7654700000000001</c:v>
                      </c:pt>
                      <c:pt idx="306">
                        <c:v>-2.32613</c:v>
                      </c:pt>
                      <c:pt idx="307">
                        <c:v>-1.8932</c:v>
                      </c:pt>
                      <c:pt idx="308">
                        <c:v>-1.5249900000000001</c:v>
                      </c:pt>
                      <c:pt idx="309">
                        <c:v>-1.2155100000000001</c:v>
                      </c:pt>
                      <c:pt idx="310">
                        <c:v>-0.96555999999999997</c:v>
                      </c:pt>
                      <c:pt idx="311">
                        <c:v>-0.77607999999999999</c:v>
                      </c:pt>
                      <c:pt idx="312">
                        <c:v>-0.63741999999999999</c:v>
                      </c:pt>
                      <c:pt idx="313">
                        <c:v>-0.52834999999999999</c:v>
                      </c:pt>
                      <c:pt idx="314" formatCode="0.00E+00">
                        <c:v>-0.4415</c:v>
                      </c:pt>
                      <c:pt idx="315">
                        <c:v>-0.37392999999999998</c:v>
                      </c:pt>
                      <c:pt idx="316">
                        <c:v>-0.31322</c:v>
                      </c:pt>
                      <c:pt idx="317" formatCode="0.00E+00">
                        <c:v>-0.25853999999999999</c:v>
                      </c:pt>
                      <c:pt idx="318">
                        <c:v>-0.21360999999999999</c:v>
                      </c:pt>
                      <c:pt idx="319">
                        <c:v>-0.17755000000000001</c:v>
                      </c:pt>
                      <c:pt idx="320" formatCode="0.00E+00">
                        <c:v>-0.14563000000000001</c:v>
                      </c:pt>
                      <c:pt idx="321" formatCode="0.00E+00">
                        <c:v>-0.11856999999999999</c:v>
                      </c:pt>
                      <c:pt idx="322" formatCode="0.00E+00">
                        <c:v>-9.8739999999999994E-2</c:v>
                      </c:pt>
                      <c:pt idx="323">
                        <c:v>-8.523E-2</c:v>
                      </c:pt>
                      <c:pt idx="324">
                        <c:v>-7.0510000000000003E-2</c:v>
                      </c:pt>
                      <c:pt idx="325">
                        <c:v>-6.0600000000000001E-2</c:v>
                      </c:pt>
                      <c:pt idx="326">
                        <c:v>-5.2060000000000002E-2</c:v>
                      </c:pt>
                      <c:pt idx="327">
                        <c:v>-4.6460000000000001E-2</c:v>
                      </c:pt>
                      <c:pt idx="328">
                        <c:v>-3.9100000000000003E-2</c:v>
                      </c:pt>
                      <c:pt idx="329">
                        <c:v>-3.5720000000000002E-2</c:v>
                      </c:pt>
                      <c:pt idx="330">
                        <c:v>-2.5559999999999999E-2</c:v>
                      </c:pt>
                      <c:pt idx="331" formatCode="0.00E+00">
                        <c:v>-1.8530000000000001E-2</c:v>
                      </c:pt>
                      <c:pt idx="332">
                        <c:v>-9.58E-3</c:v>
                      </c:pt>
                      <c:pt idx="333">
                        <c:v>-1.56E-3</c:v>
                      </c:pt>
                      <c:pt idx="334">
                        <c:v>8.6899999999999998E-3</c:v>
                      </c:pt>
                      <c:pt idx="335">
                        <c:v>1.2200000000000001E-2</c:v>
                      </c:pt>
                      <c:pt idx="336" formatCode="0.00E+00">
                        <c:v>1.1990000000000001E-2</c:v>
                      </c:pt>
                      <c:pt idx="337">
                        <c:v>1.218E-2</c:v>
                      </c:pt>
                      <c:pt idx="338">
                        <c:v>1.017E-2</c:v>
                      </c:pt>
                      <c:pt idx="339">
                        <c:v>5.1500000000000001E-3</c:v>
                      </c:pt>
                      <c:pt idx="340">
                        <c:v>3.9300000000000003E-3</c:v>
                      </c:pt>
                      <c:pt idx="341">
                        <c:v>1.142E-2</c:v>
                      </c:pt>
                      <c:pt idx="342" formatCode="0.00E+00">
                        <c:v>1.389E-2</c:v>
                      </c:pt>
                      <c:pt idx="343" formatCode="0.00E+00">
                        <c:v>1.0540000000000001E-2</c:v>
                      </c:pt>
                      <c:pt idx="344" formatCode="0.00E+00">
                        <c:v>1.163E-2</c:v>
                      </c:pt>
                      <c:pt idx="345">
                        <c:v>1.112E-2</c:v>
                      </c:pt>
                      <c:pt idx="346" formatCode="0.00E+00">
                        <c:v>3.5500000000000002E-3</c:v>
                      </c:pt>
                      <c:pt idx="347" formatCode="0.00E+00">
                        <c:v>3.5899999999999999E-3</c:v>
                      </c:pt>
                      <c:pt idx="348">
                        <c:v>9.6900000000000007E-3</c:v>
                      </c:pt>
                      <c:pt idx="349">
                        <c:v>7.77E-3</c:v>
                      </c:pt>
                      <c:pt idx="350" formatCode="0.00E+00">
                        <c:v>6.2599999999999999E-3</c:v>
                      </c:pt>
                      <c:pt idx="351" formatCode="0.00E+00">
                        <c:v>3.7100000000000002E-3</c:v>
                      </c:pt>
                      <c:pt idx="352" formatCode="0.00E+00">
                        <c:v>-2.6983900000000002E-4</c:v>
                      </c:pt>
                      <c:pt idx="353" formatCode="0.00E+00">
                        <c:v>1.0507500000000001E-4</c:v>
                      </c:pt>
                      <c:pt idx="354">
                        <c:v>5.5399999999999998E-3</c:v>
                      </c:pt>
                      <c:pt idx="355">
                        <c:v>6.5900000000000004E-3</c:v>
                      </c:pt>
                      <c:pt idx="356">
                        <c:v>1.136E-2</c:v>
                      </c:pt>
                      <c:pt idx="357">
                        <c:v>1.4489999999999999E-2</c:v>
                      </c:pt>
                      <c:pt idx="358" formatCode="0.00E+00">
                        <c:v>1.332E-2</c:v>
                      </c:pt>
                      <c:pt idx="359" formatCode="0.00E+00">
                        <c:v>1.3440000000000001E-2</c:v>
                      </c:pt>
                      <c:pt idx="360" formatCode="0.00E+00">
                        <c:v>1.21E-2</c:v>
                      </c:pt>
                      <c:pt idx="361" formatCode="0.00E+00">
                        <c:v>5.1999999999999998E-3</c:v>
                      </c:pt>
                      <c:pt idx="362">
                        <c:v>3.1900000000000001E-3</c:v>
                      </c:pt>
                      <c:pt idx="363">
                        <c:v>4.6499999999999996E-3</c:v>
                      </c:pt>
                      <c:pt idx="364">
                        <c:v>3.2699999999999999E-3</c:v>
                      </c:pt>
                      <c:pt idx="365">
                        <c:v>3.2100000000000002E-3</c:v>
                      </c:pt>
                      <c:pt idx="366">
                        <c:v>5.79E-3</c:v>
                      </c:pt>
                      <c:pt idx="367" formatCode="0.00E+00">
                        <c:v>8.2400000000000008E-3</c:v>
                      </c:pt>
                      <c:pt idx="368">
                        <c:v>6.2199999999999998E-3</c:v>
                      </c:pt>
                      <c:pt idx="369">
                        <c:v>5.8300000000000001E-3</c:v>
                      </c:pt>
                      <c:pt idx="370">
                        <c:v>6.0200000000000002E-3</c:v>
                      </c:pt>
                      <c:pt idx="371" formatCode="0.00E+00">
                        <c:v>6.2599999999999999E-3</c:v>
                      </c:pt>
                      <c:pt idx="372">
                        <c:v>2.0100000000000001E-3</c:v>
                      </c:pt>
                      <c:pt idx="373" formatCode="0.00E+00">
                        <c:v>3.6793200000000001E-4</c:v>
                      </c:pt>
                      <c:pt idx="374" formatCode="0.00E+00">
                        <c:v>-2.2399999999999998E-3</c:v>
                      </c:pt>
                      <c:pt idx="375" formatCode="0.00E+00">
                        <c:v>-1E-3</c:v>
                      </c:pt>
                      <c:pt idx="376" formatCode="0.00E+00">
                        <c:v>-6.8202900000000001E-4</c:v>
                      </c:pt>
                      <c:pt idx="377" formatCode="0.00E+00">
                        <c:v>1.9400000000000001E-3</c:v>
                      </c:pt>
                      <c:pt idx="378" formatCode="0.00E+00">
                        <c:v>2.6800000000000001E-3</c:v>
                      </c:pt>
                      <c:pt idx="379" formatCode="0.00E+00">
                        <c:v>2.9499999999999999E-3</c:v>
                      </c:pt>
                      <c:pt idx="380" formatCode="0.00E+00">
                        <c:v>3.48E-3</c:v>
                      </c:pt>
                      <c:pt idx="381" formatCode="0.00E+00">
                        <c:v>4.3899999999999998E-3</c:v>
                      </c:pt>
                      <c:pt idx="382" formatCode="0.00E+00">
                        <c:v>3.16E-3</c:v>
                      </c:pt>
                      <c:pt idx="383" formatCode="0.00E+00">
                        <c:v>6.45E-3</c:v>
                      </c:pt>
                      <c:pt idx="384" formatCode="0.00E+00">
                        <c:v>5.9699999999999996E-3</c:v>
                      </c:pt>
                      <c:pt idx="385" formatCode="0.00E+00">
                        <c:v>5.5399999999999998E-3</c:v>
                      </c:pt>
                      <c:pt idx="386">
                        <c:v>6.0299999999999998E-3</c:v>
                      </c:pt>
                      <c:pt idx="387" formatCode="0.00E+00">
                        <c:v>5.0899999999999999E-3</c:v>
                      </c:pt>
                      <c:pt idx="388">
                        <c:v>3.9899999999999996E-3</c:v>
                      </c:pt>
                      <c:pt idx="389">
                        <c:v>2.5500000000000002E-3</c:v>
                      </c:pt>
                      <c:pt idx="390">
                        <c:v>1.15E-3</c:v>
                      </c:pt>
                      <c:pt idx="391" formatCode="0.00E+00">
                        <c:v>6.3704400000000002E-4</c:v>
                      </c:pt>
                      <c:pt idx="392" formatCode="0.00E+00">
                        <c:v>1.8400000000000001E-3</c:v>
                      </c:pt>
                      <c:pt idx="393">
                        <c:v>-3.7499999999999999E-3</c:v>
                      </c:pt>
                      <c:pt idx="394" formatCode="0.00E+00">
                        <c:v>-9.6757600000000005E-4</c:v>
                      </c:pt>
                      <c:pt idx="395" formatCode="0.00E+00">
                        <c:v>2.26713E-4</c:v>
                      </c:pt>
                      <c:pt idx="396">
                        <c:v>1.34E-3</c:v>
                      </c:pt>
                      <c:pt idx="397">
                        <c:v>4.1599999999999996E-3</c:v>
                      </c:pt>
                      <c:pt idx="398">
                        <c:v>8.8699999999999994E-3</c:v>
                      </c:pt>
                      <c:pt idx="399">
                        <c:v>1.141E-2</c:v>
                      </c:pt>
                      <c:pt idx="400">
                        <c:v>1.235E-2</c:v>
                      </c:pt>
                      <c:pt idx="401">
                        <c:v>1.5089999999999999E-2</c:v>
                      </c:pt>
                      <c:pt idx="402" formatCode="0.00E+00">
                        <c:v>1.4239999999999999E-2</c:v>
                      </c:pt>
                      <c:pt idx="403" formatCode="0.00E+00">
                        <c:v>1.2919999999999999E-2</c:v>
                      </c:pt>
                      <c:pt idx="404">
                        <c:v>8.26E-3</c:v>
                      </c:pt>
                      <c:pt idx="405" formatCode="0.00E+00">
                        <c:v>1.0160000000000001E-2</c:v>
                      </c:pt>
                      <c:pt idx="406" formatCode="0.00E+00">
                        <c:v>1.1560000000000001E-2</c:v>
                      </c:pt>
                      <c:pt idx="407" formatCode="0.00E+00">
                        <c:v>1.6480000000000002E-2</c:v>
                      </c:pt>
                      <c:pt idx="408" formatCode="0.00E+00">
                        <c:v>2.0899999999999998E-2</c:v>
                      </c:pt>
                      <c:pt idx="409" formatCode="0.00E+00">
                        <c:v>2.4979999999999999E-2</c:v>
                      </c:pt>
                      <c:pt idx="410" formatCode="0.00E+00">
                        <c:v>2.496E-2</c:v>
                      </c:pt>
                      <c:pt idx="411">
                        <c:v>2.3730000000000001E-2</c:v>
                      </c:pt>
                      <c:pt idx="412">
                        <c:v>1.9269999999999999E-2</c:v>
                      </c:pt>
                      <c:pt idx="413">
                        <c:v>1.8499999999999999E-2</c:v>
                      </c:pt>
                      <c:pt idx="414">
                        <c:v>1.9949999999999999E-2</c:v>
                      </c:pt>
                      <c:pt idx="415">
                        <c:v>2.198E-2</c:v>
                      </c:pt>
                      <c:pt idx="416" formatCode="0.00E+00">
                        <c:v>2.581E-2</c:v>
                      </c:pt>
                      <c:pt idx="417">
                        <c:v>1.546E-2</c:v>
                      </c:pt>
                      <c:pt idx="418">
                        <c:v>-0.15079000000000001</c:v>
                      </c:pt>
                      <c:pt idx="419" formatCode="0.00E+00">
                        <c:v>-0.53825000000000001</c:v>
                      </c:pt>
                      <c:pt idx="420">
                        <c:v>-1.09809</c:v>
                      </c:pt>
                      <c:pt idx="421">
                        <c:v>-1.78291</c:v>
                      </c:pt>
                      <c:pt idx="422">
                        <c:v>-2.4336600000000002</c:v>
                      </c:pt>
                      <c:pt idx="423">
                        <c:v>-2.8295699999999999</c:v>
                      </c:pt>
                      <c:pt idx="424">
                        <c:v>-2.9178700000000002</c:v>
                      </c:pt>
                      <c:pt idx="425">
                        <c:v>-2.7514099999999999</c:v>
                      </c:pt>
                      <c:pt idx="426">
                        <c:v>-2.3865799999999999</c:v>
                      </c:pt>
                      <c:pt idx="427">
                        <c:v>-1.9764900000000001</c:v>
                      </c:pt>
                      <c:pt idx="428">
                        <c:v>-1.62019</c:v>
                      </c:pt>
                      <c:pt idx="429">
                        <c:v>-1.3101799999999999</c:v>
                      </c:pt>
                      <c:pt idx="430">
                        <c:v>-1.0527599999999999</c:v>
                      </c:pt>
                      <c:pt idx="431">
                        <c:v>-0.85148000000000001</c:v>
                      </c:pt>
                      <c:pt idx="432">
                        <c:v>-0.69996000000000003</c:v>
                      </c:pt>
                      <c:pt idx="433">
                        <c:v>-0.58118999999999998</c:v>
                      </c:pt>
                      <c:pt idx="434">
                        <c:v>-0.48794999999999999</c:v>
                      </c:pt>
                      <c:pt idx="435" formatCode="0.00E+00">
                        <c:v>-0.41461999999999999</c:v>
                      </c:pt>
                      <c:pt idx="436">
                        <c:v>-0.35021000000000002</c:v>
                      </c:pt>
                      <c:pt idx="437" formatCode="0.00E+00">
                        <c:v>-0.29365999999999998</c:v>
                      </c:pt>
                      <c:pt idx="438" formatCode="0.00E+00">
                        <c:v>-0.24543000000000001</c:v>
                      </c:pt>
                      <c:pt idx="439" formatCode="0.00E+00">
                        <c:v>-0.20566000000000001</c:v>
                      </c:pt>
                      <c:pt idx="440" formatCode="0.00E+00">
                        <c:v>-0.16874</c:v>
                      </c:pt>
                      <c:pt idx="441">
                        <c:v>-0.13855000000000001</c:v>
                      </c:pt>
                      <c:pt idx="442" formatCode="0.00E+00">
                        <c:v>-0.11241</c:v>
                      </c:pt>
                      <c:pt idx="443">
                        <c:v>-9.3229999999999993E-2</c:v>
                      </c:pt>
                      <c:pt idx="444">
                        <c:v>-7.6509999999999995E-2</c:v>
                      </c:pt>
                      <c:pt idx="445">
                        <c:v>-6.5689999999999998E-2</c:v>
                      </c:pt>
                      <c:pt idx="446">
                        <c:v>-5.475E-2</c:v>
                      </c:pt>
                      <c:pt idx="447">
                        <c:v>-4.5519999999999998E-2</c:v>
                      </c:pt>
                      <c:pt idx="448">
                        <c:v>-3.3570000000000003E-2</c:v>
                      </c:pt>
                      <c:pt idx="449">
                        <c:v>-2.4590000000000001E-2</c:v>
                      </c:pt>
                      <c:pt idx="450">
                        <c:v>-1.9429999999999999E-2</c:v>
                      </c:pt>
                      <c:pt idx="451">
                        <c:v>-1.6619999999999999E-2</c:v>
                      </c:pt>
                      <c:pt idx="452" formatCode="0.00E+00">
                        <c:v>-1.4930000000000001E-2</c:v>
                      </c:pt>
                      <c:pt idx="453" formatCode="0.00E+00">
                        <c:v>-1.4500000000000001E-2</c:v>
                      </c:pt>
                      <c:pt idx="454">
                        <c:v>-1.324E-2</c:v>
                      </c:pt>
                      <c:pt idx="455">
                        <c:v>-5.11E-3</c:v>
                      </c:pt>
                      <c:pt idx="456" formatCode="0.00E+00">
                        <c:v>-4.1317900000000001E-4</c:v>
                      </c:pt>
                      <c:pt idx="457">
                        <c:v>2.1900000000000001E-3</c:v>
                      </c:pt>
                      <c:pt idx="458" formatCode="0.00E+00">
                        <c:v>3.7499999999999999E-3</c:v>
                      </c:pt>
                      <c:pt idx="459" formatCode="0.00E+00">
                        <c:v>6.5199999999999998E-3</c:v>
                      </c:pt>
                      <c:pt idx="460">
                        <c:v>1.6000000000000001E-3</c:v>
                      </c:pt>
                      <c:pt idx="461" formatCode="0.00E+00">
                        <c:v>-8.1837499999999998E-4</c:v>
                      </c:pt>
                      <c:pt idx="462" formatCode="0.00E+00">
                        <c:v>1.2800000000000001E-3</c:v>
                      </c:pt>
                      <c:pt idx="463" formatCode="0.00E+00">
                        <c:v>4.6800000000000001E-3</c:v>
                      </c:pt>
                      <c:pt idx="464" formatCode="0.00E+00">
                        <c:v>2.31E-3</c:v>
                      </c:pt>
                      <c:pt idx="465" formatCode="0.00E+00">
                        <c:v>4.5399999999999998E-3</c:v>
                      </c:pt>
                      <c:pt idx="466" formatCode="0.00E+00">
                        <c:v>7.4000000000000003E-3</c:v>
                      </c:pt>
                      <c:pt idx="467" formatCode="0.00E+00">
                        <c:v>6.28E-3</c:v>
                      </c:pt>
                      <c:pt idx="468" formatCode="0.00E+00">
                        <c:v>7.0800000000000004E-3</c:v>
                      </c:pt>
                      <c:pt idx="469" formatCode="0.00E+00">
                        <c:v>1.32E-2</c:v>
                      </c:pt>
                      <c:pt idx="470" formatCode="0.00E+00">
                        <c:v>1.2630000000000001E-2</c:v>
                      </c:pt>
                      <c:pt idx="471">
                        <c:v>9.3299999999999998E-3</c:v>
                      </c:pt>
                      <c:pt idx="472">
                        <c:v>8.8800000000000007E-3</c:v>
                      </c:pt>
                      <c:pt idx="473">
                        <c:v>6.5500000000000003E-3</c:v>
                      </c:pt>
                      <c:pt idx="474" formatCode="0.00E+00">
                        <c:v>-5.9157800000000005E-4</c:v>
                      </c:pt>
                      <c:pt idx="475" formatCode="0.00E+00">
                        <c:v>-1.67E-3</c:v>
                      </c:pt>
                      <c:pt idx="476">
                        <c:v>-1.66E-3</c:v>
                      </c:pt>
                      <c:pt idx="477" formatCode="0.00E+00">
                        <c:v>-3.5799999999999998E-3</c:v>
                      </c:pt>
                      <c:pt idx="478">
                        <c:v>-4.5100000000000001E-3</c:v>
                      </c:pt>
                      <c:pt idx="479">
                        <c:v>-2.31E-3</c:v>
                      </c:pt>
                      <c:pt idx="480">
                        <c:v>2.3600000000000001E-3</c:v>
                      </c:pt>
                      <c:pt idx="481">
                        <c:v>1.25E-3</c:v>
                      </c:pt>
                      <c:pt idx="482">
                        <c:v>-1.15E-3</c:v>
                      </c:pt>
                      <c:pt idx="483">
                        <c:v>-4.8900000000000002E-3</c:v>
                      </c:pt>
                      <c:pt idx="484">
                        <c:v>-5.6499999999999996E-3</c:v>
                      </c:pt>
                      <c:pt idx="485" formatCode="0.00E+00">
                        <c:v>-9.3500000000000007E-3</c:v>
                      </c:pt>
                      <c:pt idx="486">
                        <c:v>-7.6899999999999998E-3</c:v>
                      </c:pt>
                      <c:pt idx="487" formatCode="0.00E+00">
                        <c:v>-6.1199999999999996E-3</c:v>
                      </c:pt>
                      <c:pt idx="488">
                        <c:v>-3.46E-3</c:v>
                      </c:pt>
                      <c:pt idx="489" formatCode="0.00E+00">
                        <c:v>-1.5100000000000001E-3</c:v>
                      </c:pt>
                      <c:pt idx="490">
                        <c:v>-6.2500000000000003E-3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1B39-4C5C-B76C-F541DF33858C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'25C'!$I$3:$I$2459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'25C'!$J$3:$J$2459</c:f>
              <c:numCache>
                <c:formatCode>General</c:formatCode>
                <c:ptCount val="2457"/>
                <c:pt idx="0">
                  <c:v>-8.2409999999999997E-2</c:v>
                </c:pt>
                <c:pt idx="1">
                  <c:v>-8.6999999999999994E-2</c:v>
                </c:pt>
                <c:pt idx="2" formatCode="0.00E+00">
                  <c:v>-8.5400000000000004E-2</c:v>
                </c:pt>
                <c:pt idx="3">
                  <c:v>-8.0070000000000002E-2</c:v>
                </c:pt>
                <c:pt idx="4">
                  <c:v>-7.4459999999999998E-2</c:v>
                </c:pt>
                <c:pt idx="5">
                  <c:v>-7.3520000000000002E-2</c:v>
                </c:pt>
                <c:pt idx="6">
                  <c:v>-6.9489999999999996E-2</c:v>
                </c:pt>
                <c:pt idx="7">
                  <c:v>-6.5970000000000001E-2</c:v>
                </c:pt>
                <c:pt idx="8">
                  <c:v>-6.7879999999999996E-2</c:v>
                </c:pt>
                <c:pt idx="9">
                  <c:v>-6.9209999999999994E-2</c:v>
                </c:pt>
                <c:pt idx="10">
                  <c:v>-6.5430000000000002E-2</c:v>
                </c:pt>
                <c:pt idx="11">
                  <c:v>-5.8389999999999997E-2</c:v>
                </c:pt>
                <c:pt idx="12">
                  <c:v>-5.4480000000000001E-2</c:v>
                </c:pt>
                <c:pt idx="13">
                  <c:v>-4.9239999999999999E-2</c:v>
                </c:pt>
                <c:pt idx="14">
                  <c:v>-4.3159999999999997E-2</c:v>
                </c:pt>
                <c:pt idx="15">
                  <c:v>-4.181E-2</c:v>
                </c:pt>
                <c:pt idx="16" formatCode="0.00E+00">
                  <c:v>-4.4350000000000001E-2</c:v>
                </c:pt>
                <c:pt idx="17">
                  <c:v>-4.3920000000000001E-2</c:v>
                </c:pt>
                <c:pt idx="18" formatCode="0.00E+00">
                  <c:v>-4.0809999999999999E-2</c:v>
                </c:pt>
                <c:pt idx="19">
                  <c:v>-4.0050000000000002E-2</c:v>
                </c:pt>
                <c:pt idx="20">
                  <c:v>-3.5810000000000002E-2</c:v>
                </c:pt>
                <c:pt idx="21">
                  <c:v>-3.0939999999999999E-2</c:v>
                </c:pt>
                <c:pt idx="22">
                  <c:v>-2.6370000000000001E-2</c:v>
                </c:pt>
                <c:pt idx="23">
                  <c:v>-2.2259999999999999E-2</c:v>
                </c:pt>
                <c:pt idx="24" formatCode="0.00E+00">
                  <c:v>-1.308E-2</c:v>
                </c:pt>
                <c:pt idx="25" formatCode="0.00E+00">
                  <c:v>-8.5500000000000003E-3</c:v>
                </c:pt>
                <c:pt idx="26" formatCode="0.00E+00">
                  <c:v>-6.0299999999999998E-3</c:v>
                </c:pt>
                <c:pt idx="27">
                  <c:v>-6.1399999999999996E-3</c:v>
                </c:pt>
                <c:pt idx="28">
                  <c:v>-5.4599999999999996E-3</c:v>
                </c:pt>
                <c:pt idx="29" formatCode="0.00E+00">
                  <c:v>-6.5500000000000003E-3</c:v>
                </c:pt>
                <c:pt idx="30" formatCode="0.00E+00">
                  <c:v>-1.74E-3</c:v>
                </c:pt>
                <c:pt idx="31" formatCode="0.00E+00">
                  <c:v>-1.92E-3</c:v>
                </c:pt>
                <c:pt idx="32">
                  <c:v>1.0499999999999999E-3</c:v>
                </c:pt>
                <c:pt idx="33" formatCode="0.00E+00">
                  <c:v>4.1799999999999997E-3</c:v>
                </c:pt>
                <c:pt idx="34">
                  <c:v>4.5500000000000002E-3</c:v>
                </c:pt>
                <c:pt idx="35">
                  <c:v>-1.15E-3</c:v>
                </c:pt>
                <c:pt idx="36">
                  <c:v>1.98E-3</c:v>
                </c:pt>
                <c:pt idx="37">
                  <c:v>4.0699999999999998E-3</c:v>
                </c:pt>
                <c:pt idx="38">
                  <c:v>2.5200000000000001E-3</c:v>
                </c:pt>
                <c:pt idx="39">
                  <c:v>3.5100000000000001E-3</c:v>
                </c:pt>
                <c:pt idx="40">
                  <c:v>8.1099999999999992E-3</c:v>
                </c:pt>
                <c:pt idx="41">
                  <c:v>1.0699999999999999E-2</c:v>
                </c:pt>
                <c:pt idx="42">
                  <c:v>8.7200000000000003E-3</c:v>
                </c:pt>
                <c:pt idx="43">
                  <c:v>1.1979999999999999E-2</c:v>
                </c:pt>
                <c:pt idx="44" formatCode="0.00E+00">
                  <c:v>1.1350000000000001E-2</c:v>
                </c:pt>
                <c:pt idx="45" formatCode="0.00E+00">
                  <c:v>1.3270000000000001E-2</c:v>
                </c:pt>
                <c:pt idx="46">
                  <c:v>1.414E-2</c:v>
                </c:pt>
                <c:pt idx="47">
                  <c:v>1.2630000000000001E-2</c:v>
                </c:pt>
                <c:pt idx="48">
                  <c:v>1.0359999999999999E-2</c:v>
                </c:pt>
                <c:pt idx="49">
                  <c:v>1.035E-2</c:v>
                </c:pt>
                <c:pt idx="50">
                  <c:v>6.62E-3</c:v>
                </c:pt>
                <c:pt idx="51">
                  <c:v>5.7400000000000003E-3</c:v>
                </c:pt>
                <c:pt idx="52">
                  <c:v>1.0880000000000001E-2</c:v>
                </c:pt>
                <c:pt idx="53">
                  <c:v>1.116E-2</c:v>
                </c:pt>
                <c:pt idx="54">
                  <c:v>1.061E-2</c:v>
                </c:pt>
                <c:pt idx="55" formatCode="0.00E+00">
                  <c:v>1.0059999999999999E-2</c:v>
                </c:pt>
                <c:pt idx="56" formatCode="0.00E+00">
                  <c:v>1.039E-2</c:v>
                </c:pt>
                <c:pt idx="57" formatCode="0.00E+00">
                  <c:v>-3.8359999999999998E-2</c:v>
                </c:pt>
                <c:pt idx="58">
                  <c:v>-0.20164000000000001</c:v>
                </c:pt>
                <c:pt idx="59">
                  <c:v>-0.34662999999999999</c:v>
                </c:pt>
                <c:pt idx="60">
                  <c:v>-0.45271</c:v>
                </c:pt>
                <c:pt idx="61">
                  <c:v>-0.53656999999999999</c:v>
                </c:pt>
                <c:pt idx="62">
                  <c:v>-0.55332999999999999</c:v>
                </c:pt>
                <c:pt idx="63">
                  <c:v>-0.43318000000000001</c:v>
                </c:pt>
                <c:pt idx="64">
                  <c:v>-0.32157000000000002</c:v>
                </c:pt>
                <c:pt idx="65">
                  <c:v>-0.23543</c:v>
                </c:pt>
                <c:pt idx="66">
                  <c:v>-0.16767000000000001</c:v>
                </c:pt>
                <c:pt idx="67">
                  <c:v>-0.11668000000000001</c:v>
                </c:pt>
                <c:pt idx="68">
                  <c:v>-8.2769999999999996E-2</c:v>
                </c:pt>
                <c:pt idx="69">
                  <c:v>-5.7349999999999998E-2</c:v>
                </c:pt>
                <c:pt idx="70">
                  <c:v>-3.8789999999999998E-2</c:v>
                </c:pt>
                <c:pt idx="71">
                  <c:v>-2.6120000000000001E-2</c:v>
                </c:pt>
                <c:pt idx="72">
                  <c:v>-1.848E-2</c:v>
                </c:pt>
                <c:pt idx="73">
                  <c:v>-1.1809999999999999E-2</c:v>
                </c:pt>
                <c:pt idx="74">
                  <c:v>-1.7600000000000001E-2</c:v>
                </c:pt>
                <c:pt idx="75">
                  <c:v>-3.5900000000000001E-2</c:v>
                </c:pt>
                <c:pt idx="76">
                  <c:v>-4.8469999999999999E-2</c:v>
                </c:pt>
                <c:pt idx="77">
                  <c:v>-4.5010000000000001E-2</c:v>
                </c:pt>
                <c:pt idx="78">
                  <c:v>-3.7789999999999997E-2</c:v>
                </c:pt>
                <c:pt idx="79">
                  <c:v>-1.542E-2</c:v>
                </c:pt>
                <c:pt idx="80">
                  <c:v>1.3480000000000001E-2</c:v>
                </c:pt>
                <c:pt idx="81">
                  <c:v>3.4299999999999997E-2</c:v>
                </c:pt>
                <c:pt idx="82">
                  <c:v>4.2099999999999999E-2</c:v>
                </c:pt>
                <c:pt idx="83">
                  <c:v>4.2590000000000003E-2</c:v>
                </c:pt>
                <c:pt idx="84" formatCode="0.00E+00">
                  <c:v>3.9100000000000003E-2</c:v>
                </c:pt>
                <c:pt idx="85" formatCode="0.00E+00">
                  <c:v>3.363E-2</c:v>
                </c:pt>
                <c:pt idx="86" formatCode="0.00E+00">
                  <c:v>2.4389999999999998E-2</c:v>
                </c:pt>
                <c:pt idx="87" formatCode="0.00E+00">
                  <c:v>1.8780000000000002E-2</c:v>
                </c:pt>
                <c:pt idx="88" formatCode="0.00E+00">
                  <c:v>1.2710000000000001E-2</c:v>
                </c:pt>
                <c:pt idx="89" formatCode="0.00E+00">
                  <c:v>1.196E-2</c:v>
                </c:pt>
                <c:pt idx="90" formatCode="0.00E+00">
                  <c:v>1.0410000000000001E-2</c:v>
                </c:pt>
                <c:pt idx="91">
                  <c:v>1.2829999999999999E-2</c:v>
                </c:pt>
                <c:pt idx="92">
                  <c:v>1.179E-2</c:v>
                </c:pt>
                <c:pt idx="93">
                  <c:v>1.0659999999999999E-2</c:v>
                </c:pt>
                <c:pt idx="94">
                  <c:v>5.0899999999999999E-3</c:v>
                </c:pt>
                <c:pt idx="95">
                  <c:v>2.66E-3</c:v>
                </c:pt>
                <c:pt idx="96">
                  <c:v>1.4499999999999999E-3</c:v>
                </c:pt>
                <c:pt idx="97" formatCode="0.00E+00">
                  <c:v>-3.5300000000000002E-3</c:v>
                </c:pt>
                <c:pt idx="98" formatCode="0.00E+00">
                  <c:v>-1.2700000000000001E-3</c:v>
                </c:pt>
                <c:pt idx="99" formatCode="0.00E+00">
                  <c:v>-1.5200000000000001E-3</c:v>
                </c:pt>
                <c:pt idx="100" formatCode="0.00E+00">
                  <c:v>-6.13E-3</c:v>
                </c:pt>
                <c:pt idx="101" formatCode="0.00E+00">
                  <c:v>-1.487E-2</c:v>
                </c:pt>
                <c:pt idx="102" formatCode="0.00E+00">
                  <c:v>-1.299E-2</c:v>
                </c:pt>
                <c:pt idx="103" formatCode="0.00E+00">
                  <c:v>-1.9230000000000001E-2</c:v>
                </c:pt>
                <c:pt idx="104" formatCode="0.00E+00">
                  <c:v>-1.6799999999999999E-2</c:v>
                </c:pt>
                <c:pt idx="105" formatCode="0.00E+00">
                  <c:v>-1.2120000000000001E-2</c:v>
                </c:pt>
                <c:pt idx="106" formatCode="0.00E+00">
                  <c:v>-2.7525899999999997E-4</c:v>
                </c:pt>
                <c:pt idx="107" formatCode="0.00E+00">
                  <c:v>3.4499999999999999E-3</c:v>
                </c:pt>
                <c:pt idx="108" formatCode="0.00E+00">
                  <c:v>4.62E-3</c:v>
                </c:pt>
                <c:pt idx="109" formatCode="0.00E+00">
                  <c:v>4.3699999999999998E-3</c:v>
                </c:pt>
                <c:pt idx="110" formatCode="0.00E+00">
                  <c:v>4.7000000000000002E-3</c:v>
                </c:pt>
                <c:pt idx="111" formatCode="0.00E+00">
                  <c:v>2.3600000000000001E-3</c:v>
                </c:pt>
                <c:pt idx="112" formatCode="0.00E+00">
                  <c:v>1.2583400000000001E-5</c:v>
                </c:pt>
                <c:pt idx="113" formatCode="0.00E+00">
                  <c:v>1.5299999999999999E-3</c:v>
                </c:pt>
                <c:pt idx="114" formatCode="0.00E+00">
                  <c:v>1.89E-3</c:v>
                </c:pt>
                <c:pt idx="115" formatCode="0.00E+00">
                  <c:v>4.7499999999999999E-3</c:v>
                </c:pt>
                <c:pt idx="116" formatCode="0.00E+00">
                  <c:v>7.0699999999999999E-3</c:v>
                </c:pt>
                <c:pt idx="117" formatCode="0.00E+00">
                  <c:v>8.8400000000000006E-3</c:v>
                </c:pt>
                <c:pt idx="118">
                  <c:v>1.363E-2</c:v>
                </c:pt>
                <c:pt idx="119">
                  <c:v>1.453E-2</c:v>
                </c:pt>
                <c:pt idx="120" formatCode="0.00E+00">
                  <c:v>1.5299999999999999E-2</c:v>
                </c:pt>
                <c:pt idx="121" formatCode="0.00E+00">
                  <c:v>1.933E-2</c:v>
                </c:pt>
                <c:pt idx="122" formatCode="0.00E+00">
                  <c:v>2.2030000000000001E-2</c:v>
                </c:pt>
                <c:pt idx="123">
                  <c:v>2.3429999999999999E-2</c:v>
                </c:pt>
                <c:pt idx="124" formatCode="0.00E+00">
                  <c:v>2.6419999999999999E-2</c:v>
                </c:pt>
                <c:pt idx="125">
                  <c:v>2.8230000000000002E-2</c:v>
                </c:pt>
                <c:pt idx="126" formatCode="0.00E+00">
                  <c:v>2.5489999999999999E-2</c:v>
                </c:pt>
                <c:pt idx="127" formatCode="0.00E+00">
                  <c:v>2.768E-2</c:v>
                </c:pt>
                <c:pt idx="128" formatCode="0.00E+00">
                  <c:v>3.3349999999999998E-2</c:v>
                </c:pt>
                <c:pt idx="129" formatCode="0.00E+00">
                  <c:v>3.3739999999999999E-2</c:v>
                </c:pt>
                <c:pt idx="130" formatCode="0.00E+00">
                  <c:v>3.7280000000000001E-2</c:v>
                </c:pt>
                <c:pt idx="131" formatCode="0.00E+00">
                  <c:v>3.9469999999999998E-2</c:v>
                </c:pt>
                <c:pt idx="132" formatCode="0.00E+00">
                  <c:v>3.9239999999999997E-2</c:v>
                </c:pt>
                <c:pt idx="133" formatCode="0.00E+00">
                  <c:v>2.921E-2</c:v>
                </c:pt>
                <c:pt idx="134" formatCode="0.00E+00">
                  <c:v>1.567E-2</c:v>
                </c:pt>
                <c:pt idx="135" formatCode="0.00E+00">
                  <c:v>-2.0899999999999998E-3</c:v>
                </c:pt>
                <c:pt idx="136" formatCode="0.00E+00">
                  <c:v>-1.2109999999999999E-2</c:v>
                </c:pt>
                <c:pt idx="137">
                  <c:v>-2.3099999999999999E-2</c:v>
                </c:pt>
                <c:pt idx="138">
                  <c:v>-1.882E-2</c:v>
                </c:pt>
                <c:pt idx="139">
                  <c:v>-2.0600000000000002E-3</c:v>
                </c:pt>
                <c:pt idx="140">
                  <c:v>1.8370000000000001E-2</c:v>
                </c:pt>
                <c:pt idx="141">
                  <c:v>2.835E-2</c:v>
                </c:pt>
                <c:pt idx="142">
                  <c:v>2.188E-2</c:v>
                </c:pt>
                <c:pt idx="143" formatCode="0.00E+00">
                  <c:v>-9.8300000000000002E-3</c:v>
                </c:pt>
                <c:pt idx="144" formatCode="0.00E+00">
                  <c:v>-5.7680000000000002E-2</c:v>
                </c:pt>
                <c:pt idx="145" formatCode="0.00E+00">
                  <c:v>-0.1116</c:v>
                </c:pt>
                <c:pt idx="146" formatCode="0.00E+00">
                  <c:v>-0.15309</c:v>
                </c:pt>
                <c:pt idx="147">
                  <c:v>-0.17057</c:v>
                </c:pt>
                <c:pt idx="148">
                  <c:v>-0.15834000000000001</c:v>
                </c:pt>
                <c:pt idx="149">
                  <c:v>-0.12155000000000001</c:v>
                </c:pt>
                <c:pt idx="150">
                  <c:v>-6.6309999999999994E-2</c:v>
                </c:pt>
                <c:pt idx="151">
                  <c:v>-1.823E-2</c:v>
                </c:pt>
                <c:pt idx="152">
                  <c:v>2.5010000000000001E-2</c:v>
                </c:pt>
                <c:pt idx="153">
                  <c:v>5.5019999999999999E-2</c:v>
                </c:pt>
                <c:pt idx="154">
                  <c:v>6.1679999999999999E-2</c:v>
                </c:pt>
                <c:pt idx="155">
                  <c:v>3.261E-2</c:v>
                </c:pt>
                <c:pt idx="156" formatCode="0.00E+00">
                  <c:v>4.7999999999999996E-3</c:v>
                </c:pt>
                <c:pt idx="157" formatCode="0.00E+00">
                  <c:v>2.14E-3</c:v>
                </c:pt>
                <c:pt idx="158" formatCode="0.00E+00">
                  <c:v>1.1769999999999999E-2</c:v>
                </c:pt>
                <c:pt idx="159" formatCode="0.00E+00">
                  <c:v>3.3410000000000002E-2</c:v>
                </c:pt>
                <c:pt idx="160">
                  <c:v>5.7270000000000001E-2</c:v>
                </c:pt>
                <c:pt idx="161">
                  <c:v>5.6370000000000003E-2</c:v>
                </c:pt>
                <c:pt idx="162">
                  <c:v>1.4160000000000001E-2</c:v>
                </c:pt>
                <c:pt idx="163">
                  <c:v>-5.2400000000000002E-2</c:v>
                </c:pt>
                <c:pt idx="164">
                  <c:v>-0.11756999999999999</c:v>
                </c:pt>
                <c:pt idx="165">
                  <c:v>-0.16442000000000001</c:v>
                </c:pt>
                <c:pt idx="166" formatCode="0.00E+00">
                  <c:v>-0.18504000000000001</c:v>
                </c:pt>
                <c:pt idx="167">
                  <c:v>-0.18737000000000001</c:v>
                </c:pt>
                <c:pt idx="168">
                  <c:v>-0.16614000000000001</c:v>
                </c:pt>
                <c:pt idx="169">
                  <c:v>-0.13685</c:v>
                </c:pt>
                <c:pt idx="170" formatCode="0.00E+00">
                  <c:v>-0.10018000000000001</c:v>
                </c:pt>
                <c:pt idx="171">
                  <c:v>-6.6930000000000003E-2</c:v>
                </c:pt>
                <c:pt idx="172">
                  <c:v>-3.7909999999999999E-2</c:v>
                </c:pt>
                <c:pt idx="173">
                  <c:v>-2.2579999999999999E-2</c:v>
                </c:pt>
                <c:pt idx="174">
                  <c:v>-1.3310000000000001E-2</c:v>
                </c:pt>
                <c:pt idx="175" formatCode="0.00E+00">
                  <c:v>-1.9560000000000001E-2</c:v>
                </c:pt>
                <c:pt idx="176" formatCode="0.00E+00">
                  <c:v>-4.2340000000000003E-2</c:v>
                </c:pt>
                <c:pt idx="177" formatCode="0.00E+00">
                  <c:v>-7.671E-2</c:v>
                </c:pt>
                <c:pt idx="178">
                  <c:v>-0.28450999999999999</c:v>
                </c:pt>
                <c:pt idx="179">
                  <c:v>-0.72594000000000003</c:v>
                </c:pt>
                <c:pt idx="180">
                  <c:v>-1.3314299999999999</c:v>
                </c:pt>
                <c:pt idx="181">
                  <c:v>-2.0259100000000001</c:v>
                </c:pt>
                <c:pt idx="182">
                  <c:v>-2.6249899999999999</c:v>
                </c:pt>
                <c:pt idx="183">
                  <c:v>-2.9066399999999999</c:v>
                </c:pt>
                <c:pt idx="184">
                  <c:v>-2.8455699999999999</c:v>
                </c:pt>
                <c:pt idx="185">
                  <c:v>-2.52183</c:v>
                </c:pt>
                <c:pt idx="186">
                  <c:v>-2.0238299999999998</c:v>
                </c:pt>
                <c:pt idx="187">
                  <c:v>-1.55863</c:v>
                </c:pt>
                <c:pt idx="188">
                  <c:v>-1.2042600000000001</c:v>
                </c:pt>
                <c:pt idx="189">
                  <c:v>-0.94362000000000001</c:v>
                </c:pt>
                <c:pt idx="190" formatCode="0.00E+00">
                  <c:v>-0.75963000000000003</c:v>
                </c:pt>
                <c:pt idx="191">
                  <c:v>-0.64237</c:v>
                </c:pt>
                <c:pt idx="192">
                  <c:v>-0.57833000000000001</c:v>
                </c:pt>
                <c:pt idx="193">
                  <c:v>-0.52676000000000001</c:v>
                </c:pt>
                <c:pt idx="194">
                  <c:v>-0.4577</c:v>
                </c:pt>
                <c:pt idx="195">
                  <c:v>-0.37713999999999998</c:v>
                </c:pt>
                <c:pt idx="196">
                  <c:v>-0.29210000000000003</c:v>
                </c:pt>
                <c:pt idx="197">
                  <c:v>-0.19877</c:v>
                </c:pt>
                <c:pt idx="198">
                  <c:v>-0.12654000000000001</c:v>
                </c:pt>
                <c:pt idx="199">
                  <c:v>-9.0090000000000003E-2</c:v>
                </c:pt>
                <c:pt idx="200">
                  <c:v>-8.201E-2</c:v>
                </c:pt>
                <c:pt idx="201">
                  <c:v>-8.3629999999999996E-2</c:v>
                </c:pt>
                <c:pt idx="202">
                  <c:v>-9.1069999999999998E-2</c:v>
                </c:pt>
                <c:pt idx="203" formatCode="0.00E+00">
                  <c:v>-9.9640000000000006E-2</c:v>
                </c:pt>
                <c:pt idx="204">
                  <c:v>-0.1067</c:v>
                </c:pt>
                <c:pt idx="205">
                  <c:v>-0.11142000000000001</c:v>
                </c:pt>
                <c:pt idx="206">
                  <c:v>-0.11828</c:v>
                </c:pt>
                <c:pt idx="207">
                  <c:v>-0.1186</c:v>
                </c:pt>
                <c:pt idx="208">
                  <c:v>-0.11249000000000001</c:v>
                </c:pt>
                <c:pt idx="209">
                  <c:v>-0.10557</c:v>
                </c:pt>
                <c:pt idx="210">
                  <c:v>-9.8830000000000001E-2</c:v>
                </c:pt>
                <c:pt idx="211">
                  <c:v>-8.5980000000000001E-2</c:v>
                </c:pt>
                <c:pt idx="212">
                  <c:v>-8.0570000000000003E-2</c:v>
                </c:pt>
                <c:pt idx="213" formatCode="0.00E+00">
                  <c:v>-7.9140000000000002E-2</c:v>
                </c:pt>
                <c:pt idx="214" formatCode="0.00E+00">
                  <c:v>-7.6329999999999995E-2</c:v>
                </c:pt>
                <c:pt idx="215" formatCode="0.00E+00">
                  <c:v>-6.7830000000000001E-2</c:v>
                </c:pt>
                <c:pt idx="216" formatCode="0.00E+00">
                  <c:v>-6.3339999999999994E-2</c:v>
                </c:pt>
                <c:pt idx="217" formatCode="0.00E+00">
                  <c:v>-6.166E-2</c:v>
                </c:pt>
                <c:pt idx="218">
                  <c:v>-5.2569999999999999E-2</c:v>
                </c:pt>
                <c:pt idx="219">
                  <c:v>-4.3020000000000003E-2</c:v>
                </c:pt>
                <c:pt idx="220">
                  <c:v>-3.8159999999999999E-2</c:v>
                </c:pt>
                <c:pt idx="221" formatCode="0.00E+00">
                  <c:v>-3.4099999999999998E-2</c:v>
                </c:pt>
                <c:pt idx="222">
                  <c:v>-2.7269999999999999E-2</c:v>
                </c:pt>
                <c:pt idx="223">
                  <c:v>-2.5250000000000002E-2</c:v>
                </c:pt>
                <c:pt idx="224">
                  <c:v>-2.708E-2</c:v>
                </c:pt>
                <c:pt idx="225" formatCode="0.00E+00">
                  <c:v>-2.7179999999999999E-2</c:v>
                </c:pt>
                <c:pt idx="226" formatCode="0.00E+00">
                  <c:v>-2.342E-2</c:v>
                </c:pt>
                <c:pt idx="227">
                  <c:v>-2.2460000000000001E-2</c:v>
                </c:pt>
                <c:pt idx="228">
                  <c:v>-2.4219999999999998E-2</c:v>
                </c:pt>
                <c:pt idx="229">
                  <c:v>-2.1090000000000001E-2</c:v>
                </c:pt>
                <c:pt idx="230">
                  <c:v>-1.6570000000000001E-2</c:v>
                </c:pt>
                <c:pt idx="231" formatCode="0.00E+00">
                  <c:v>-1.695E-2</c:v>
                </c:pt>
                <c:pt idx="232" formatCode="0.00E+00">
                  <c:v>-1.678E-2</c:v>
                </c:pt>
                <c:pt idx="233" formatCode="0.00E+00">
                  <c:v>-1.695E-2</c:v>
                </c:pt>
                <c:pt idx="234" formatCode="0.00E+00">
                  <c:v>-1.6289999999999999E-2</c:v>
                </c:pt>
                <c:pt idx="235" formatCode="0.00E+00">
                  <c:v>-2.052E-2</c:v>
                </c:pt>
                <c:pt idx="236" formatCode="0.00E+00">
                  <c:v>-2.1940000000000001E-2</c:v>
                </c:pt>
                <c:pt idx="237" formatCode="0.00E+00">
                  <c:v>-1.8350000000000002E-2</c:v>
                </c:pt>
                <c:pt idx="238" formatCode="0.00E+00">
                  <c:v>-1.316E-2</c:v>
                </c:pt>
                <c:pt idx="239" formatCode="0.00E+00">
                  <c:v>-1.593E-2</c:v>
                </c:pt>
                <c:pt idx="240" formatCode="0.00E+00">
                  <c:v>-1.392E-2</c:v>
                </c:pt>
                <c:pt idx="241" formatCode="0.00E+00">
                  <c:v>-1.422E-2</c:v>
                </c:pt>
                <c:pt idx="242" formatCode="0.00E+00">
                  <c:v>-1.439E-2</c:v>
                </c:pt>
                <c:pt idx="243" formatCode="0.00E+00">
                  <c:v>-1.5810000000000001E-2</c:v>
                </c:pt>
                <c:pt idx="244" formatCode="0.00E+00">
                  <c:v>-9.41E-3</c:v>
                </c:pt>
                <c:pt idx="245" formatCode="0.00E+00">
                  <c:v>-8.2400000000000008E-3</c:v>
                </c:pt>
                <c:pt idx="246" formatCode="0.00E+00">
                  <c:v>-7.4900000000000001E-3</c:v>
                </c:pt>
                <c:pt idx="247" formatCode="0.00E+00">
                  <c:v>-1.043E-2</c:v>
                </c:pt>
                <c:pt idx="248" formatCode="0.00E+00">
                  <c:v>-1.0800000000000001E-2</c:v>
                </c:pt>
                <c:pt idx="249" formatCode="0.00E+00">
                  <c:v>-1.3690000000000001E-2</c:v>
                </c:pt>
                <c:pt idx="250" formatCode="0.00E+00">
                  <c:v>-1.4449999999999999E-2</c:v>
                </c:pt>
                <c:pt idx="251" formatCode="0.00E+00">
                  <c:v>-1.1900000000000001E-2</c:v>
                </c:pt>
                <c:pt idx="252">
                  <c:v>-1.2239999999999999E-2</c:v>
                </c:pt>
                <c:pt idx="253">
                  <c:v>-8.3999999999999995E-3</c:v>
                </c:pt>
                <c:pt idx="254">
                  <c:v>-1.1730000000000001E-2</c:v>
                </c:pt>
                <c:pt idx="255" formatCode="0.00E+00">
                  <c:v>-1.051E-2</c:v>
                </c:pt>
                <c:pt idx="256" formatCode="0.00E+00">
                  <c:v>-1.1379999999999999E-2</c:v>
                </c:pt>
                <c:pt idx="257">
                  <c:v>-9.5200000000000007E-3</c:v>
                </c:pt>
                <c:pt idx="258">
                  <c:v>-1.315E-2</c:v>
                </c:pt>
                <c:pt idx="259">
                  <c:v>-1.1220000000000001E-2</c:v>
                </c:pt>
                <c:pt idx="260" formatCode="0.00E+00">
                  <c:v>-1.112E-2</c:v>
                </c:pt>
                <c:pt idx="261">
                  <c:v>-1.2070000000000001E-2</c:v>
                </c:pt>
                <c:pt idx="262" formatCode="0.00E+00">
                  <c:v>-1.2019999999999999E-2</c:v>
                </c:pt>
                <c:pt idx="263" formatCode="0.00E+00">
                  <c:v>-1.1209999999999999E-2</c:v>
                </c:pt>
                <c:pt idx="264">
                  <c:v>-1.0699999999999999E-2</c:v>
                </c:pt>
                <c:pt idx="265">
                  <c:v>-1.1480000000000001E-2</c:v>
                </c:pt>
                <c:pt idx="266">
                  <c:v>-1.3650000000000001E-2</c:v>
                </c:pt>
                <c:pt idx="267" formatCode="0.00E+00">
                  <c:v>-1.176E-2</c:v>
                </c:pt>
                <c:pt idx="268">
                  <c:v>-1.354E-2</c:v>
                </c:pt>
                <c:pt idx="269">
                  <c:v>-8.9700000000000005E-3</c:v>
                </c:pt>
                <c:pt idx="270">
                  <c:v>-9.7099999999999999E-3</c:v>
                </c:pt>
                <c:pt idx="271">
                  <c:v>-4.8900000000000002E-3</c:v>
                </c:pt>
                <c:pt idx="272">
                  <c:v>-3.5400000000000002E-3</c:v>
                </c:pt>
                <c:pt idx="273">
                  <c:v>-1.1000000000000001E-3</c:v>
                </c:pt>
                <c:pt idx="274" formatCode="0.00E+00">
                  <c:v>-4.5199999999999997E-3</c:v>
                </c:pt>
                <c:pt idx="275" formatCode="0.00E+00">
                  <c:v>-3.5100000000000001E-3</c:v>
                </c:pt>
                <c:pt idx="276" formatCode="0.00E+00">
                  <c:v>-4.4200000000000003E-3</c:v>
                </c:pt>
                <c:pt idx="277" formatCode="0.00E+00">
                  <c:v>-5.8700000000000002E-3</c:v>
                </c:pt>
                <c:pt idx="278" formatCode="0.00E+00">
                  <c:v>-2.7200000000000002E-3</c:v>
                </c:pt>
                <c:pt idx="279" formatCode="0.00E+00">
                  <c:v>3.4277299999999999E-4</c:v>
                </c:pt>
                <c:pt idx="280" formatCode="0.00E+00">
                  <c:v>1.8644199999999999E-4</c:v>
                </c:pt>
                <c:pt idx="281" formatCode="0.00E+00">
                  <c:v>-2.6809300000000001E-4</c:v>
                </c:pt>
                <c:pt idx="282" formatCode="0.00E+00">
                  <c:v>-5.46782E-4</c:v>
                </c:pt>
                <c:pt idx="283">
                  <c:v>1.81E-3</c:v>
                </c:pt>
                <c:pt idx="284" formatCode="0.00E+00">
                  <c:v>9.8784099999999994E-4</c:v>
                </c:pt>
                <c:pt idx="285" formatCode="0.00E+00">
                  <c:v>2.8800000000000002E-3</c:v>
                </c:pt>
                <c:pt idx="286" formatCode="0.00E+00">
                  <c:v>4.9500000000000004E-3</c:v>
                </c:pt>
                <c:pt idx="287" formatCode="0.00E+00">
                  <c:v>9.2300000000000004E-3</c:v>
                </c:pt>
                <c:pt idx="288" formatCode="0.00E+00">
                  <c:v>4.81E-3</c:v>
                </c:pt>
                <c:pt idx="289" formatCode="0.00E+00">
                  <c:v>5.6600000000000001E-3</c:v>
                </c:pt>
                <c:pt idx="290" formatCode="0.00E+00">
                  <c:v>1.157E-2</c:v>
                </c:pt>
                <c:pt idx="291" formatCode="0.00E+00">
                  <c:v>1.5980000000000001E-2</c:v>
                </c:pt>
                <c:pt idx="292" formatCode="0.00E+00">
                  <c:v>1.5789999999999998E-2</c:v>
                </c:pt>
                <c:pt idx="293" formatCode="0.00E+00">
                  <c:v>1.6219999999999998E-2</c:v>
                </c:pt>
                <c:pt idx="294" formatCode="0.00E+00">
                  <c:v>1.427E-2</c:v>
                </c:pt>
                <c:pt idx="295" formatCode="0.00E+00">
                  <c:v>1.068E-2</c:v>
                </c:pt>
                <c:pt idx="296" formatCode="0.00E+00">
                  <c:v>8.0999999999999996E-3</c:v>
                </c:pt>
                <c:pt idx="297" formatCode="0.00E+00">
                  <c:v>-3.184E-2</c:v>
                </c:pt>
                <c:pt idx="298" formatCode="0.00E+00">
                  <c:v>-0.27387</c:v>
                </c:pt>
                <c:pt idx="299">
                  <c:v>-0.74556</c:v>
                </c:pt>
                <c:pt idx="300">
                  <c:v>-1.3876599999999999</c:v>
                </c:pt>
                <c:pt idx="301">
                  <c:v>-2.1210200000000001</c:v>
                </c:pt>
                <c:pt idx="302">
                  <c:v>-2.74254</c:v>
                </c:pt>
                <c:pt idx="303">
                  <c:v>-3.0489199999999999</c:v>
                </c:pt>
                <c:pt idx="304">
                  <c:v>-3.0341800000000001</c:v>
                </c:pt>
                <c:pt idx="305">
                  <c:v>-2.7654700000000001</c:v>
                </c:pt>
                <c:pt idx="306">
                  <c:v>-2.32613</c:v>
                </c:pt>
                <c:pt idx="307">
                  <c:v>-1.8932</c:v>
                </c:pt>
                <c:pt idx="308">
                  <c:v>-1.5249900000000001</c:v>
                </c:pt>
                <c:pt idx="309">
                  <c:v>-1.2155100000000001</c:v>
                </c:pt>
                <c:pt idx="310">
                  <c:v>-0.96555999999999997</c:v>
                </c:pt>
                <c:pt idx="311">
                  <c:v>-0.77607999999999999</c:v>
                </c:pt>
                <c:pt idx="312">
                  <c:v>-0.63741999999999999</c:v>
                </c:pt>
                <c:pt idx="313">
                  <c:v>-0.52834999999999999</c:v>
                </c:pt>
                <c:pt idx="314" formatCode="0.00E+00">
                  <c:v>-0.4415</c:v>
                </c:pt>
                <c:pt idx="315">
                  <c:v>-0.37392999999999998</c:v>
                </c:pt>
                <c:pt idx="316">
                  <c:v>-0.31322</c:v>
                </c:pt>
                <c:pt idx="317" formatCode="0.00E+00">
                  <c:v>-0.25853999999999999</c:v>
                </c:pt>
                <c:pt idx="318">
                  <c:v>-0.21360999999999999</c:v>
                </c:pt>
                <c:pt idx="319">
                  <c:v>-0.17755000000000001</c:v>
                </c:pt>
                <c:pt idx="320" formatCode="0.00E+00">
                  <c:v>-0.14563000000000001</c:v>
                </c:pt>
                <c:pt idx="321" formatCode="0.00E+00">
                  <c:v>-0.11856999999999999</c:v>
                </c:pt>
                <c:pt idx="322" formatCode="0.00E+00">
                  <c:v>-9.8739999999999994E-2</c:v>
                </c:pt>
                <c:pt idx="323">
                  <c:v>-8.523E-2</c:v>
                </c:pt>
                <c:pt idx="324">
                  <c:v>-7.0510000000000003E-2</c:v>
                </c:pt>
                <c:pt idx="325">
                  <c:v>-6.0600000000000001E-2</c:v>
                </c:pt>
                <c:pt idx="326">
                  <c:v>-5.2060000000000002E-2</c:v>
                </c:pt>
                <c:pt idx="327">
                  <c:v>-4.6460000000000001E-2</c:v>
                </c:pt>
                <c:pt idx="328">
                  <c:v>-3.9100000000000003E-2</c:v>
                </c:pt>
                <c:pt idx="329">
                  <c:v>-3.5720000000000002E-2</c:v>
                </c:pt>
                <c:pt idx="330">
                  <c:v>-2.5559999999999999E-2</c:v>
                </c:pt>
                <c:pt idx="331" formatCode="0.00E+00">
                  <c:v>-1.8530000000000001E-2</c:v>
                </c:pt>
                <c:pt idx="332">
                  <c:v>-9.58E-3</c:v>
                </c:pt>
                <c:pt idx="333">
                  <c:v>-1.56E-3</c:v>
                </c:pt>
                <c:pt idx="334">
                  <c:v>8.6899999999999998E-3</c:v>
                </c:pt>
                <c:pt idx="335">
                  <c:v>1.2200000000000001E-2</c:v>
                </c:pt>
                <c:pt idx="336" formatCode="0.00E+00">
                  <c:v>1.1990000000000001E-2</c:v>
                </c:pt>
                <c:pt idx="337">
                  <c:v>1.218E-2</c:v>
                </c:pt>
                <c:pt idx="338">
                  <c:v>1.017E-2</c:v>
                </c:pt>
                <c:pt idx="339">
                  <c:v>5.1500000000000001E-3</c:v>
                </c:pt>
                <c:pt idx="340">
                  <c:v>3.9300000000000003E-3</c:v>
                </c:pt>
                <c:pt idx="341">
                  <c:v>1.142E-2</c:v>
                </c:pt>
                <c:pt idx="342" formatCode="0.00E+00">
                  <c:v>1.389E-2</c:v>
                </c:pt>
                <c:pt idx="343" formatCode="0.00E+00">
                  <c:v>1.0540000000000001E-2</c:v>
                </c:pt>
                <c:pt idx="344" formatCode="0.00E+00">
                  <c:v>1.163E-2</c:v>
                </c:pt>
                <c:pt idx="345">
                  <c:v>1.112E-2</c:v>
                </c:pt>
                <c:pt idx="346" formatCode="0.00E+00">
                  <c:v>3.5500000000000002E-3</c:v>
                </c:pt>
                <c:pt idx="347" formatCode="0.00E+00">
                  <c:v>3.5899999999999999E-3</c:v>
                </c:pt>
                <c:pt idx="348">
                  <c:v>9.6900000000000007E-3</c:v>
                </c:pt>
                <c:pt idx="349">
                  <c:v>7.77E-3</c:v>
                </c:pt>
                <c:pt idx="350" formatCode="0.00E+00">
                  <c:v>6.2599999999999999E-3</c:v>
                </c:pt>
                <c:pt idx="351" formatCode="0.00E+00">
                  <c:v>3.7100000000000002E-3</c:v>
                </c:pt>
                <c:pt idx="352" formatCode="0.00E+00">
                  <c:v>-2.6983900000000002E-4</c:v>
                </c:pt>
                <c:pt idx="353" formatCode="0.00E+00">
                  <c:v>1.0507500000000001E-4</c:v>
                </c:pt>
                <c:pt idx="354">
                  <c:v>5.5399999999999998E-3</c:v>
                </c:pt>
                <c:pt idx="355">
                  <c:v>6.5900000000000004E-3</c:v>
                </c:pt>
                <c:pt idx="356">
                  <c:v>1.136E-2</c:v>
                </c:pt>
                <c:pt idx="357">
                  <c:v>1.4489999999999999E-2</c:v>
                </c:pt>
                <c:pt idx="358" formatCode="0.00E+00">
                  <c:v>1.332E-2</c:v>
                </c:pt>
                <c:pt idx="359" formatCode="0.00E+00">
                  <c:v>1.3440000000000001E-2</c:v>
                </c:pt>
                <c:pt idx="360" formatCode="0.00E+00">
                  <c:v>1.21E-2</c:v>
                </c:pt>
                <c:pt idx="361" formatCode="0.00E+00">
                  <c:v>5.1999999999999998E-3</c:v>
                </c:pt>
                <c:pt idx="362">
                  <c:v>3.1900000000000001E-3</c:v>
                </c:pt>
                <c:pt idx="363">
                  <c:v>4.6499999999999996E-3</c:v>
                </c:pt>
                <c:pt idx="364">
                  <c:v>3.2699999999999999E-3</c:v>
                </c:pt>
                <c:pt idx="365">
                  <c:v>3.2100000000000002E-3</c:v>
                </c:pt>
                <c:pt idx="366">
                  <c:v>5.79E-3</c:v>
                </c:pt>
                <c:pt idx="367" formatCode="0.00E+00">
                  <c:v>8.2400000000000008E-3</c:v>
                </c:pt>
                <c:pt idx="368">
                  <c:v>6.2199999999999998E-3</c:v>
                </c:pt>
                <c:pt idx="369">
                  <c:v>5.8300000000000001E-3</c:v>
                </c:pt>
                <c:pt idx="370">
                  <c:v>6.0200000000000002E-3</c:v>
                </c:pt>
                <c:pt idx="371" formatCode="0.00E+00">
                  <c:v>6.2599999999999999E-3</c:v>
                </c:pt>
                <c:pt idx="372">
                  <c:v>2.0100000000000001E-3</c:v>
                </c:pt>
                <c:pt idx="373" formatCode="0.00E+00">
                  <c:v>3.6793200000000001E-4</c:v>
                </c:pt>
                <c:pt idx="374" formatCode="0.00E+00">
                  <c:v>-2.2399999999999998E-3</c:v>
                </c:pt>
                <c:pt idx="375" formatCode="0.00E+00">
                  <c:v>-1E-3</c:v>
                </c:pt>
                <c:pt idx="376" formatCode="0.00E+00">
                  <c:v>-6.8202900000000001E-4</c:v>
                </c:pt>
                <c:pt idx="377" formatCode="0.00E+00">
                  <c:v>1.9400000000000001E-3</c:v>
                </c:pt>
                <c:pt idx="378" formatCode="0.00E+00">
                  <c:v>2.6800000000000001E-3</c:v>
                </c:pt>
                <c:pt idx="379" formatCode="0.00E+00">
                  <c:v>2.9499999999999999E-3</c:v>
                </c:pt>
                <c:pt idx="380" formatCode="0.00E+00">
                  <c:v>3.48E-3</c:v>
                </c:pt>
                <c:pt idx="381" formatCode="0.00E+00">
                  <c:v>4.3899999999999998E-3</c:v>
                </c:pt>
                <c:pt idx="382" formatCode="0.00E+00">
                  <c:v>3.16E-3</c:v>
                </c:pt>
                <c:pt idx="383" formatCode="0.00E+00">
                  <c:v>6.45E-3</c:v>
                </c:pt>
                <c:pt idx="384" formatCode="0.00E+00">
                  <c:v>5.9699999999999996E-3</c:v>
                </c:pt>
                <c:pt idx="385" formatCode="0.00E+00">
                  <c:v>5.5399999999999998E-3</c:v>
                </c:pt>
                <c:pt idx="386">
                  <c:v>6.0299999999999998E-3</c:v>
                </c:pt>
                <c:pt idx="387" formatCode="0.00E+00">
                  <c:v>5.0899999999999999E-3</c:v>
                </c:pt>
                <c:pt idx="388">
                  <c:v>3.9899999999999996E-3</c:v>
                </c:pt>
                <c:pt idx="389">
                  <c:v>2.5500000000000002E-3</c:v>
                </c:pt>
                <c:pt idx="390">
                  <c:v>1.15E-3</c:v>
                </c:pt>
                <c:pt idx="391" formatCode="0.00E+00">
                  <c:v>6.3704400000000002E-4</c:v>
                </c:pt>
                <c:pt idx="392" formatCode="0.00E+00">
                  <c:v>1.8400000000000001E-3</c:v>
                </c:pt>
                <c:pt idx="393">
                  <c:v>-3.7499999999999999E-3</c:v>
                </c:pt>
                <c:pt idx="394" formatCode="0.00E+00">
                  <c:v>-9.6757600000000005E-4</c:v>
                </c:pt>
                <c:pt idx="395" formatCode="0.00E+00">
                  <c:v>2.26713E-4</c:v>
                </c:pt>
                <c:pt idx="396">
                  <c:v>1.34E-3</c:v>
                </c:pt>
                <c:pt idx="397">
                  <c:v>4.1599999999999996E-3</c:v>
                </c:pt>
                <c:pt idx="398">
                  <c:v>8.8699999999999994E-3</c:v>
                </c:pt>
                <c:pt idx="399">
                  <c:v>1.141E-2</c:v>
                </c:pt>
                <c:pt idx="400">
                  <c:v>1.235E-2</c:v>
                </c:pt>
                <c:pt idx="401">
                  <c:v>1.5089999999999999E-2</c:v>
                </c:pt>
                <c:pt idx="402" formatCode="0.00E+00">
                  <c:v>1.4239999999999999E-2</c:v>
                </c:pt>
                <c:pt idx="403" formatCode="0.00E+00">
                  <c:v>1.2919999999999999E-2</c:v>
                </c:pt>
                <c:pt idx="404">
                  <c:v>8.26E-3</c:v>
                </c:pt>
                <c:pt idx="405" formatCode="0.00E+00">
                  <c:v>1.0160000000000001E-2</c:v>
                </c:pt>
                <c:pt idx="406" formatCode="0.00E+00">
                  <c:v>1.1560000000000001E-2</c:v>
                </c:pt>
                <c:pt idx="407" formatCode="0.00E+00">
                  <c:v>1.6480000000000002E-2</c:v>
                </c:pt>
                <c:pt idx="408" formatCode="0.00E+00">
                  <c:v>2.0899999999999998E-2</c:v>
                </c:pt>
                <c:pt idx="409" formatCode="0.00E+00">
                  <c:v>2.4979999999999999E-2</c:v>
                </c:pt>
                <c:pt idx="410" formatCode="0.00E+00">
                  <c:v>2.496E-2</c:v>
                </c:pt>
                <c:pt idx="411">
                  <c:v>2.3730000000000001E-2</c:v>
                </c:pt>
                <c:pt idx="412">
                  <c:v>1.9269999999999999E-2</c:v>
                </c:pt>
                <c:pt idx="413">
                  <c:v>1.8499999999999999E-2</c:v>
                </c:pt>
                <c:pt idx="414">
                  <c:v>1.9949999999999999E-2</c:v>
                </c:pt>
                <c:pt idx="415">
                  <c:v>2.198E-2</c:v>
                </c:pt>
                <c:pt idx="416" formatCode="0.00E+00">
                  <c:v>2.581E-2</c:v>
                </c:pt>
                <c:pt idx="417">
                  <c:v>1.546E-2</c:v>
                </c:pt>
                <c:pt idx="418">
                  <c:v>-0.15079000000000001</c:v>
                </c:pt>
                <c:pt idx="419" formatCode="0.00E+00">
                  <c:v>-0.53825000000000001</c:v>
                </c:pt>
                <c:pt idx="420">
                  <c:v>-1.09809</c:v>
                </c:pt>
                <c:pt idx="421">
                  <c:v>-1.78291</c:v>
                </c:pt>
                <c:pt idx="422">
                  <c:v>-2.4336600000000002</c:v>
                </c:pt>
                <c:pt idx="423">
                  <c:v>-2.8295699999999999</c:v>
                </c:pt>
                <c:pt idx="424">
                  <c:v>-2.9178700000000002</c:v>
                </c:pt>
                <c:pt idx="425">
                  <c:v>-2.7514099999999999</c:v>
                </c:pt>
                <c:pt idx="426">
                  <c:v>-2.3865799999999999</c:v>
                </c:pt>
                <c:pt idx="427">
                  <c:v>-1.9764900000000001</c:v>
                </c:pt>
                <c:pt idx="428">
                  <c:v>-1.62019</c:v>
                </c:pt>
                <c:pt idx="429">
                  <c:v>-1.3101799999999999</c:v>
                </c:pt>
                <c:pt idx="430">
                  <c:v>-1.0527599999999999</c:v>
                </c:pt>
                <c:pt idx="431">
                  <c:v>-0.85148000000000001</c:v>
                </c:pt>
                <c:pt idx="432">
                  <c:v>-0.69996000000000003</c:v>
                </c:pt>
                <c:pt idx="433">
                  <c:v>-0.58118999999999998</c:v>
                </c:pt>
                <c:pt idx="434">
                  <c:v>-0.48794999999999999</c:v>
                </c:pt>
                <c:pt idx="435" formatCode="0.00E+00">
                  <c:v>-0.41461999999999999</c:v>
                </c:pt>
                <c:pt idx="436">
                  <c:v>-0.35021000000000002</c:v>
                </c:pt>
                <c:pt idx="437" formatCode="0.00E+00">
                  <c:v>-0.29365999999999998</c:v>
                </c:pt>
                <c:pt idx="438" formatCode="0.00E+00">
                  <c:v>-0.24543000000000001</c:v>
                </c:pt>
                <c:pt idx="439" formatCode="0.00E+00">
                  <c:v>-0.20566000000000001</c:v>
                </c:pt>
                <c:pt idx="440" formatCode="0.00E+00">
                  <c:v>-0.16874</c:v>
                </c:pt>
                <c:pt idx="441">
                  <c:v>-0.13855000000000001</c:v>
                </c:pt>
                <c:pt idx="442" formatCode="0.00E+00">
                  <c:v>-0.11241</c:v>
                </c:pt>
                <c:pt idx="443">
                  <c:v>-9.3229999999999993E-2</c:v>
                </c:pt>
                <c:pt idx="444">
                  <c:v>-7.6509999999999995E-2</c:v>
                </c:pt>
                <c:pt idx="445">
                  <c:v>-6.5689999999999998E-2</c:v>
                </c:pt>
                <c:pt idx="446">
                  <c:v>-5.475E-2</c:v>
                </c:pt>
                <c:pt idx="447">
                  <c:v>-4.5519999999999998E-2</c:v>
                </c:pt>
                <c:pt idx="448">
                  <c:v>-3.3570000000000003E-2</c:v>
                </c:pt>
                <c:pt idx="449">
                  <c:v>-2.4590000000000001E-2</c:v>
                </c:pt>
                <c:pt idx="450">
                  <c:v>-1.9429999999999999E-2</c:v>
                </c:pt>
                <c:pt idx="451">
                  <c:v>-1.6619999999999999E-2</c:v>
                </c:pt>
                <c:pt idx="452" formatCode="0.00E+00">
                  <c:v>-1.4930000000000001E-2</c:v>
                </c:pt>
                <c:pt idx="453" formatCode="0.00E+00">
                  <c:v>-1.4500000000000001E-2</c:v>
                </c:pt>
                <c:pt idx="454">
                  <c:v>-1.324E-2</c:v>
                </c:pt>
                <c:pt idx="455">
                  <c:v>-5.11E-3</c:v>
                </c:pt>
                <c:pt idx="456" formatCode="0.00E+00">
                  <c:v>-4.1317900000000001E-4</c:v>
                </c:pt>
                <c:pt idx="457">
                  <c:v>2.1900000000000001E-3</c:v>
                </c:pt>
                <c:pt idx="458" formatCode="0.00E+00">
                  <c:v>3.7499999999999999E-3</c:v>
                </c:pt>
                <c:pt idx="459" formatCode="0.00E+00">
                  <c:v>6.5199999999999998E-3</c:v>
                </c:pt>
                <c:pt idx="460">
                  <c:v>1.6000000000000001E-3</c:v>
                </c:pt>
                <c:pt idx="461" formatCode="0.00E+00">
                  <c:v>-8.1837499999999998E-4</c:v>
                </c:pt>
                <c:pt idx="462" formatCode="0.00E+00">
                  <c:v>1.2800000000000001E-3</c:v>
                </c:pt>
                <c:pt idx="463" formatCode="0.00E+00">
                  <c:v>4.6800000000000001E-3</c:v>
                </c:pt>
                <c:pt idx="464" formatCode="0.00E+00">
                  <c:v>2.31E-3</c:v>
                </c:pt>
                <c:pt idx="465" formatCode="0.00E+00">
                  <c:v>4.5399999999999998E-3</c:v>
                </c:pt>
                <c:pt idx="466" formatCode="0.00E+00">
                  <c:v>7.4000000000000003E-3</c:v>
                </c:pt>
                <c:pt idx="467" formatCode="0.00E+00">
                  <c:v>6.28E-3</c:v>
                </c:pt>
                <c:pt idx="468" formatCode="0.00E+00">
                  <c:v>7.0800000000000004E-3</c:v>
                </c:pt>
                <c:pt idx="469" formatCode="0.00E+00">
                  <c:v>1.32E-2</c:v>
                </c:pt>
                <c:pt idx="470" formatCode="0.00E+00">
                  <c:v>1.2630000000000001E-2</c:v>
                </c:pt>
                <c:pt idx="471">
                  <c:v>9.3299999999999998E-3</c:v>
                </c:pt>
                <c:pt idx="472">
                  <c:v>8.8800000000000007E-3</c:v>
                </c:pt>
                <c:pt idx="473">
                  <c:v>6.5500000000000003E-3</c:v>
                </c:pt>
                <c:pt idx="474" formatCode="0.00E+00">
                  <c:v>-5.9157800000000005E-4</c:v>
                </c:pt>
                <c:pt idx="475" formatCode="0.00E+00">
                  <c:v>-1.67E-3</c:v>
                </c:pt>
                <c:pt idx="476">
                  <c:v>-1.66E-3</c:v>
                </c:pt>
                <c:pt idx="477" formatCode="0.00E+00">
                  <c:v>-3.5799999999999998E-3</c:v>
                </c:pt>
                <c:pt idx="478">
                  <c:v>-4.5100000000000001E-3</c:v>
                </c:pt>
                <c:pt idx="479">
                  <c:v>-2.31E-3</c:v>
                </c:pt>
                <c:pt idx="480">
                  <c:v>2.3600000000000001E-3</c:v>
                </c:pt>
                <c:pt idx="481">
                  <c:v>1.25E-3</c:v>
                </c:pt>
                <c:pt idx="482">
                  <c:v>-1.15E-3</c:v>
                </c:pt>
                <c:pt idx="483">
                  <c:v>-4.8900000000000002E-3</c:v>
                </c:pt>
                <c:pt idx="484">
                  <c:v>-5.6499999999999996E-3</c:v>
                </c:pt>
                <c:pt idx="485" formatCode="0.00E+00">
                  <c:v>-9.3500000000000007E-3</c:v>
                </c:pt>
                <c:pt idx="486">
                  <c:v>-7.6899999999999998E-3</c:v>
                </c:pt>
                <c:pt idx="487" formatCode="0.00E+00">
                  <c:v>-6.1199999999999996E-3</c:v>
                </c:pt>
                <c:pt idx="488">
                  <c:v>-3.46E-3</c:v>
                </c:pt>
                <c:pt idx="489" formatCode="0.00E+00">
                  <c:v>-1.5100000000000001E-3</c:v>
                </c:pt>
                <c:pt idx="490">
                  <c:v>-6.2500000000000003E-3</c:v>
                </c:pt>
                <c:pt idx="491">
                  <c:v>-7.6899999999999998E-3</c:v>
                </c:pt>
                <c:pt idx="492">
                  <c:v>-8.7500000000000008E-3</c:v>
                </c:pt>
                <c:pt idx="493">
                  <c:v>-8.6400000000000001E-3</c:v>
                </c:pt>
                <c:pt idx="494">
                  <c:v>-9.7400000000000004E-3</c:v>
                </c:pt>
                <c:pt idx="495" formatCode="0.00E+00">
                  <c:v>-4.0699999999999998E-3</c:v>
                </c:pt>
                <c:pt idx="496" formatCode="0.00E+00">
                  <c:v>-2.35174E-4</c:v>
                </c:pt>
                <c:pt idx="497">
                  <c:v>5.1900000000000002E-3</c:v>
                </c:pt>
                <c:pt idx="498">
                  <c:v>8.1899999999999994E-3</c:v>
                </c:pt>
                <c:pt idx="499">
                  <c:v>1.085E-2</c:v>
                </c:pt>
                <c:pt idx="500">
                  <c:v>8.3199999999999993E-3</c:v>
                </c:pt>
                <c:pt idx="501">
                  <c:v>4.0400000000000002E-3</c:v>
                </c:pt>
                <c:pt idx="502" formatCode="0.00E+00">
                  <c:v>2.5669100000000003E-4</c:v>
                </c:pt>
                <c:pt idx="503" formatCode="0.00E+00">
                  <c:v>-4.5700000000000003E-3</c:v>
                </c:pt>
                <c:pt idx="504">
                  <c:v>-7.0499999999999998E-3</c:v>
                </c:pt>
                <c:pt idx="505" formatCode="0.00E+00">
                  <c:v>-5.1200000000000004E-3</c:v>
                </c:pt>
                <c:pt idx="506" formatCode="0.00E+00">
                  <c:v>-4.7200000000000002E-3</c:v>
                </c:pt>
                <c:pt idx="507">
                  <c:v>-4.7400000000000003E-3</c:v>
                </c:pt>
                <c:pt idx="508">
                  <c:v>-1.3699999999999999E-3</c:v>
                </c:pt>
                <c:pt idx="509">
                  <c:v>-1.14E-3</c:v>
                </c:pt>
                <c:pt idx="510">
                  <c:v>-1.41E-3</c:v>
                </c:pt>
                <c:pt idx="511">
                  <c:v>2.3800000000000002E-3</c:v>
                </c:pt>
                <c:pt idx="512" formatCode="0.00E+00">
                  <c:v>5.1960999999999999E-4</c:v>
                </c:pt>
                <c:pt idx="513" formatCode="0.00E+00">
                  <c:v>-1.8799999999999999E-3</c:v>
                </c:pt>
                <c:pt idx="514" formatCode="0.00E+00">
                  <c:v>1.4E-3</c:v>
                </c:pt>
                <c:pt idx="515" formatCode="0.00E+00">
                  <c:v>1.9300000000000001E-3</c:v>
                </c:pt>
                <c:pt idx="516" formatCode="0.00E+00">
                  <c:v>1.49E-3</c:v>
                </c:pt>
                <c:pt idx="517">
                  <c:v>7.2399999999999999E-3</c:v>
                </c:pt>
                <c:pt idx="518">
                  <c:v>1.174E-2</c:v>
                </c:pt>
                <c:pt idx="519" formatCode="0.00E+00">
                  <c:v>6.8300000000000001E-3</c:v>
                </c:pt>
                <c:pt idx="520" formatCode="0.00E+00">
                  <c:v>9.6100000000000005E-3</c:v>
                </c:pt>
                <c:pt idx="521" formatCode="0.00E+00">
                  <c:v>1.1140000000000001E-2</c:v>
                </c:pt>
                <c:pt idx="522" formatCode="0.00E+00">
                  <c:v>1.15E-2</c:v>
                </c:pt>
                <c:pt idx="523" formatCode="0.00E+00">
                  <c:v>1.1440000000000001E-2</c:v>
                </c:pt>
                <c:pt idx="524" formatCode="0.00E+00">
                  <c:v>1.2840000000000001E-2</c:v>
                </c:pt>
                <c:pt idx="525" formatCode="0.00E+00">
                  <c:v>5.1200000000000004E-3</c:v>
                </c:pt>
                <c:pt idx="526" formatCode="0.00E+00">
                  <c:v>4.2300000000000003E-3</c:v>
                </c:pt>
                <c:pt idx="527" formatCode="0.00E+00">
                  <c:v>2.32E-3</c:v>
                </c:pt>
                <c:pt idx="528" formatCode="0.00E+00">
                  <c:v>6.1999999999999998E-3</c:v>
                </c:pt>
                <c:pt idx="529" formatCode="0.00E+00">
                  <c:v>1.107E-2</c:v>
                </c:pt>
                <c:pt idx="530" formatCode="0.00E+00">
                  <c:v>1.436E-2</c:v>
                </c:pt>
                <c:pt idx="531" formatCode="0.00E+00">
                  <c:v>1.396E-2</c:v>
                </c:pt>
                <c:pt idx="532" formatCode="0.00E+00">
                  <c:v>1.4149999999999999E-2</c:v>
                </c:pt>
                <c:pt idx="533" formatCode="0.00E+00">
                  <c:v>9.0500000000000008E-3</c:v>
                </c:pt>
                <c:pt idx="534">
                  <c:v>9.2300000000000004E-3</c:v>
                </c:pt>
                <c:pt idx="535" formatCode="0.00E+00">
                  <c:v>1.0869999999999999E-2</c:v>
                </c:pt>
                <c:pt idx="536">
                  <c:v>7.7799999999999996E-3</c:v>
                </c:pt>
                <c:pt idx="537">
                  <c:v>-2.4599999999999999E-3</c:v>
                </c:pt>
                <c:pt idx="538">
                  <c:v>-0.14838999999999999</c:v>
                </c:pt>
                <c:pt idx="539">
                  <c:v>-0.49819999999999998</c:v>
                </c:pt>
                <c:pt idx="540">
                  <c:v>-1.0064599999999999</c:v>
                </c:pt>
                <c:pt idx="541">
                  <c:v>-1.6296999999999999</c:v>
                </c:pt>
                <c:pt idx="542">
                  <c:v>-2.23868</c:v>
                </c:pt>
                <c:pt idx="543">
                  <c:v>-2.63192</c:v>
                </c:pt>
                <c:pt idx="544">
                  <c:v>-2.7543299999999999</c:v>
                </c:pt>
                <c:pt idx="545">
                  <c:v>-2.6409400000000001</c:v>
                </c:pt>
                <c:pt idx="546">
                  <c:v>-2.33135</c:v>
                </c:pt>
                <c:pt idx="547">
                  <c:v>-1.9612700000000001</c:v>
                </c:pt>
                <c:pt idx="548">
                  <c:v>-1.6247</c:v>
                </c:pt>
                <c:pt idx="549">
                  <c:v>-1.31968</c:v>
                </c:pt>
                <c:pt idx="550">
                  <c:v>-1.0630599999999999</c:v>
                </c:pt>
                <c:pt idx="551">
                  <c:v>-0.86861999999999995</c:v>
                </c:pt>
                <c:pt idx="552">
                  <c:v>-0.72652000000000005</c:v>
                </c:pt>
                <c:pt idx="553">
                  <c:v>-0.61170000000000002</c:v>
                </c:pt>
                <c:pt idx="554">
                  <c:v>-0.52354000000000001</c:v>
                </c:pt>
                <c:pt idx="555">
                  <c:v>-0.45540999999999998</c:v>
                </c:pt>
                <c:pt idx="556">
                  <c:v>-0.39189000000000002</c:v>
                </c:pt>
                <c:pt idx="557">
                  <c:v>-0.32895000000000002</c:v>
                </c:pt>
                <c:pt idx="558">
                  <c:v>-0.27698</c:v>
                </c:pt>
                <c:pt idx="559">
                  <c:v>-0.23344999999999999</c:v>
                </c:pt>
                <c:pt idx="560">
                  <c:v>-0.18892999999999999</c:v>
                </c:pt>
                <c:pt idx="561">
                  <c:v>-0.15561</c:v>
                </c:pt>
                <c:pt idx="562">
                  <c:v>-0.13452</c:v>
                </c:pt>
                <c:pt idx="563">
                  <c:v>-0.11724999999999999</c:v>
                </c:pt>
                <c:pt idx="564">
                  <c:v>-0.1009</c:v>
                </c:pt>
                <c:pt idx="565">
                  <c:v>-8.7529999999999997E-2</c:v>
                </c:pt>
                <c:pt idx="566">
                  <c:v>-7.1980000000000002E-2</c:v>
                </c:pt>
                <c:pt idx="567">
                  <c:v>-5.9389999999999998E-2</c:v>
                </c:pt>
                <c:pt idx="568">
                  <c:v>-5.2290000000000003E-2</c:v>
                </c:pt>
                <c:pt idx="569">
                  <c:v>-4.6530000000000002E-2</c:v>
                </c:pt>
                <c:pt idx="570">
                  <c:v>-4.265E-2</c:v>
                </c:pt>
                <c:pt idx="571">
                  <c:v>-3.6220000000000002E-2</c:v>
                </c:pt>
                <c:pt idx="572">
                  <c:v>-3.184E-2</c:v>
                </c:pt>
                <c:pt idx="573">
                  <c:v>-2.545E-2</c:v>
                </c:pt>
                <c:pt idx="574">
                  <c:v>-1.7809999999999999E-2</c:v>
                </c:pt>
                <c:pt idx="575">
                  <c:v>-1.3339999999999999E-2</c:v>
                </c:pt>
                <c:pt idx="576">
                  <c:v>-1.336E-2</c:v>
                </c:pt>
                <c:pt idx="577">
                  <c:v>-1.2359999999999999E-2</c:v>
                </c:pt>
                <c:pt idx="578">
                  <c:v>-7.9799999999999992E-3</c:v>
                </c:pt>
                <c:pt idx="579">
                  <c:v>-2.3900000000000002E-3</c:v>
                </c:pt>
                <c:pt idx="580" formatCode="0.00E+00">
                  <c:v>4.42578E-4</c:v>
                </c:pt>
                <c:pt idx="581">
                  <c:v>4.0299999999999997E-3</c:v>
                </c:pt>
                <c:pt idx="582">
                  <c:v>5.2700000000000004E-3</c:v>
                </c:pt>
                <c:pt idx="583" formatCode="0.00E+00">
                  <c:v>1.58E-3</c:v>
                </c:pt>
                <c:pt idx="584" formatCode="0.00E+00">
                  <c:v>-3.5400000000000002E-3</c:v>
                </c:pt>
                <c:pt idx="585" formatCode="0.00E+00">
                  <c:v>-1.75E-3</c:v>
                </c:pt>
                <c:pt idx="586" formatCode="0.00E+00">
                  <c:v>-1.1800000000000001E-3</c:v>
                </c:pt>
                <c:pt idx="587" formatCode="0.00E+00">
                  <c:v>1.9499999999999999E-3</c:v>
                </c:pt>
                <c:pt idx="588" formatCode="0.00E+00">
                  <c:v>5.9500000000000004E-3</c:v>
                </c:pt>
                <c:pt idx="589">
                  <c:v>6.5199999999999998E-3</c:v>
                </c:pt>
                <c:pt idx="590">
                  <c:v>5.8599999999999998E-3</c:v>
                </c:pt>
                <c:pt idx="591">
                  <c:v>2.15E-3</c:v>
                </c:pt>
                <c:pt idx="592" formatCode="0.00E+00">
                  <c:v>6.9939000000000004E-4</c:v>
                </c:pt>
                <c:pt idx="593" formatCode="0.00E+00">
                  <c:v>1.0499999999999999E-3</c:v>
                </c:pt>
                <c:pt idx="594" formatCode="0.00E+00">
                  <c:v>1.81E-3</c:v>
                </c:pt>
                <c:pt idx="595" formatCode="0.00E+00">
                  <c:v>3.5000000000000001E-3</c:v>
                </c:pt>
                <c:pt idx="596" formatCode="0.00E+00">
                  <c:v>5.4799999999999996E-3</c:v>
                </c:pt>
                <c:pt idx="597" formatCode="0.00E+00">
                  <c:v>4.1900000000000001E-3</c:v>
                </c:pt>
                <c:pt idx="598" formatCode="0.00E+00">
                  <c:v>3.4099999999999998E-3</c:v>
                </c:pt>
                <c:pt idx="599" formatCode="0.00E+00">
                  <c:v>3.63E-3</c:v>
                </c:pt>
                <c:pt idx="600" formatCode="0.00E+00">
                  <c:v>9.2706099999999997E-4</c:v>
                </c:pt>
                <c:pt idx="601" formatCode="0.00E+00">
                  <c:v>6.0510999999999996E-4</c:v>
                </c:pt>
                <c:pt idx="602" formatCode="0.00E+00">
                  <c:v>1.16E-3</c:v>
                </c:pt>
                <c:pt idx="603">
                  <c:v>1.6299999999999999E-3</c:v>
                </c:pt>
                <c:pt idx="604">
                  <c:v>5.3299999999999997E-3</c:v>
                </c:pt>
                <c:pt idx="605">
                  <c:v>7.8899999999999994E-3</c:v>
                </c:pt>
                <c:pt idx="606" formatCode="0.00E+00">
                  <c:v>8.7399999999999995E-3</c:v>
                </c:pt>
                <c:pt idx="607">
                  <c:v>9.4699999999999993E-3</c:v>
                </c:pt>
                <c:pt idx="608">
                  <c:v>7.4700000000000001E-3</c:v>
                </c:pt>
                <c:pt idx="609">
                  <c:v>4.9699999999999996E-3</c:v>
                </c:pt>
                <c:pt idx="610">
                  <c:v>2.98E-3</c:v>
                </c:pt>
                <c:pt idx="611" formatCode="0.00E+00">
                  <c:v>1.7799999999999999E-3</c:v>
                </c:pt>
                <c:pt idx="612">
                  <c:v>-4.1099999999999999E-3</c:v>
                </c:pt>
                <c:pt idx="613" formatCode="0.00E+00">
                  <c:v>-2.2100000000000002E-3</c:v>
                </c:pt>
                <c:pt idx="614" formatCode="0.00E+00">
                  <c:v>-5.9199999999999999E-3</c:v>
                </c:pt>
                <c:pt idx="615">
                  <c:v>-5.62E-3</c:v>
                </c:pt>
                <c:pt idx="616">
                  <c:v>-1.25E-3</c:v>
                </c:pt>
                <c:pt idx="617" formatCode="0.00E+00">
                  <c:v>2.3999999999999998E-3</c:v>
                </c:pt>
                <c:pt idx="618" formatCode="0.00E+00">
                  <c:v>-7.6166700000000005E-4</c:v>
                </c:pt>
                <c:pt idx="619" formatCode="0.00E+00">
                  <c:v>-5.9919200000000002E-4</c:v>
                </c:pt>
                <c:pt idx="620" formatCode="0.00E+00">
                  <c:v>3.5824400000000002E-4</c:v>
                </c:pt>
                <c:pt idx="621">
                  <c:v>-4.2500000000000003E-3</c:v>
                </c:pt>
                <c:pt idx="622" formatCode="0.00E+00">
                  <c:v>1.39274E-4</c:v>
                </c:pt>
                <c:pt idx="623" formatCode="0.00E+00">
                  <c:v>5.6600000000000001E-3</c:v>
                </c:pt>
                <c:pt idx="624">
                  <c:v>7.4900000000000001E-3</c:v>
                </c:pt>
                <c:pt idx="625">
                  <c:v>3.47E-3</c:v>
                </c:pt>
                <c:pt idx="626">
                  <c:v>6.1900000000000002E-3</c:v>
                </c:pt>
                <c:pt idx="627">
                  <c:v>2.8300000000000001E-3</c:v>
                </c:pt>
                <c:pt idx="628">
                  <c:v>2.49E-3</c:v>
                </c:pt>
                <c:pt idx="629">
                  <c:v>3.1199999999999999E-3</c:v>
                </c:pt>
                <c:pt idx="630">
                  <c:v>5.5799999999999999E-3</c:v>
                </c:pt>
                <c:pt idx="631">
                  <c:v>3.5300000000000002E-3</c:v>
                </c:pt>
                <c:pt idx="632">
                  <c:v>2.8900000000000002E-3</c:v>
                </c:pt>
                <c:pt idx="633" formatCode="0.00E+00">
                  <c:v>-8.7677999999999996E-4</c:v>
                </c:pt>
                <c:pt idx="634">
                  <c:v>-3.5200000000000001E-3</c:v>
                </c:pt>
                <c:pt idx="635">
                  <c:v>-9.3399999999999993E-3</c:v>
                </c:pt>
                <c:pt idx="636" formatCode="0.00E+00">
                  <c:v>-1.031E-2</c:v>
                </c:pt>
                <c:pt idx="637" formatCode="0.00E+00">
                  <c:v>-7.9299999999999995E-3</c:v>
                </c:pt>
                <c:pt idx="638" formatCode="0.00E+00">
                  <c:v>-7.2199999999999999E-3</c:v>
                </c:pt>
                <c:pt idx="639" formatCode="0.00E+00">
                  <c:v>-1.0149999999999999E-2</c:v>
                </c:pt>
                <c:pt idx="640" formatCode="0.00E+00">
                  <c:v>-6.3099999999999996E-3</c:v>
                </c:pt>
                <c:pt idx="641">
                  <c:v>-5.94E-3</c:v>
                </c:pt>
                <c:pt idx="642">
                  <c:v>-6.1500000000000001E-3</c:v>
                </c:pt>
                <c:pt idx="643" formatCode="0.00E+00">
                  <c:v>-4.4799999999999996E-3</c:v>
                </c:pt>
                <c:pt idx="644" formatCode="0.00E+00">
                  <c:v>6.5940599999999997E-4</c:v>
                </c:pt>
                <c:pt idx="645" formatCode="0.00E+00">
                  <c:v>2.6920999999999999E-5</c:v>
                </c:pt>
                <c:pt idx="646" formatCode="0.00E+00">
                  <c:v>6.2244199999999996E-4</c:v>
                </c:pt>
                <c:pt idx="647" formatCode="0.00E+00">
                  <c:v>5.1844399999999996E-4</c:v>
                </c:pt>
                <c:pt idx="648" formatCode="0.00E+00">
                  <c:v>-3.5599999999999998E-3</c:v>
                </c:pt>
                <c:pt idx="649" formatCode="0.00E+00">
                  <c:v>-8.43E-3</c:v>
                </c:pt>
                <c:pt idx="650" formatCode="0.00E+00">
                  <c:v>-1.004E-2</c:v>
                </c:pt>
                <c:pt idx="651" formatCode="0.00E+00">
                  <c:v>-1.584E-2</c:v>
                </c:pt>
                <c:pt idx="652">
                  <c:v>-1.444E-2</c:v>
                </c:pt>
                <c:pt idx="653">
                  <c:v>-1.157E-2</c:v>
                </c:pt>
                <c:pt idx="654" formatCode="0.00E+00">
                  <c:v>-5.7299999999999999E-3</c:v>
                </c:pt>
                <c:pt idx="655" formatCode="0.00E+00">
                  <c:v>-4.3906499999999998E-4</c:v>
                </c:pt>
                <c:pt idx="656" formatCode="0.00E+00">
                  <c:v>3.0999999999999999E-3</c:v>
                </c:pt>
                <c:pt idx="657" formatCode="0.00E+00">
                  <c:v>-1.4500000000000001E-2</c:v>
                </c:pt>
                <c:pt idx="658">
                  <c:v>-0.15531</c:v>
                </c:pt>
                <c:pt idx="659">
                  <c:v>-0.47072000000000003</c:v>
                </c:pt>
                <c:pt idx="660">
                  <c:v>-0.91918</c:v>
                </c:pt>
                <c:pt idx="661">
                  <c:v>-1.4576800000000001</c:v>
                </c:pt>
                <c:pt idx="662">
                  <c:v>-1.9815</c:v>
                </c:pt>
                <c:pt idx="663">
                  <c:v>-2.3235999999999999</c:v>
                </c:pt>
                <c:pt idx="664">
                  <c:v>-2.4389699999999999</c:v>
                </c:pt>
                <c:pt idx="665">
                  <c:v>-2.3607499999999999</c:v>
                </c:pt>
                <c:pt idx="666">
                  <c:v>-2.1178900000000001</c:v>
                </c:pt>
                <c:pt idx="667">
                  <c:v>-1.8169200000000001</c:v>
                </c:pt>
                <c:pt idx="668">
                  <c:v>-1.5261100000000001</c:v>
                </c:pt>
                <c:pt idx="669">
                  <c:v>-1.25237</c:v>
                </c:pt>
                <c:pt idx="670">
                  <c:v>-1.0134799999999999</c:v>
                </c:pt>
                <c:pt idx="671">
                  <c:v>-0.82279000000000002</c:v>
                </c:pt>
                <c:pt idx="672">
                  <c:v>-0.67913999999999997</c:v>
                </c:pt>
                <c:pt idx="673">
                  <c:v>-0.57276000000000005</c:v>
                </c:pt>
                <c:pt idx="674">
                  <c:v>-0.48696</c:v>
                </c:pt>
                <c:pt idx="675">
                  <c:v>-0.42137000000000002</c:v>
                </c:pt>
                <c:pt idx="676">
                  <c:v>-0.36745</c:v>
                </c:pt>
                <c:pt idx="677">
                  <c:v>-0.31312000000000001</c:v>
                </c:pt>
                <c:pt idx="678">
                  <c:v>-0.26971000000000001</c:v>
                </c:pt>
                <c:pt idx="679">
                  <c:v>-0.23425000000000001</c:v>
                </c:pt>
                <c:pt idx="680">
                  <c:v>-0.19958000000000001</c:v>
                </c:pt>
                <c:pt idx="681">
                  <c:v>-0.17025999999999999</c:v>
                </c:pt>
                <c:pt idx="682">
                  <c:v>-0.15112</c:v>
                </c:pt>
                <c:pt idx="683">
                  <c:v>-0.12984000000000001</c:v>
                </c:pt>
                <c:pt idx="684">
                  <c:v>-0.11685</c:v>
                </c:pt>
                <c:pt idx="685">
                  <c:v>-0.10531</c:v>
                </c:pt>
                <c:pt idx="686">
                  <c:v>-9.9769999999999998E-2</c:v>
                </c:pt>
                <c:pt idx="687">
                  <c:v>-9.4299999999999995E-2</c:v>
                </c:pt>
                <c:pt idx="688">
                  <c:v>-8.763E-2</c:v>
                </c:pt>
                <c:pt idx="689">
                  <c:v>-7.7229999999999993E-2</c:v>
                </c:pt>
                <c:pt idx="690">
                  <c:v>-6.8919999999999995E-2</c:v>
                </c:pt>
                <c:pt idx="691">
                  <c:v>-5.9020000000000003E-2</c:v>
                </c:pt>
                <c:pt idx="692">
                  <c:v>-5.1459999999999999E-2</c:v>
                </c:pt>
                <c:pt idx="693" formatCode="0.00E+00">
                  <c:v>-4.6289999999999998E-2</c:v>
                </c:pt>
                <c:pt idx="694" formatCode="0.00E+00">
                  <c:v>-4.079E-2</c:v>
                </c:pt>
                <c:pt idx="695" formatCode="0.00E+00">
                  <c:v>-3.5150000000000001E-2</c:v>
                </c:pt>
                <c:pt idx="696" formatCode="0.00E+00">
                  <c:v>-3.0949999999999998E-2</c:v>
                </c:pt>
                <c:pt idx="697" formatCode="0.00E+00">
                  <c:v>-3.0290000000000001E-2</c:v>
                </c:pt>
                <c:pt idx="698" formatCode="0.00E+00">
                  <c:v>-2.801E-2</c:v>
                </c:pt>
                <c:pt idx="699" formatCode="0.00E+00">
                  <c:v>-2.9989999999999999E-2</c:v>
                </c:pt>
                <c:pt idx="700">
                  <c:v>-3.0009999999999998E-2</c:v>
                </c:pt>
                <c:pt idx="701">
                  <c:v>-2.9479999999999999E-2</c:v>
                </c:pt>
                <c:pt idx="702">
                  <c:v>-2.5610000000000001E-2</c:v>
                </c:pt>
                <c:pt idx="703">
                  <c:v>-2.2780000000000002E-2</c:v>
                </c:pt>
                <c:pt idx="704">
                  <c:v>-1.6729999999999998E-2</c:v>
                </c:pt>
                <c:pt idx="705">
                  <c:v>-1.6459999999999999E-2</c:v>
                </c:pt>
                <c:pt idx="706">
                  <c:v>-1.9109999999999999E-2</c:v>
                </c:pt>
                <c:pt idx="707">
                  <c:v>-1.6910000000000001E-2</c:v>
                </c:pt>
                <c:pt idx="708" formatCode="0.00E+00">
                  <c:v>-1.521E-2</c:v>
                </c:pt>
                <c:pt idx="709">
                  <c:v>-1.6029999999999999E-2</c:v>
                </c:pt>
                <c:pt idx="710">
                  <c:v>-1.4330000000000001E-2</c:v>
                </c:pt>
                <c:pt idx="711">
                  <c:v>-1.2E-2</c:v>
                </c:pt>
                <c:pt idx="712">
                  <c:v>-1.269E-2</c:v>
                </c:pt>
                <c:pt idx="713">
                  <c:v>-8.0999999999999996E-3</c:v>
                </c:pt>
                <c:pt idx="714">
                  <c:v>-6.4900000000000001E-3</c:v>
                </c:pt>
                <c:pt idx="715">
                  <c:v>-7.0499999999999998E-3</c:v>
                </c:pt>
                <c:pt idx="716">
                  <c:v>-6.5700000000000003E-3</c:v>
                </c:pt>
                <c:pt idx="717" formatCode="0.00E+00">
                  <c:v>-7.2500000000000004E-3</c:v>
                </c:pt>
                <c:pt idx="718">
                  <c:v>-1.124E-2</c:v>
                </c:pt>
                <c:pt idx="719">
                  <c:v>-1.461E-2</c:v>
                </c:pt>
                <c:pt idx="720">
                  <c:v>-1.592E-2</c:v>
                </c:pt>
                <c:pt idx="721">
                  <c:v>-1.6230000000000001E-2</c:v>
                </c:pt>
                <c:pt idx="722">
                  <c:v>-1.6840000000000001E-2</c:v>
                </c:pt>
                <c:pt idx="723">
                  <c:v>-1.9910000000000001E-2</c:v>
                </c:pt>
                <c:pt idx="724">
                  <c:v>-2.0969999999999999E-2</c:v>
                </c:pt>
                <c:pt idx="725">
                  <c:v>-2.036E-2</c:v>
                </c:pt>
                <c:pt idx="726">
                  <c:v>-1.7489999999999999E-2</c:v>
                </c:pt>
                <c:pt idx="727">
                  <c:v>-1.4659999999999999E-2</c:v>
                </c:pt>
                <c:pt idx="728" formatCode="0.00E+00">
                  <c:v>-1.2800000000000001E-2</c:v>
                </c:pt>
                <c:pt idx="729" formatCode="0.00E+00">
                  <c:v>-1.1849999999999999E-2</c:v>
                </c:pt>
                <c:pt idx="730" formatCode="0.00E+00">
                  <c:v>-1.1730000000000001E-2</c:v>
                </c:pt>
                <c:pt idx="731" formatCode="0.00E+00">
                  <c:v>-1.3809999999999999E-2</c:v>
                </c:pt>
                <c:pt idx="732" formatCode="0.00E+00">
                  <c:v>-1.3469999999999999E-2</c:v>
                </c:pt>
                <c:pt idx="733" formatCode="0.00E+00">
                  <c:v>-1.0699999999999999E-2</c:v>
                </c:pt>
                <c:pt idx="734" formatCode="0.00E+00">
                  <c:v>-6.7600000000000004E-3</c:v>
                </c:pt>
                <c:pt idx="735">
                  <c:v>-6.1999999999999998E-3</c:v>
                </c:pt>
                <c:pt idx="736">
                  <c:v>-6.9100000000000003E-3</c:v>
                </c:pt>
                <c:pt idx="737">
                  <c:v>-9.6600000000000002E-3</c:v>
                </c:pt>
                <c:pt idx="738">
                  <c:v>-1.12E-2</c:v>
                </c:pt>
                <c:pt idx="739" formatCode="0.00E+00">
                  <c:v>-1.24E-2</c:v>
                </c:pt>
                <c:pt idx="740" formatCode="0.00E+00">
                  <c:v>-9.0500000000000008E-3</c:v>
                </c:pt>
                <c:pt idx="741">
                  <c:v>-8.9599999999999992E-3</c:v>
                </c:pt>
                <c:pt idx="742">
                  <c:v>-6.6899999999999998E-3</c:v>
                </c:pt>
                <c:pt idx="743" formatCode="0.00E+00">
                  <c:v>-9.6100000000000005E-3</c:v>
                </c:pt>
                <c:pt idx="744" formatCode="0.00E+00">
                  <c:v>-1.1780000000000001E-2</c:v>
                </c:pt>
                <c:pt idx="745" formatCode="0.00E+00">
                  <c:v>-1.482E-2</c:v>
                </c:pt>
                <c:pt idx="746" formatCode="0.00E+00">
                  <c:v>-1.251E-2</c:v>
                </c:pt>
                <c:pt idx="747" formatCode="0.00E+00">
                  <c:v>-1.6060000000000001E-2</c:v>
                </c:pt>
                <c:pt idx="748" formatCode="0.00E+00">
                  <c:v>-1.9519999999999999E-2</c:v>
                </c:pt>
                <c:pt idx="749" formatCode="0.00E+00">
                  <c:v>-1.9060000000000001E-2</c:v>
                </c:pt>
                <c:pt idx="750" formatCode="0.00E+00">
                  <c:v>-1.7420000000000001E-2</c:v>
                </c:pt>
                <c:pt idx="751" formatCode="0.00E+00">
                  <c:v>-1.7409999999999998E-2</c:v>
                </c:pt>
                <c:pt idx="752" formatCode="0.00E+00">
                  <c:v>-1.409E-2</c:v>
                </c:pt>
                <c:pt idx="753" formatCode="0.00E+00">
                  <c:v>-8.77E-3</c:v>
                </c:pt>
                <c:pt idx="754" formatCode="0.00E+00">
                  <c:v>-1.328E-2</c:v>
                </c:pt>
                <c:pt idx="755">
                  <c:v>-1.5740000000000001E-2</c:v>
                </c:pt>
                <c:pt idx="756" formatCode="0.00E+00">
                  <c:v>-1.7160000000000002E-2</c:v>
                </c:pt>
                <c:pt idx="757">
                  <c:v>-1.8190000000000001E-2</c:v>
                </c:pt>
                <c:pt idx="758" formatCode="0.00E+00">
                  <c:v>-2.128E-2</c:v>
                </c:pt>
                <c:pt idx="759" formatCode="0.00E+00">
                  <c:v>-1.9449999999999999E-2</c:v>
                </c:pt>
                <c:pt idx="760" formatCode="0.00E+00">
                  <c:v>-1.7239999999999998E-2</c:v>
                </c:pt>
                <c:pt idx="761" formatCode="0.00E+00">
                  <c:v>-1.332E-2</c:v>
                </c:pt>
                <c:pt idx="762" formatCode="0.00E+00">
                  <c:v>-1.387E-2</c:v>
                </c:pt>
                <c:pt idx="763" formatCode="0.00E+00">
                  <c:v>-1.0279999999999999E-2</c:v>
                </c:pt>
                <c:pt idx="764" formatCode="0.00E+00">
                  <c:v>-7.5300000000000002E-3</c:v>
                </c:pt>
                <c:pt idx="765" formatCode="0.00E+00">
                  <c:v>-9.7999999999999997E-3</c:v>
                </c:pt>
                <c:pt idx="766" formatCode="0.00E+00">
                  <c:v>-1.7590000000000001E-2</c:v>
                </c:pt>
                <c:pt idx="767" formatCode="0.00E+00">
                  <c:v>-1.9439999999999999E-2</c:v>
                </c:pt>
                <c:pt idx="768" formatCode="0.00E+00">
                  <c:v>-1.8190000000000001E-2</c:v>
                </c:pt>
                <c:pt idx="769" formatCode="0.00E+00">
                  <c:v>-1.6060000000000001E-2</c:v>
                </c:pt>
                <c:pt idx="770" formatCode="0.00E+00">
                  <c:v>-1.193E-2</c:v>
                </c:pt>
                <c:pt idx="771" formatCode="0.00E+00">
                  <c:v>-7.6699999999999997E-3</c:v>
                </c:pt>
                <c:pt idx="772" formatCode="0.00E+00">
                  <c:v>-7.0099999999999997E-3</c:v>
                </c:pt>
                <c:pt idx="773" formatCode="0.00E+00">
                  <c:v>-1.321E-2</c:v>
                </c:pt>
                <c:pt idx="774">
                  <c:v>-1.3429999999999999E-2</c:v>
                </c:pt>
                <c:pt idx="775" formatCode="0.00E+00">
                  <c:v>-1.6080000000000001E-2</c:v>
                </c:pt>
                <c:pt idx="776">
                  <c:v>-1.4239999999999999E-2</c:v>
                </c:pt>
                <c:pt idx="777">
                  <c:v>-1.4670000000000001E-2</c:v>
                </c:pt>
                <c:pt idx="778">
                  <c:v>-9.4890000000000002E-2</c:v>
                </c:pt>
                <c:pt idx="779">
                  <c:v>-0.33104</c:v>
                </c:pt>
                <c:pt idx="780">
                  <c:v>-0.69435000000000002</c:v>
                </c:pt>
                <c:pt idx="781">
                  <c:v>-1.15405</c:v>
                </c:pt>
                <c:pt idx="782">
                  <c:v>-1.6452599999999999</c:v>
                </c:pt>
                <c:pt idx="783">
                  <c:v>-2.0213299999999998</c:v>
                </c:pt>
                <c:pt idx="784">
                  <c:v>-2.2046399999999999</c:v>
                </c:pt>
                <c:pt idx="785">
                  <c:v>-2.2134399999999999</c:v>
                </c:pt>
                <c:pt idx="786">
                  <c:v>-2.0588099999999998</c:v>
                </c:pt>
                <c:pt idx="787">
                  <c:v>-1.8089200000000001</c:v>
                </c:pt>
                <c:pt idx="788">
                  <c:v>-1.54538</c:v>
                </c:pt>
                <c:pt idx="789">
                  <c:v>-1.2830999999999999</c:v>
                </c:pt>
                <c:pt idx="790">
                  <c:v>-1.04426</c:v>
                </c:pt>
                <c:pt idx="791">
                  <c:v>-0.84799999999999998</c:v>
                </c:pt>
                <c:pt idx="792">
                  <c:v>-0.69735000000000003</c:v>
                </c:pt>
                <c:pt idx="793">
                  <c:v>-0.58147000000000004</c:v>
                </c:pt>
                <c:pt idx="794">
                  <c:v>-0.49558000000000002</c:v>
                </c:pt>
                <c:pt idx="795">
                  <c:v>-0.42442999999999997</c:v>
                </c:pt>
                <c:pt idx="796">
                  <c:v>-0.37152000000000002</c:v>
                </c:pt>
                <c:pt idx="797">
                  <c:v>-0.32505000000000001</c:v>
                </c:pt>
                <c:pt idx="798">
                  <c:v>-0.27799000000000001</c:v>
                </c:pt>
                <c:pt idx="799">
                  <c:v>-0.23755000000000001</c:v>
                </c:pt>
                <c:pt idx="800">
                  <c:v>-0.19882</c:v>
                </c:pt>
                <c:pt idx="801">
                  <c:v>-0.16449</c:v>
                </c:pt>
                <c:pt idx="802">
                  <c:v>-0.13936000000000001</c:v>
                </c:pt>
                <c:pt idx="803">
                  <c:v>-0.12314</c:v>
                </c:pt>
                <c:pt idx="804">
                  <c:v>-0.1111</c:v>
                </c:pt>
                <c:pt idx="805">
                  <c:v>-0.10731</c:v>
                </c:pt>
                <c:pt idx="806">
                  <c:v>-0.10292999999999999</c:v>
                </c:pt>
                <c:pt idx="807">
                  <c:v>-9.8430000000000004E-2</c:v>
                </c:pt>
                <c:pt idx="808">
                  <c:v>-9.4549999999999995E-2</c:v>
                </c:pt>
                <c:pt idx="809" formatCode="0.00E+00">
                  <c:v>-8.5569999999999993E-2</c:v>
                </c:pt>
                <c:pt idx="810">
                  <c:v>-7.6630000000000004E-2</c:v>
                </c:pt>
                <c:pt idx="811">
                  <c:v>-6.9159999999999999E-2</c:v>
                </c:pt>
                <c:pt idx="812">
                  <c:v>-6.0639999999999999E-2</c:v>
                </c:pt>
                <c:pt idx="813">
                  <c:v>-5.4629999999999998E-2</c:v>
                </c:pt>
                <c:pt idx="814">
                  <c:v>-5.4140000000000001E-2</c:v>
                </c:pt>
                <c:pt idx="815">
                  <c:v>-5.185E-2</c:v>
                </c:pt>
                <c:pt idx="816">
                  <c:v>-4.7039999999999998E-2</c:v>
                </c:pt>
                <c:pt idx="817">
                  <c:v>-4.3619999999999999E-2</c:v>
                </c:pt>
                <c:pt idx="818">
                  <c:v>-3.9780000000000003E-2</c:v>
                </c:pt>
                <c:pt idx="819" formatCode="0.00E+00">
                  <c:v>-3.5349999999999999E-2</c:v>
                </c:pt>
                <c:pt idx="820" formatCode="0.00E+00">
                  <c:v>-2.862E-2</c:v>
                </c:pt>
                <c:pt idx="821" formatCode="0.00E+00">
                  <c:v>-2.6749999999999999E-2</c:v>
                </c:pt>
                <c:pt idx="822" formatCode="0.00E+00">
                  <c:v>-2.3910000000000001E-2</c:v>
                </c:pt>
                <c:pt idx="823" formatCode="0.00E+00">
                  <c:v>-2.044E-2</c:v>
                </c:pt>
                <c:pt idx="824">
                  <c:v>-1.5559999999999999E-2</c:v>
                </c:pt>
                <c:pt idx="825">
                  <c:v>-1.485E-2</c:v>
                </c:pt>
                <c:pt idx="826">
                  <c:v>-1.737E-2</c:v>
                </c:pt>
                <c:pt idx="827">
                  <c:v>-1.495E-2</c:v>
                </c:pt>
                <c:pt idx="828">
                  <c:v>-1.508E-2</c:v>
                </c:pt>
                <c:pt idx="829">
                  <c:v>-1.7770000000000001E-2</c:v>
                </c:pt>
                <c:pt idx="830">
                  <c:v>-2.1669999999999998E-2</c:v>
                </c:pt>
                <c:pt idx="831">
                  <c:v>-2.1340000000000001E-2</c:v>
                </c:pt>
                <c:pt idx="832">
                  <c:v>-2.7380000000000002E-2</c:v>
                </c:pt>
                <c:pt idx="833">
                  <c:v>-2.9010000000000001E-2</c:v>
                </c:pt>
                <c:pt idx="834">
                  <c:v>-2.5049999999999999E-2</c:v>
                </c:pt>
                <c:pt idx="835">
                  <c:v>-2.154E-2</c:v>
                </c:pt>
                <c:pt idx="836">
                  <c:v>-2.0539999999999999E-2</c:v>
                </c:pt>
                <c:pt idx="837">
                  <c:v>-1.67E-2</c:v>
                </c:pt>
                <c:pt idx="838">
                  <c:v>-2.035E-2</c:v>
                </c:pt>
                <c:pt idx="839">
                  <c:v>-2.3449999999999999E-2</c:v>
                </c:pt>
                <c:pt idx="840">
                  <c:v>-2.317E-2</c:v>
                </c:pt>
                <c:pt idx="841" formatCode="0.00E+00">
                  <c:v>-1.933E-2</c:v>
                </c:pt>
                <c:pt idx="842" formatCode="0.00E+00">
                  <c:v>-1.712E-2</c:v>
                </c:pt>
                <c:pt idx="843" formatCode="0.00E+00">
                  <c:v>-1.175E-2</c:v>
                </c:pt>
                <c:pt idx="844" formatCode="0.00E+00">
                  <c:v>-9.1699999999999993E-3</c:v>
                </c:pt>
                <c:pt idx="845" formatCode="0.00E+00">
                  <c:v>-6.5100000000000002E-3</c:v>
                </c:pt>
                <c:pt idx="846" formatCode="0.00E+00">
                  <c:v>-5.5700000000000003E-3</c:v>
                </c:pt>
                <c:pt idx="847" formatCode="0.00E+00">
                  <c:v>1.0200000000000001E-3</c:v>
                </c:pt>
                <c:pt idx="848" formatCode="0.00E+00">
                  <c:v>1.7860000000000001E-2</c:v>
                </c:pt>
                <c:pt idx="849" formatCode="0.00E+00">
                  <c:v>4.2479999999999997E-2</c:v>
                </c:pt>
                <c:pt idx="850" formatCode="0.00E+00">
                  <c:v>6.7070000000000005E-2</c:v>
                </c:pt>
                <c:pt idx="851" formatCode="0.00E+00">
                  <c:v>9.0810000000000002E-2</c:v>
                </c:pt>
                <c:pt idx="852" formatCode="0.00E+00">
                  <c:v>0.10933</c:v>
                </c:pt>
                <c:pt idx="853">
                  <c:v>0.12073</c:v>
                </c:pt>
                <c:pt idx="854">
                  <c:v>0.11719</c:v>
                </c:pt>
                <c:pt idx="855" formatCode="0.00E+00">
                  <c:v>0.11282</c:v>
                </c:pt>
                <c:pt idx="856" formatCode="0.00E+00">
                  <c:v>0.10556</c:v>
                </c:pt>
                <c:pt idx="857">
                  <c:v>9.6759999999999999E-2</c:v>
                </c:pt>
                <c:pt idx="858">
                  <c:v>8.3979999999999999E-2</c:v>
                </c:pt>
                <c:pt idx="859">
                  <c:v>7.6590000000000005E-2</c:v>
                </c:pt>
                <c:pt idx="860">
                  <c:v>6.9459999999999994E-2</c:v>
                </c:pt>
                <c:pt idx="861">
                  <c:v>6.3460000000000003E-2</c:v>
                </c:pt>
                <c:pt idx="862">
                  <c:v>5.9589999999999997E-2</c:v>
                </c:pt>
                <c:pt idx="863">
                  <c:v>5.5259999999999997E-2</c:v>
                </c:pt>
                <c:pt idx="864">
                  <c:v>4.7E-2</c:v>
                </c:pt>
                <c:pt idx="865" formatCode="0.00E+00">
                  <c:v>4.2880000000000001E-2</c:v>
                </c:pt>
                <c:pt idx="866">
                  <c:v>3.6290000000000003E-2</c:v>
                </c:pt>
                <c:pt idx="867">
                  <c:v>2.6769999999999999E-2</c:v>
                </c:pt>
                <c:pt idx="868" formatCode="0.00E+00">
                  <c:v>2.4029999999999999E-2</c:v>
                </c:pt>
                <c:pt idx="869" formatCode="0.00E+00">
                  <c:v>2.6440000000000002E-2</c:v>
                </c:pt>
                <c:pt idx="870">
                  <c:v>2.2110000000000001E-2</c:v>
                </c:pt>
                <c:pt idx="871">
                  <c:v>2.274E-2</c:v>
                </c:pt>
                <c:pt idx="872" formatCode="0.00E+00">
                  <c:v>2.2839999999999999E-2</c:v>
                </c:pt>
                <c:pt idx="873" formatCode="0.00E+00">
                  <c:v>2.247E-2</c:v>
                </c:pt>
                <c:pt idx="874">
                  <c:v>1.934E-2</c:v>
                </c:pt>
                <c:pt idx="875">
                  <c:v>1.609E-2</c:v>
                </c:pt>
                <c:pt idx="876">
                  <c:v>1.2869999999999999E-2</c:v>
                </c:pt>
                <c:pt idx="877">
                  <c:v>1.167E-2</c:v>
                </c:pt>
                <c:pt idx="878">
                  <c:v>6.45E-3</c:v>
                </c:pt>
                <c:pt idx="879">
                  <c:v>1.5200000000000001E-3</c:v>
                </c:pt>
                <c:pt idx="880" formatCode="0.00E+00">
                  <c:v>3.5000000000000001E-3</c:v>
                </c:pt>
                <c:pt idx="881" formatCode="0.00E+00">
                  <c:v>3.63E-3</c:v>
                </c:pt>
                <c:pt idx="882">
                  <c:v>1.7099999999999999E-3</c:v>
                </c:pt>
                <c:pt idx="883">
                  <c:v>1.2199999999999999E-3</c:v>
                </c:pt>
                <c:pt idx="884">
                  <c:v>2.4399999999999999E-3</c:v>
                </c:pt>
                <c:pt idx="885" formatCode="0.00E+00">
                  <c:v>-1.7700000000000001E-3</c:v>
                </c:pt>
                <c:pt idx="886" formatCode="0.00E+00">
                  <c:v>-6.7400000000000003E-3</c:v>
                </c:pt>
                <c:pt idx="887" formatCode="0.00E+00">
                  <c:v>-8.3599999999999994E-3</c:v>
                </c:pt>
                <c:pt idx="888" formatCode="0.00E+00">
                  <c:v>-1.0070000000000001E-2</c:v>
                </c:pt>
                <c:pt idx="889" formatCode="0.00E+00">
                  <c:v>-1.4999999999999999E-2</c:v>
                </c:pt>
                <c:pt idx="890" formatCode="0.00E+00">
                  <c:v>-1.746E-2</c:v>
                </c:pt>
                <c:pt idx="891" formatCode="0.00E+00">
                  <c:v>-1.7829999999999999E-2</c:v>
                </c:pt>
                <c:pt idx="892" formatCode="0.00E+00">
                  <c:v>-1.5180000000000001E-2</c:v>
                </c:pt>
                <c:pt idx="893">
                  <c:v>-1.4500000000000001E-2</c:v>
                </c:pt>
                <c:pt idx="894" formatCode="0.00E+00">
                  <c:v>-9.3100000000000006E-3</c:v>
                </c:pt>
                <c:pt idx="895">
                  <c:v>-1.273E-2</c:v>
                </c:pt>
                <c:pt idx="896">
                  <c:v>-1.502E-2</c:v>
                </c:pt>
                <c:pt idx="897" formatCode="0.00E+00">
                  <c:v>-2.1700000000000001E-2</c:v>
                </c:pt>
                <c:pt idx="898">
                  <c:v>-9.9330000000000002E-2</c:v>
                </c:pt>
                <c:pt idx="899">
                  <c:v>-0.31469000000000003</c:v>
                </c:pt>
                <c:pt idx="900">
                  <c:v>-0.62748999999999999</c:v>
                </c:pt>
                <c:pt idx="901">
                  <c:v>-1.01908</c:v>
                </c:pt>
                <c:pt idx="902">
                  <c:v>-1.4448099999999999</c:v>
                </c:pt>
                <c:pt idx="903">
                  <c:v>-1.7829699999999999</c:v>
                </c:pt>
                <c:pt idx="904">
                  <c:v>-1.9679899999999999</c:v>
                </c:pt>
                <c:pt idx="905">
                  <c:v>-2.0097100000000001</c:v>
                </c:pt>
                <c:pt idx="906">
                  <c:v>-1.91361</c:v>
                </c:pt>
                <c:pt idx="907">
                  <c:v>-1.72726</c:v>
                </c:pt>
                <c:pt idx="908">
                  <c:v>-1.5076499999999999</c:v>
                </c:pt>
                <c:pt idx="909">
                  <c:v>-1.26654</c:v>
                </c:pt>
                <c:pt idx="910">
                  <c:v>-1.03546</c:v>
                </c:pt>
                <c:pt idx="911">
                  <c:v>-0.8448</c:v>
                </c:pt>
                <c:pt idx="912">
                  <c:v>-0.69028999999999996</c:v>
                </c:pt>
                <c:pt idx="913">
                  <c:v>-0.57516</c:v>
                </c:pt>
                <c:pt idx="914">
                  <c:v>-0.48737999999999998</c:v>
                </c:pt>
                <c:pt idx="915">
                  <c:v>-0.41876999999999998</c:v>
                </c:pt>
                <c:pt idx="916">
                  <c:v>-0.35898999999999998</c:v>
                </c:pt>
                <c:pt idx="917">
                  <c:v>-0.31175999999999998</c:v>
                </c:pt>
                <c:pt idx="918">
                  <c:v>-0.26762000000000002</c:v>
                </c:pt>
                <c:pt idx="919">
                  <c:v>-0.23164999999999999</c:v>
                </c:pt>
                <c:pt idx="920">
                  <c:v>-0.19872999999999999</c:v>
                </c:pt>
                <c:pt idx="921">
                  <c:v>-0.17446999999999999</c:v>
                </c:pt>
                <c:pt idx="922">
                  <c:v>-0.14698</c:v>
                </c:pt>
                <c:pt idx="923">
                  <c:v>-0.12381</c:v>
                </c:pt>
                <c:pt idx="924">
                  <c:v>-0.10353</c:v>
                </c:pt>
                <c:pt idx="925">
                  <c:v>-9.0810000000000002E-2</c:v>
                </c:pt>
                <c:pt idx="926">
                  <c:v>-7.8299999999999995E-2</c:v>
                </c:pt>
                <c:pt idx="927">
                  <c:v>-7.4829999999999994E-2</c:v>
                </c:pt>
                <c:pt idx="928">
                  <c:v>-6.9559999999999997E-2</c:v>
                </c:pt>
                <c:pt idx="929">
                  <c:v>-6.4829999999999999E-2</c:v>
                </c:pt>
                <c:pt idx="930">
                  <c:v>-5.8729999999999997E-2</c:v>
                </c:pt>
                <c:pt idx="931" formatCode="0.00E+00">
                  <c:v>-5.5919999999999997E-2</c:v>
                </c:pt>
                <c:pt idx="932" formatCode="0.00E+00">
                  <c:v>-5.1119999999999999E-2</c:v>
                </c:pt>
                <c:pt idx="933" formatCode="0.00E+00">
                  <c:v>-4.6719999999999998E-2</c:v>
                </c:pt>
                <c:pt idx="934">
                  <c:v>-4.4220000000000002E-2</c:v>
                </c:pt>
                <c:pt idx="935">
                  <c:v>-4.2590000000000003E-2</c:v>
                </c:pt>
                <c:pt idx="936">
                  <c:v>-3.5900000000000001E-2</c:v>
                </c:pt>
                <c:pt idx="937">
                  <c:v>-3.2469999999999999E-2</c:v>
                </c:pt>
                <c:pt idx="938">
                  <c:v>-3.8370000000000001E-2</c:v>
                </c:pt>
                <c:pt idx="939">
                  <c:v>-3.6069999999999998E-2</c:v>
                </c:pt>
                <c:pt idx="940">
                  <c:v>-3.44E-2</c:v>
                </c:pt>
                <c:pt idx="941">
                  <c:v>-3.2140000000000002E-2</c:v>
                </c:pt>
                <c:pt idx="942">
                  <c:v>-2.6460000000000001E-2</c:v>
                </c:pt>
                <c:pt idx="943">
                  <c:v>-1.8720000000000001E-2</c:v>
                </c:pt>
                <c:pt idx="944">
                  <c:v>-1.797E-2</c:v>
                </c:pt>
                <c:pt idx="945" formatCode="0.00E+00">
                  <c:v>-1.7340000000000001E-2</c:v>
                </c:pt>
                <c:pt idx="946" formatCode="0.00E+00">
                  <c:v>-1.848E-2</c:v>
                </c:pt>
                <c:pt idx="947" formatCode="0.00E+00">
                  <c:v>-2.137E-2</c:v>
                </c:pt>
                <c:pt idx="948" formatCode="0.00E+00">
                  <c:v>-2.053E-2</c:v>
                </c:pt>
                <c:pt idx="949" formatCode="0.00E+00">
                  <c:v>-1.618E-2</c:v>
                </c:pt>
                <c:pt idx="950">
                  <c:v>-9.3699999999999999E-3</c:v>
                </c:pt>
                <c:pt idx="951">
                  <c:v>-8.2799999999999992E-3</c:v>
                </c:pt>
                <c:pt idx="952">
                  <c:v>-3.5100000000000001E-3</c:v>
                </c:pt>
                <c:pt idx="953" formatCode="0.00E+00">
                  <c:v>-6.6100000000000004E-3</c:v>
                </c:pt>
                <c:pt idx="954">
                  <c:v>-7.1000000000000004E-3</c:v>
                </c:pt>
                <c:pt idx="955">
                  <c:v>-6.7099999999999998E-3</c:v>
                </c:pt>
                <c:pt idx="956">
                  <c:v>-9.7599999999999996E-3</c:v>
                </c:pt>
                <c:pt idx="957">
                  <c:v>-1.6279999999999999E-2</c:v>
                </c:pt>
                <c:pt idx="958" formatCode="0.00E+00">
                  <c:v>-1.498E-2</c:v>
                </c:pt>
                <c:pt idx="959">
                  <c:v>-1.7770000000000001E-2</c:v>
                </c:pt>
                <c:pt idx="960" formatCode="0.00E+00">
                  <c:v>-2.0910000000000002E-2</c:v>
                </c:pt>
                <c:pt idx="961" formatCode="0.00E+00">
                  <c:v>-1.797E-2</c:v>
                </c:pt>
                <c:pt idx="962" formatCode="0.00E+00">
                  <c:v>-1.6830000000000001E-2</c:v>
                </c:pt>
                <c:pt idx="963" formatCode="0.00E+00">
                  <c:v>-1.4319999999999999E-2</c:v>
                </c:pt>
                <c:pt idx="964" formatCode="0.00E+00">
                  <c:v>-1.3849999999999999E-2</c:v>
                </c:pt>
                <c:pt idx="965">
                  <c:v>-1.2710000000000001E-2</c:v>
                </c:pt>
                <c:pt idx="966">
                  <c:v>-1.04E-2</c:v>
                </c:pt>
                <c:pt idx="967">
                  <c:v>-8.6800000000000002E-3</c:v>
                </c:pt>
                <c:pt idx="968">
                  <c:v>-9.0500000000000008E-3</c:v>
                </c:pt>
                <c:pt idx="969">
                  <c:v>-8.3800000000000003E-3</c:v>
                </c:pt>
                <c:pt idx="970">
                  <c:v>-1.3769999999999999E-2</c:v>
                </c:pt>
                <c:pt idx="971">
                  <c:v>-1.7569999999999999E-2</c:v>
                </c:pt>
                <c:pt idx="972">
                  <c:v>-1.856E-2</c:v>
                </c:pt>
                <c:pt idx="973">
                  <c:v>-1.7590000000000001E-2</c:v>
                </c:pt>
                <c:pt idx="974">
                  <c:v>-1.583E-2</c:v>
                </c:pt>
                <c:pt idx="975">
                  <c:v>-8.8400000000000006E-3</c:v>
                </c:pt>
                <c:pt idx="976" formatCode="0.00E+00">
                  <c:v>-7.2399999999999999E-3</c:v>
                </c:pt>
                <c:pt idx="977" formatCode="0.00E+00">
                  <c:v>-1.108E-2</c:v>
                </c:pt>
                <c:pt idx="978">
                  <c:v>-1.082E-2</c:v>
                </c:pt>
                <c:pt idx="979">
                  <c:v>-1.4749999999999999E-2</c:v>
                </c:pt>
                <c:pt idx="980">
                  <c:v>-1.8759999999999999E-2</c:v>
                </c:pt>
                <c:pt idx="981" formatCode="0.00E+00">
                  <c:v>-2.2769999999999999E-2</c:v>
                </c:pt>
                <c:pt idx="982" formatCode="0.00E+00">
                  <c:v>-2.188E-2</c:v>
                </c:pt>
                <c:pt idx="983" formatCode="0.00E+00">
                  <c:v>-2.6509999999999999E-2</c:v>
                </c:pt>
                <c:pt idx="984" formatCode="0.00E+00">
                  <c:v>-2.2780000000000002E-2</c:v>
                </c:pt>
                <c:pt idx="985" formatCode="0.00E+00">
                  <c:v>-2.0559999999999998E-2</c:v>
                </c:pt>
                <c:pt idx="986" formatCode="0.00E+00">
                  <c:v>-1.653E-2</c:v>
                </c:pt>
                <c:pt idx="987" formatCode="0.00E+00">
                  <c:v>-1.636E-2</c:v>
                </c:pt>
                <c:pt idx="988" formatCode="0.00E+00">
                  <c:v>-1.392E-2</c:v>
                </c:pt>
                <c:pt idx="989" formatCode="0.00E+00">
                  <c:v>-1.6590000000000001E-2</c:v>
                </c:pt>
                <c:pt idx="990" formatCode="0.00E+00">
                  <c:v>-1.83E-2</c:v>
                </c:pt>
                <c:pt idx="991" formatCode="0.00E+00">
                  <c:v>-1.762E-2</c:v>
                </c:pt>
                <c:pt idx="992" formatCode="0.00E+00">
                  <c:v>-1.585E-2</c:v>
                </c:pt>
                <c:pt idx="993" formatCode="0.00E+00">
                  <c:v>-1.2710000000000001E-2</c:v>
                </c:pt>
                <c:pt idx="994" formatCode="0.00E+00">
                  <c:v>-1.132E-2</c:v>
                </c:pt>
                <c:pt idx="995">
                  <c:v>-1.4449999999999999E-2</c:v>
                </c:pt>
                <c:pt idx="996">
                  <c:v>-1.448E-2</c:v>
                </c:pt>
                <c:pt idx="997">
                  <c:v>-1.129E-2</c:v>
                </c:pt>
                <c:pt idx="998" formatCode="0.00E+00">
                  <c:v>-1.095E-2</c:v>
                </c:pt>
                <c:pt idx="999" formatCode="0.00E+00">
                  <c:v>-1.0149999999999999E-2</c:v>
                </c:pt>
                <c:pt idx="1000">
                  <c:v>-7.9600000000000001E-3</c:v>
                </c:pt>
                <c:pt idx="1001">
                  <c:v>-6.9499999999999996E-3</c:v>
                </c:pt>
                <c:pt idx="1002">
                  <c:v>-5.8999999999999999E-3</c:v>
                </c:pt>
                <c:pt idx="1003">
                  <c:v>-4.2599999999999999E-3</c:v>
                </c:pt>
                <c:pt idx="1004" formatCode="0.00E+00">
                  <c:v>-3.0400000000000002E-3</c:v>
                </c:pt>
                <c:pt idx="1005">
                  <c:v>5.2599999999999999E-3</c:v>
                </c:pt>
                <c:pt idx="1006">
                  <c:v>1.0829999999999999E-2</c:v>
                </c:pt>
                <c:pt idx="1007">
                  <c:v>1.1129999999999999E-2</c:v>
                </c:pt>
                <c:pt idx="1008">
                  <c:v>6.45E-3</c:v>
                </c:pt>
                <c:pt idx="1009">
                  <c:v>6.7099999999999998E-3</c:v>
                </c:pt>
                <c:pt idx="1010">
                  <c:v>4.5300000000000002E-3</c:v>
                </c:pt>
                <c:pt idx="1011" formatCode="0.00E+00">
                  <c:v>1.58E-3</c:v>
                </c:pt>
                <c:pt idx="1012" formatCode="0.00E+00">
                  <c:v>1.56E-3</c:v>
                </c:pt>
                <c:pt idx="1013" formatCode="0.00E+00">
                  <c:v>-4.89759E-5</c:v>
                </c:pt>
                <c:pt idx="1014" formatCode="0.00E+00">
                  <c:v>-1.5299999999999999E-3</c:v>
                </c:pt>
                <c:pt idx="1015" formatCode="0.00E+00">
                  <c:v>-5.4099999999999999E-3</c:v>
                </c:pt>
                <c:pt idx="1016" formatCode="0.00E+00">
                  <c:v>-8.3099999999999997E-3</c:v>
                </c:pt>
                <c:pt idx="1017">
                  <c:v>-9.2999999999999992E-3</c:v>
                </c:pt>
                <c:pt idx="1018">
                  <c:v>-4.5589999999999999E-2</c:v>
                </c:pt>
                <c:pt idx="1019">
                  <c:v>-0.19699</c:v>
                </c:pt>
                <c:pt idx="1020">
                  <c:v>-0.44207000000000002</c:v>
                </c:pt>
                <c:pt idx="1021">
                  <c:v>-0.75853000000000004</c:v>
                </c:pt>
                <c:pt idx="1022">
                  <c:v>-1.1167400000000001</c:v>
                </c:pt>
                <c:pt idx="1023">
                  <c:v>-1.44868</c:v>
                </c:pt>
                <c:pt idx="1024">
                  <c:v>-1.6719599999999999</c:v>
                </c:pt>
                <c:pt idx="1025">
                  <c:v>-1.78294</c:v>
                </c:pt>
                <c:pt idx="1026">
                  <c:v>-1.7804500000000001</c:v>
                </c:pt>
                <c:pt idx="1027">
                  <c:v>-1.6857899999999999</c:v>
                </c:pt>
                <c:pt idx="1028">
                  <c:v>-1.5220899999999999</c:v>
                </c:pt>
                <c:pt idx="1029">
                  <c:v>-1.3148</c:v>
                </c:pt>
                <c:pt idx="1030">
                  <c:v>-1.0948599999999999</c:v>
                </c:pt>
                <c:pt idx="1031">
                  <c:v>-0.89527000000000001</c:v>
                </c:pt>
                <c:pt idx="1032">
                  <c:v>-0.72792999999999997</c:v>
                </c:pt>
                <c:pt idx="1033">
                  <c:v>-0.59953999999999996</c:v>
                </c:pt>
                <c:pt idx="1034">
                  <c:v>-0.50056999999999996</c:v>
                </c:pt>
                <c:pt idx="1035">
                  <c:v>-0.42574000000000001</c:v>
                </c:pt>
                <c:pt idx="1036">
                  <c:v>-0.35822999999999999</c:v>
                </c:pt>
                <c:pt idx="1037">
                  <c:v>-0.30491000000000001</c:v>
                </c:pt>
                <c:pt idx="1038">
                  <c:v>-0.26033000000000001</c:v>
                </c:pt>
                <c:pt idx="1039">
                  <c:v>-0.22090000000000001</c:v>
                </c:pt>
                <c:pt idx="1040">
                  <c:v>-0.18231</c:v>
                </c:pt>
                <c:pt idx="1041">
                  <c:v>-0.15392</c:v>
                </c:pt>
                <c:pt idx="1042">
                  <c:v>-0.12967999999999999</c:v>
                </c:pt>
                <c:pt idx="1043">
                  <c:v>-0.11117</c:v>
                </c:pt>
                <c:pt idx="1044">
                  <c:v>-9.6750000000000003E-2</c:v>
                </c:pt>
                <c:pt idx="1045">
                  <c:v>-8.77E-2</c:v>
                </c:pt>
                <c:pt idx="1046">
                  <c:v>-7.7929999999999999E-2</c:v>
                </c:pt>
                <c:pt idx="1047">
                  <c:v>-6.6949999999999996E-2</c:v>
                </c:pt>
                <c:pt idx="1048">
                  <c:v>-5.5509999999999997E-2</c:v>
                </c:pt>
                <c:pt idx="1049" formatCode="0.00E+00">
                  <c:v>-4.8959999999999997E-2</c:v>
                </c:pt>
                <c:pt idx="1050" formatCode="0.00E+00">
                  <c:v>-4.0489999999999998E-2</c:v>
                </c:pt>
                <c:pt idx="1051" formatCode="0.00E+00">
                  <c:v>-4.1480000000000003E-2</c:v>
                </c:pt>
                <c:pt idx="1052" formatCode="0.00E+00">
                  <c:v>-4.0710000000000003E-2</c:v>
                </c:pt>
                <c:pt idx="1053" formatCode="0.00E+00">
                  <c:v>-3.755E-2</c:v>
                </c:pt>
                <c:pt idx="1054" formatCode="0.00E+00">
                  <c:v>-3.3770000000000001E-2</c:v>
                </c:pt>
                <c:pt idx="1055">
                  <c:v>-3.032E-2</c:v>
                </c:pt>
                <c:pt idx="1056">
                  <c:v>-2.2939999999999999E-2</c:v>
                </c:pt>
                <c:pt idx="1057">
                  <c:v>-1.8859999999999998E-2</c:v>
                </c:pt>
                <c:pt idx="1058">
                  <c:v>-1.491E-2</c:v>
                </c:pt>
                <c:pt idx="1059">
                  <c:v>-9.41E-3</c:v>
                </c:pt>
                <c:pt idx="1060" formatCode="0.00E+00">
                  <c:v>-9.0100000000000006E-3</c:v>
                </c:pt>
                <c:pt idx="1061" formatCode="0.00E+00">
                  <c:v>-8.2400000000000008E-3</c:v>
                </c:pt>
                <c:pt idx="1062" formatCode="0.00E+00">
                  <c:v>-8.6800000000000002E-3</c:v>
                </c:pt>
                <c:pt idx="1063">
                  <c:v>-1.1339999999999999E-2</c:v>
                </c:pt>
                <c:pt idx="1064">
                  <c:v>-1.179E-2</c:v>
                </c:pt>
                <c:pt idx="1065" formatCode="0.00E+00">
                  <c:v>-1.072E-2</c:v>
                </c:pt>
                <c:pt idx="1066">
                  <c:v>-7.9600000000000001E-3</c:v>
                </c:pt>
                <c:pt idx="1067">
                  <c:v>-5.5900000000000004E-3</c:v>
                </c:pt>
                <c:pt idx="1068">
                  <c:v>-3.7200000000000002E-3</c:v>
                </c:pt>
                <c:pt idx="1069" formatCode="0.00E+00">
                  <c:v>-2.5200000000000001E-3</c:v>
                </c:pt>
                <c:pt idx="1070" formatCode="0.00E+00">
                  <c:v>2.48E-3</c:v>
                </c:pt>
                <c:pt idx="1071" formatCode="0.00E+00">
                  <c:v>-1.2600000000000001E-3</c:v>
                </c:pt>
                <c:pt idx="1072" formatCode="0.00E+00">
                  <c:v>-1.1900000000000001E-3</c:v>
                </c:pt>
                <c:pt idx="1073" formatCode="0.00E+00">
                  <c:v>3.8820599999999999E-4</c:v>
                </c:pt>
                <c:pt idx="1074">
                  <c:v>2.3400000000000001E-3</c:v>
                </c:pt>
                <c:pt idx="1075" formatCode="0.00E+00">
                  <c:v>-1.9400000000000001E-3</c:v>
                </c:pt>
                <c:pt idx="1076" formatCode="0.00E+00">
                  <c:v>2.1900000000000001E-3</c:v>
                </c:pt>
                <c:pt idx="1077" formatCode="0.00E+00">
                  <c:v>3.5500000000000002E-3</c:v>
                </c:pt>
                <c:pt idx="1078">
                  <c:v>5.7099999999999998E-3</c:v>
                </c:pt>
                <c:pt idx="1079">
                  <c:v>3.2299999999999998E-3</c:v>
                </c:pt>
                <c:pt idx="1080">
                  <c:v>1.9599999999999999E-3</c:v>
                </c:pt>
                <c:pt idx="1081" formatCode="0.00E+00">
                  <c:v>9.8395300000000008E-4</c:v>
                </c:pt>
                <c:pt idx="1082">
                  <c:v>-1.33E-3</c:v>
                </c:pt>
                <c:pt idx="1083">
                  <c:v>-8.0800000000000004E-3</c:v>
                </c:pt>
                <c:pt idx="1084">
                  <c:v>-9.5999999999999992E-3</c:v>
                </c:pt>
                <c:pt idx="1085">
                  <c:v>-9.0699999999999999E-3</c:v>
                </c:pt>
                <c:pt idx="1086">
                  <c:v>-6.5799999999999999E-3</c:v>
                </c:pt>
                <c:pt idx="1087">
                  <c:v>-3.0799999999999998E-3</c:v>
                </c:pt>
                <c:pt idx="1088" formatCode="0.00E+00">
                  <c:v>8.8286099999999998E-4</c:v>
                </c:pt>
                <c:pt idx="1089">
                  <c:v>2.63E-3</c:v>
                </c:pt>
                <c:pt idx="1090">
                  <c:v>8.1799999999999998E-3</c:v>
                </c:pt>
                <c:pt idx="1091">
                  <c:v>8.5400000000000007E-3</c:v>
                </c:pt>
                <c:pt idx="1092" formatCode="0.00E+00">
                  <c:v>3.5899999999999999E-3</c:v>
                </c:pt>
                <c:pt idx="1093" formatCode="0.00E+00">
                  <c:v>1.5200000000000001E-3</c:v>
                </c:pt>
                <c:pt idx="1094" formatCode="0.00E+00">
                  <c:v>2.5262400000000001E-4</c:v>
                </c:pt>
                <c:pt idx="1095" formatCode="0.00E+00">
                  <c:v>-5.8546100000000001E-4</c:v>
                </c:pt>
                <c:pt idx="1096" formatCode="0.00E+00">
                  <c:v>-1.97E-3</c:v>
                </c:pt>
                <c:pt idx="1097" formatCode="0.00E+00">
                  <c:v>2.4199999999999998E-3</c:v>
                </c:pt>
                <c:pt idx="1098">
                  <c:v>3.9300000000000003E-3</c:v>
                </c:pt>
                <c:pt idx="1099" formatCode="0.00E+00">
                  <c:v>5.4799999999999996E-3</c:v>
                </c:pt>
                <c:pt idx="1100">
                  <c:v>-1.2199999999999999E-3</c:v>
                </c:pt>
                <c:pt idx="1101">
                  <c:v>1.2899999999999999E-3</c:v>
                </c:pt>
                <c:pt idx="1102">
                  <c:v>4.3E-3</c:v>
                </c:pt>
                <c:pt idx="1103" formatCode="0.00E+00">
                  <c:v>1.1999999999999999E-3</c:v>
                </c:pt>
                <c:pt idx="1104" formatCode="0.00E+00">
                  <c:v>1.16E-3</c:v>
                </c:pt>
                <c:pt idx="1105">
                  <c:v>6.77E-3</c:v>
                </c:pt>
                <c:pt idx="1106" formatCode="0.00E+00">
                  <c:v>3.5799999999999998E-3</c:v>
                </c:pt>
                <c:pt idx="1107" formatCode="0.00E+00">
                  <c:v>1.3699999999999999E-3</c:v>
                </c:pt>
                <c:pt idx="1108" formatCode="0.00E+00">
                  <c:v>7.9799999999999992E-3</c:v>
                </c:pt>
                <c:pt idx="1109">
                  <c:v>1.099E-2</c:v>
                </c:pt>
                <c:pt idx="1110">
                  <c:v>9.9399999999999992E-3</c:v>
                </c:pt>
                <c:pt idx="1111">
                  <c:v>1.174E-2</c:v>
                </c:pt>
                <c:pt idx="1112">
                  <c:v>9.0200000000000002E-3</c:v>
                </c:pt>
                <c:pt idx="1113">
                  <c:v>6.3400000000000001E-3</c:v>
                </c:pt>
                <c:pt idx="1114">
                  <c:v>4.2900000000000004E-3</c:v>
                </c:pt>
                <c:pt idx="1115">
                  <c:v>6.79E-3</c:v>
                </c:pt>
                <c:pt idx="1116" formatCode="0.00E+00">
                  <c:v>5.7499999999999999E-3</c:v>
                </c:pt>
                <c:pt idx="1117" formatCode="0.00E+00">
                  <c:v>6.96E-3</c:v>
                </c:pt>
                <c:pt idx="1118">
                  <c:v>5.0299999999999997E-3</c:v>
                </c:pt>
                <c:pt idx="1119" formatCode="0.00E+00">
                  <c:v>9.4976399999999994E-5</c:v>
                </c:pt>
                <c:pt idx="1120" formatCode="0.00E+00">
                  <c:v>-5.7574899999999997E-4</c:v>
                </c:pt>
                <c:pt idx="1121">
                  <c:v>2.2300000000000002E-3</c:v>
                </c:pt>
                <c:pt idx="1122" formatCode="0.00E+00">
                  <c:v>-6.6199900000000003E-4</c:v>
                </c:pt>
                <c:pt idx="1123">
                  <c:v>2.1299999999999999E-3</c:v>
                </c:pt>
                <c:pt idx="1124">
                  <c:v>4.4799999999999996E-3</c:v>
                </c:pt>
                <c:pt idx="1125">
                  <c:v>2.66E-3</c:v>
                </c:pt>
                <c:pt idx="1126" formatCode="0.00E+00">
                  <c:v>-4.6969900000000002E-4</c:v>
                </c:pt>
                <c:pt idx="1127">
                  <c:v>2.47E-3</c:v>
                </c:pt>
                <c:pt idx="1128" formatCode="0.00E+00">
                  <c:v>-8.6220800000000005E-4</c:v>
                </c:pt>
                <c:pt idx="1129" formatCode="0.00E+00">
                  <c:v>3.5400000000000002E-3</c:v>
                </c:pt>
                <c:pt idx="1130" formatCode="0.00E+00">
                  <c:v>6.6899999999999998E-3</c:v>
                </c:pt>
                <c:pt idx="1131" formatCode="0.00E+00">
                  <c:v>1.035E-2</c:v>
                </c:pt>
                <c:pt idx="1132" formatCode="0.00E+00">
                  <c:v>9.5700000000000004E-3</c:v>
                </c:pt>
                <c:pt idx="1133" formatCode="0.00E+00">
                  <c:v>1.242E-2</c:v>
                </c:pt>
                <c:pt idx="1134">
                  <c:v>1.047E-2</c:v>
                </c:pt>
                <c:pt idx="1135" formatCode="0.00E+00">
                  <c:v>7.3899999999999999E-3</c:v>
                </c:pt>
                <c:pt idx="1136">
                  <c:v>5.7299999999999999E-3</c:v>
                </c:pt>
                <c:pt idx="1137">
                  <c:v>1.172E-2</c:v>
                </c:pt>
                <c:pt idx="1138">
                  <c:v>-2.734E-2</c:v>
                </c:pt>
                <c:pt idx="1139">
                  <c:v>-0.15678</c:v>
                </c:pt>
                <c:pt idx="1140">
                  <c:v>-0.35543000000000002</c:v>
                </c:pt>
                <c:pt idx="1141">
                  <c:v>-0.61085</c:v>
                </c:pt>
                <c:pt idx="1142">
                  <c:v>-0.91037000000000001</c:v>
                </c:pt>
                <c:pt idx="1143">
                  <c:v>-1.18771</c:v>
                </c:pt>
                <c:pt idx="1144">
                  <c:v>-1.39405</c:v>
                </c:pt>
                <c:pt idx="1145">
                  <c:v>-1.5240800000000001</c:v>
                </c:pt>
                <c:pt idx="1146">
                  <c:v>-1.56816</c:v>
                </c:pt>
                <c:pt idx="1147">
                  <c:v>-1.5161</c:v>
                </c:pt>
                <c:pt idx="1148">
                  <c:v>-1.40208</c:v>
                </c:pt>
                <c:pt idx="1149">
                  <c:v>-1.2326900000000001</c:v>
                </c:pt>
                <c:pt idx="1150">
                  <c:v>-1.0373300000000001</c:v>
                </c:pt>
                <c:pt idx="1151">
                  <c:v>-0.85138999999999998</c:v>
                </c:pt>
                <c:pt idx="1152">
                  <c:v>-0.70445000000000002</c:v>
                </c:pt>
                <c:pt idx="1153">
                  <c:v>-0.58367000000000002</c:v>
                </c:pt>
                <c:pt idx="1154">
                  <c:v>-0.47939999999999999</c:v>
                </c:pt>
                <c:pt idx="1155">
                  <c:v>-0.39978000000000002</c:v>
                </c:pt>
                <c:pt idx="1156">
                  <c:v>-0.33816000000000002</c:v>
                </c:pt>
                <c:pt idx="1157">
                  <c:v>-0.28217999999999999</c:v>
                </c:pt>
                <c:pt idx="1158">
                  <c:v>-0.23758000000000001</c:v>
                </c:pt>
                <c:pt idx="1159">
                  <c:v>-0.20512</c:v>
                </c:pt>
                <c:pt idx="1160">
                  <c:v>-0.17612</c:v>
                </c:pt>
                <c:pt idx="1161">
                  <c:v>-0.14721000000000001</c:v>
                </c:pt>
                <c:pt idx="1162">
                  <c:v>-0.1232</c:v>
                </c:pt>
                <c:pt idx="1163">
                  <c:v>-9.8180000000000003E-2</c:v>
                </c:pt>
                <c:pt idx="1164">
                  <c:v>-7.8899999999999998E-2</c:v>
                </c:pt>
                <c:pt idx="1165">
                  <c:v>-6.497E-2</c:v>
                </c:pt>
                <c:pt idx="1166">
                  <c:v>-5.3879999999999997E-2</c:v>
                </c:pt>
                <c:pt idx="1167">
                  <c:v>-4.6359999999999998E-2</c:v>
                </c:pt>
                <c:pt idx="1168">
                  <c:v>-4.1840000000000002E-2</c:v>
                </c:pt>
                <c:pt idx="1169">
                  <c:v>-3.5020000000000003E-2</c:v>
                </c:pt>
                <c:pt idx="1170" formatCode="0.00E+00">
                  <c:v>-2.4649999999999998E-2</c:v>
                </c:pt>
                <c:pt idx="1171">
                  <c:v>-1.813E-2</c:v>
                </c:pt>
                <c:pt idx="1172">
                  <c:v>-1.227E-2</c:v>
                </c:pt>
                <c:pt idx="1173">
                  <c:v>-8.1300000000000001E-3</c:v>
                </c:pt>
                <c:pt idx="1174">
                  <c:v>-7.4200000000000004E-3</c:v>
                </c:pt>
                <c:pt idx="1175">
                  <c:v>-5.6299999999999996E-3</c:v>
                </c:pt>
                <c:pt idx="1176" formatCode="0.00E+00">
                  <c:v>-4.0162900000000003E-4</c:v>
                </c:pt>
                <c:pt idx="1177">
                  <c:v>5.3299999999999997E-3</c:v>
                </c:pt>
                <c:pt idx="1178">
                  <c:v>9.1299999999999992E-3</c:v>
                </c:pt>
                <c:pt idx="1179">
                  <c:v>9.6699999999999998E-3</c:v>
                </c:pt>
                <c:pt idx="1180" formatCode="0.00E+00">
                  <c:v>1.299E-2</c:v>
                </c:pt>
                <c:pt idx="1181">
                  <c:v>1.5599999999999999E-2</c:v>
                </c:pt>
                <c:pt idx="1182">
                  <c:v>1.536E-2</c:v>
                </c:pt>
                <c:pt idx="1183" formatCode="0.00E+00">
                  <c:v>1.8939999999999999E-2</c:v>
                </c:pt>
                <c:pt idx="1184">
                  <c:v>2.3349999999999999E-2</c:v>
                </c:pt>
                <c:pt idx="1185">
                  <c:v>2.1520000000000001E-2</c:v>
                </c:pt>
                <c:pt idx="1186">
                  <c:v>1.5769999999999999E-2</c:v>
                </c:pt>
                <c:pt idx="1187">
                  <c:v>1.298E-2</c:v>
                </c:pt>
                <c:pt idx="1188">
                  <c:v>8.8500000000000002E-3</c:v>
                </c:pt>
                <c:pt idx="1189" formatCode="0.00E+00">
                  <c:v>8.5400000000000007E-3</c:v>
                </c:pt>
                <c:pt idx="1190" formatCode="0.00E+00">
                  <c:v>4.45E-3</c:v>
                </c:pt>
                <c:pt idx="1191" formatCode="0.00E+00">
                  <c:v>4.8900000000000002E-3</c:v>
                </c:pt>
                <c:pt idx="1192">
                  <c:v>3.0200000000000001E-3</c:v>
                </c:pt>
                <c:pt idx="1193" formatCode="0.00E+00">
                  <c:v>4.2500000000000003E-3</c:v>
                </c:pt>
                <c:pt idx="1194" formatCode="0.00E+00">
                  <c:v>6.1900000000000002E-3</c:v>
                </c:pt>
                <c:pt idx="1195" formatCode="0.00E+00">
                  <c:v>1.2149999999999999E-2</c:v>
                </c:pt>
                <c:pt idx="1196" formatCode="0.00E+00">
                  <c:v>1.0699999999999999E-2</c:v>
                </c:pt>
                <c:pt idx="1197" formatCode="0.00E+00">
                  <c:v>1.3610000000000001E-2</c:v>
                </c:pt>
                <c:pt idx="1198" formatCode="0.00E+00">
                  <c:v>1.35E-2</c:v>
                </c:pt>
                <c:pt idx="1199">
                  <c:v>1.226E-2</c:v>
                </c:pt>
                <c:pt idx="1200">
                  <c:v>9.0100000000000006E-3</c:v>
                </c:pt>
                <c:pt idx="1201">
                  <c:v>1.225E-2</c:v>
                </c:pt>
                <c:pt idx="1202">
                  <c:v>8.5500000000000003E-3</c:v>
                </c:pt>
                <c:pt idx="1203" formatCode="0.00E+00">
                  <c:v>5.3E-3</c:v>
                </c:pt>
                <c:pt idx="1204" formatCode="0.00E+00">
                  <c:v>-2.0100000000000001E-3</c:v>
                </c:pt>
                <c:pt idx="1205" formatCode="0.00E+00">
                  <c:v>-2.9499999999999999E-3</c:v>
                </c:pt>
                <c:pt idx="1206" formatCode="0.00E+00">
                  <c:v>-2.7699999999999999E-3</c:v>
                </c:pt>
                <c:pt idx="1207" formatCode="0.00E+00">
                  <c:v>-3.32E-3</c:v>
                </c:pt>
                <c:pt idx="1208" formatCode="0.00E+00">
                  <c:v>-2.4199999999999998E-3</c:v>
                </c:pt>
                <c:pt idx="1209" formatCode="0.00E+00">
                  <c:v>1.08195E-4</c:v>
                </c:pt>
                <c:pt idx="1210" formatCode="0.00E+00">
                  <c:v>4.4963499999999997E-5</c:v>
                </c:pt>
                <c:pt idx="1211" formatCode="0.00E+00">
                  <c:v>-2.0699999999999998E-3</c:v>
                </c:pt>
                <c:pt idx="1212" formatCode="0.00E+00">
                  <c:v>1.6954000000000001E-4</c:v>
                </c:pt>
                <c:pt idx="1213">
                  <c:v>-1.65E-3</c:v>
                </c:pt>
                <c:pt idx="1214" formatCode="0.00E+00">
                  <c:v>5.4515599999999998E-4</c:v>
                </c:pt>
                <c:pt idx="1215" formatCode="0.00E+00">
                  <c:v>-1.23E-3</c:v>
                </c:pt>
                <c:pt idx="1216" formatCode="0.00E+00">
                  <c:v>-3.1800000000000001E-3</c:v>
                </c:pt>
                <c:pt idx="1217">
                  <c:v>-3.16E-3</c:v>
                </c:pt>
                <c:pt idx="1218" formatCode="0.00E+00">
                  <c:v>8.3614900000000001E-4</c:v>
                </c:pt>
                <c:pt idx="1219" formatCode="0.00E+00">
                  <c:v>1.7799999999999999E-3</c:v>
                </c:pt>
                <c:pt idx="1220" formatCode="0.00E+00">
                  <c:v>-3.7815400000000001E-4</c:v>
                </c:pt>
                <c:pt idx="1221">
                  <c:v>3.0699999999999998E-3</c:v>
                </c:pt>
                <c:pt idx="1222" formatCode="0.00E+00">
                  <c:v>3.3E-3</c:v>
                </c:pt>
                <c:pt idx="1223" formatCode="0.00E+00">
                  <c:v>5.9750300000000003E-5</c:v>
                </c:pt>
                <c:pt idx="1224" formatCode="0.00E+00">
                  <c:v>-2.0500000000000002E-3</c:v>
                </c:pt>
                <c:pt idx="1225" formatCode="0.00E+00">
                  <c:v>2.2300000000000002E-3</c:v>
                </c:pt>
                <c:pt idx="1226" formatCode="0.00E+00">
                  <c:v>-8.8104999999999998E-5</c:v>
                </c:pt>
                <c:pt idx="1227" formatCode="0.00E+00">
                  <c:v>-3.29E-3</c:v>
                </c:pt>
                <c:pt idx="1228" formatCode="0.00E+00">
                  <c:v>-2.98249E-4</c:v>
                </c:pt>
                <c:pt idx="1229" formatCode="0.00E+00">
                  <c:v>1.5079700000000001E-5</c:v>
                </c:pt>
                <c:pt idx="1230" formatCode="0.00E+00">
                  <c:v>-2.6800000000000001E-3</c:v>
                </c:pt>
                <c:pt idx="1231">
                  <c:v>-5.8900000000000003E-3</c:v>
                </c:pt>
                <c:pt idx="1232" formatCode="0.00E+00">
                  <c:v>-3.98E-3</c:v>
                </c:pt>
                <c:pt idx="1233" formatCode="0.00E+00">
                  <c:v>-4.2500000000000003E-3</c:v>
                </c:pt>
                <c:pt idx="1234" formatCode="0.00E+00">
                  <c:v>-2.48E-3</c:v>
                </c:pt>
                <c:pt idx="1235" formatCode="0.00E+00">
                  <c:v>-3.3E-3</c:v>
                </c:pt>
                <c:pt idx="1236" formatCode="0.00E+00">
                  <c:v>9.8681700000000008E-4</c:v>
                </c:pt>
                <c:pt idx="1237" formatCode="0.00E+00">
                  <c:v>5.9500000000000004E-3</c:v>
                </c:pt>
                <c:pt idx="1238" formatCode="0.00E+00">
                  <c:v>1.0160000000000001E-2</c:v>
                </c:pt>
                <c:pt idx="1239" formatCode="0.00E+00">
                  <c:v>1.022E-2</c:v>
                </c:pt>
                <c:pt idx="1240" formatCode="0.00E+00">
                  <c:v>1.242E-2</c:v>
                </c:pt>
                <c:pt idx="1241" formatCode="0.00E+00">
                  <c:v>1.132E-2</c:v>
                </c:pt>
                <c:pt idx="1242" formatCode="0.00E+00">
                  <c:v>1.038E-2</c:v>
                </c:pt>
                <c:pt idx="1243" formatCode="0.00E+00">
                  <c:v>1.136E-2</c:v>
                </c:pt>
                <c:pt idx="1244" formatCode="0.00E+00">
                  <c:v>1.6070000000000001E-2</c:v>
                </c:pt>
                <c:pt idx="1245" formatCode="0.00E+00">
                  <c:v>2.342E-2</c:v>
                </c:pt>
                <c:pt idx="1246" formatCode="0.00E+00">
                  <c:v>3.0179999999999998E-2</c:v>
                </c:pt>
                <c:pt idx="1247" formatCode="0.00E+00">
                  <c:v>3.175E-2</c:v>
                </c:pt>
                <c:pt idx="1248" formatCode="0.00E+00">
                  <c:v>3.3869999999999997E-2</c:v>
                </c:pt>
                <c:pt idx="1249" formatCode="0.00E+00">
                  <c:v>3.3770000000000001E-2</c:v>
                </c:pt>
                <c:pt idx="1250" formatCode="0.00E+00">
                  <c:v>3.1910000000000001E-2</c:v>
                </c:pt>
                <c:pt idx="1251" formatCode="0.00E+00">
                  <c:v>3.3099999999999997E-2</c:v>
                </c:pt>
                <c:pt idx="1252" formatCode="0.00E+00">
                  <c:v>3.6389999999999999E-2</c:v>
                </c:pt>
                <c:pt idx="1253" formatCode="0.00E+00">
                  <c:v>3.39E-2</c:v>
                </c:pt>
                <c:pt idx="1254">
                  <c:v>3.5180000000000003E-2</c:v>
                </c:pt>
                <c:pt idx="1255" formatCode="0.00E+00">
                  <c:v>3.7719999999999997E-2</c:v>
                </c:pt>
                <c:pt idx="1256" formatCode="0.00E+00">
                  <c:v>3.8530000000000002E-2</c:v>
                </c:pt>
                <c:pt idx="1257" formatCode="0.00E+00">
                  <c:v>3.9980000000000002E-2</c:v>
                </c:pt>
                <c:pt idx="1258">
                  <c:v>1.737E-2</c:v>
                </c:pt>
                <c:pt idx="1259">
                  <c:v>-7.2270000000000001E-2</c:v>
                </c:pt>
                <c:pt idx="1260">
                  <c:v>-0.20751</c:v>
                </c:pt>
                <c:pt idx="1261">
                  <c:v>-0.38468000000000002</c:v>
                </c:pt>
                <c:pt idx="1262">
                  <c:v>-0.60265000000000002</c:v>
                </c:pt>
                <c:pt idx="1263">
                  <c:v>-0.82352000000000003</c:v>
                </c:pt>
                <c:pt idx="1264">
                  <c:v>-1.01302</c:v>
                </c:pt>
                <c:pt idx="1265">
                  <c:v>-1.1664600000000001</c:v>
                </c:pt>
                <c:pt idx="1266">
                  <c:v>-1.26614</c:v>
                </c:pt>
                <c:pt idx="1267">
                  <c:v>-1.28925</c:v>
                </c:pt>
                <c:pt idx="1268">
                  <c:v>-1.24579</c:v>
                </c:pt>
                <c:pt idx="1269">
                  <c:v>-1.14133</c:v>
                </c:pt>
                <c:pt idx="1270">
                  <c:v>-1.0004200000000001</c:v>
                </c:pt>
                <c:pt idx="1271">
                  <c:v>-0.85174000000000005</c:v>
                </c:pt>
                <c:pt idx="1272">
                  <c:v>-0.72326000000000001</c:v>
                </c:pt>
                <c:pt idx="1273">
                  <c:v>-0.61485999999999996</c:v>
                </c:pt>
                <c:pt idx="1274">
                  <c:v>-0.52181999999999995</c:v>
                </c:pt>
                <c:pt idx="1275">
                  <c:v>-0.44518999999999997</c:v>
                </c:pt>
                <c:pt idx="1276">
                  <c:v>-0.37636999999999998</c:v>
                </c:pt>
                <c:pt idx="1277">
                  <c:v>-0.31592999999999999</c:v>
                </c:pt>
                <c:pt idx="1278">
                  <c:v>-0.26561000000000001</c:v>
                </c:pt>
                <c:pt idx="1279">
                  <c:v>-0.22236</c:v>
                </c:pt>
                <c:pt idx="1280">
                  <c:v>-0.18107000000000001</c:v>
                </c:pt>
                <c:pt idx="1281">
                  <c:v>-0.15301000000000001</c:v>
                </c:pt>
                <c:pt idx="1282">
                  <c:v>-0.12604000000000001</c:v>
                </c:pt>
                <c:pt idx="1283">
                  <c:v>-0.10793</c:v>
                </c:pt>
                <c:pt idx="1284">
                  <c:v>-9.1209999999999999E-2</c:v>
                </c:pt>
                <c:pt idx="1285">
                  <c:v>-7.9630000000000006E-2</c:v>
                </c:pt>
                <c:pt idx="1286">
                  <c:v>-6.4420000000000005E-2</c:v>
                </c:pt>
                <c:pt idx="1287">
                  <c:v>-5.849E-2</c:v>
                </c:pt>
                <c:pt idx="1288">
                  <c:v>-4.8669999999999998E-2</c:v>
                </c:pt>
                <c:pt idx="1289" formatCode="0.00E+00">
                  <c:v>-3.952E-2</c:v>
                </c:pt>
                <c:pt idx="1290" formatCode="0.00E+00">
                  <c:v>-3.0159999999999999E-2</c:v>
                </c:pt>
                <c:pt idx="1291" formatCode="0.00E+00">
                  <c:v>-2.8209999999999999E-2</c:v>
                </c:pt>
                <c:pt idx="1292" formatCode="0.00E+00">
                  <c:v>-1.9439999999999999E-2</c:v>
                </c:pt>
                <c:pt idx="1293" formatCode="0.00E+00">
                  <c:v>-1.355E-2</c:v>
                </c:pt>
                <c:pt idx="1294" formatCode="0.00E+00">
                  <c:v>-8.9599999999999992E-3</c:v>
                </c:pt>
                <c:pt idx="1295">
                  <c:v>-6.3299999999999997E-3</c:v>
                </c:pt>
                <c:pt idx="1296" formatCode="0.00E+00">
                  <c:v>-8.6415999999999999E-4</c:v>
                </c:pt>
                <c:pt idx="1297" formatCode="0.00E+00">
                  <c:v>-2.47858E-4</c:v>
                </c:pt>
                <c:pt idx="1298">
                  <c:v>-2.0200000000000001E-3</c:v>
                </c:pt>
                <c:pt idx="1299">
                  <c:v>-3.5799999999999998E-3</c:v>
                </c:pt>
                <c:pt idx="1300">
                  <c:v>-1.16E-3</c:v>
                </c:pt>
                <c:pt idx="1301">
                  <c:v>3.5999999999999999E-3</c:v>
                </c:pt>
                <c:pt idx="1302">
                  <c:v>8.6499999999999997E-3</c:v>
                </c:pt>
                <c:pt idx="1303">
                  <c:v>1.6459999999999999E-2</c:v>
                </c:pt>
                <c:pt idx="1304">
                  <c:v>1.7659999999999999E-2</c:v>
                </c:pt>
                <c:pt idx="1305">
                  <c:v>1.8030000000000001E-2</c:v>
                </c:pt>
                <c:pt idx="1306" formatCode="0.00E+00">
                  <c:v>1.9480000000000001E-2</c:v>
                </c:pt>
                <c:pt idx="1307">
                  <c:v>2.1440000000000001E-2</c:v>
                </c:pt>
                <c:pt idx="1308">
                  <c:v>1.695E-2</c:v>
                </c:pt>
                <c:pt idx="1309" formatCode="0.00E+00">
                  <c:v>1.602E-2</c:v>
                </c:pt>
                <c:pt idx="1310">
                  <c:v>1.2370000000000001E-2</c:v>
                </c:pt>
                <c:pt idx="1311">
                  <c:v>9.2999999999999992E-3</c:v>
                </c:pt>
                <c:pt idx="1312">
                  <c:v>9.4599999999999997E-3</c:v>
                </c:pt>
                <c:pt idx="1313">
                  <c:v>1.329E-2</c:v>
                </c:pt>
                <c:pt idx="1314">
                  <c:v>1.8259999999999998E-2</c:v>
                </c:pt>
                <c:pt idx="1315">
                  <c:v>2.3359999999999999E-2</c:v>
                </c:pt>
                <c:pt idx="1316" formatCode="0.00E+00">
                  <c:v>2.2509999999999999E-2</c:v>
                </c:pt>
                <c:pt idx="1317" formatCode="0.00E+00">
                  <c:v>1.5720000000000001E-2</c:v>
                </c:pt>
                <c:pt idx="1318" formatCode="0.00E+00">
                  <c:v>1.106E-2</c:v>
                </c:pt>
                <c:pt idx="1319" formatCode="0.00E+00">
                  <c:v>5.2300000000000003E-3</c:v>
                </c:pt>
                <c:pt idx="1320" formatCode="0.00E+00">
                  <c:v>3.46E-3</c:v>
                </c:pt>
                <c:pt idx="1321" formatCode="0.00E+00">
                  <c:v>2.9399999999999999E-3</c:v>
                </c:pt>
                <c:pt idx="1322" formatCode="0.00E+00">
                  <c:v>7.7796300000000006E-5</c:v>
                </c:pt>
                <c:pt idx="1323">
                  <c:v>-4.96E-3</c:v>
                </c:pt>
                <c:pt idx="1324" formatCode="0.00E+00">
                  <c:v>-1.75E-3</c:v>
                </c:pt>
                <c:pt idx="1325" formatCode="0.00E+00">
                  <c:v>-1.9400000000000001E-3</c:v>
                </c:pt>
                <c:pt idx="1326" formatCode="0.00E+00">
                  <c:v>-1.3699999999999999E-3</c:v>
                </c:pt>
                <c:pt idx="1327" formatCode="0.00E+00">
                  <c:v>1.09E-3</c:v>
                </c:pt>
                <c:pt idx="1328" formatCode="0.00E+00">
                  <c:v>7.1799999999999998E-3</c:v>
                </c:pt>
                <c:pt idx="1329" formatCode="0.00E+00">
                  <c:v>7.4999999999999997E-3</c:v>
                </c:pt>
                <c:pt idx="1330" formatCode="0.00E+00">
                  <c:v>4.7999999999999996E-3</c:v>
                </c:pt>
                <c:pt idx="1331" formatCode="0.00E+00">
                  <c:v>4.3699999999999998E-3</c:v>
                </c:pt>
                <c:pt idx="1332" formatCode="0.00E+00">
                  <c:v>4.3899999999999998E-3</c:v>
                </c:pt>
                <c:pt idx="1333" formatCode="0.00E+00">
                  <c:v>3.46E-3</c:v>
                </c:pt>
                <c:pt idx="1334" formatCode="0.00E+00">
                  <c:v>-7.01123E-4</c:v>
                </c:pt>
                <c:pt idx="1335" formatCode="0.00E+00">
                  <c:v>-2.7699999999999999E-3</c:v>
                </c:pt>
                <c:pt idx="1336" formatCode="0.00E+00">
                  <c:v>-4.1599999999999996E-3</c:v>
                </c:pt>
                <c:pt idx="1337" formatCode="0.00E+00">
                  <c:v>-4.7699999999999999E-3</c:v>
                </c:pt>
                <c:pt idx="1338" formatCode="0.00E+00">
                  <c:v>-3.8999999999999998E-3</c:v>
                </c:pt>
                <c:pt idx="1339" formatCode="0.00E+00">
                  <c:v>-1.2800000000000001E-3</c:v>
                </c:pt>
                <c:pt idx="1340" formatCode="0.00E+00">
                  <c:v>1.4599999999999999E-3</c:v>
                </c:pt>
                <c:pt idx="1341" formatCode="0.00E+00">
                  <c:v>3.1199999999999999E-3</c:v>
                </c:pt>
                <c:pt idx="1342">
                  <c:v>5.4000000000000003E-3</c:v>
                </c:pt>
                <c:pt idx="1343" formatCode="0.00E+00">
                  <c:v>2.2899999999999999E-3</c:v>
                </c:pt>
                <c:pt idx="1344" formatCode="0.00E+00">
                  <c:v>4.8700000000000002E-3</c:v>
                </c:pt>
                <c:pt idx="1345" formatCode="0.00E+00">
                  <c:v>4.9399999999999999E-3</c:v>
                </c:pt>
                <c:pt idx="1346">
                  <c:v>2.6199999999999999E-3</c:v>
                </c:pt>
                <c:pt idx="1347" formatCode="0.00E+00">
                  <c:v>1.9E-3</c:v>
                </c:pt>
                <c:pt idx="1348" formatCode="0.00E+00">
                  <c:v>6.0800000000000003E-3</c:v>
                </c:pt>
                <c:pt idx="1349" formatCode="0.00E+00">
                  <c:v>8.3400000000000002E-3</c:v>
                </c:pt>
                <c:pt idx="1350" formatCode="0.00E+00">
                  <c:v>1.2070000000000001E-2</c:v>
                </c:pt>
                <c:pt idx="1351" formatCode="0.00E+00">
                  <c:v>1.6670000000000001E-2</c:v>
                </c:pt>
                <c:pt idx="1352" formatCode="0.00E+00">
                  <c:v>1.8890000000000001E-2</c:v>
                </c:pt>
                <c:pt idx="1353" formatCode="0.00E+00">
                  <c:v>2.5329999999999998E-2</c:v>
                </c:pt>
                <c:pt idx="1354" formatCode="0.00E+00">
                  <c:v>2.6919999999999999E-2</c:v>
                </c:pt>
                <c:pt idx="1355" formatCode="0.00E+00">
                  <c:v>2.6290000000000001E-2</c:v>
                </c:pt>
                <c:pt idx="1356" formatCode="0.00E+00">
                  <c:v>2.8840000000000001E-2</c:v>
                </c:pt>
                <c:pt idx="1357" formatCode="0.00E+00">
                  <c:v>3.6249999999999998E-2</c:v>
                </c:pt>
                <c:pt idx="1358" formatCode="0.00E+00">
                  <c:v>3.4619999999999998E-2</c:v>
                </c:pt>
                <c:pt idx="1359" formatCode="0.00E+00">
                  <c:v>3.2320000000000002E-2</c:v>
                </c:pt>
                <c:pt idx="1360" formatCode="0.00E+00">
                  <c:v>3.4779999999999998E-2</c:v>
                </c:pt>
                <c:pt idx="1361" formatCode="0.00E+00">
                  <c:v>3.5450000000000002E-2</c:v>
                </c:pt>
                <c:pt idx="1362" formatCode="0.00E+00">
                  <c:v>3.3399999999999999E-2</c:v>
                </c:pt>
                <c:pt idx="1363" formatCode="0.00E+00">
                  <c:v>3.5659999999999997E-2</c:v>
                </c:pt>
                <c:pt idx="1364" formatCode="0.00E+00">
                  <c:v>4.0259999999999997E-2</c:v>
                </c:pt>
                <c:pt idx="1365" formatCode="0.00E+00">
                  <c:v>4.3819999999999998E-2</c:v>
                </c:pt>
                <c:pt idx="1366" formatCode="0.00E+00">
                  <c:v>4.3360000000000003E-2</c:v>
                </c:pt>
                <c:pt idx="1367">
                  <c:v>4.5449999999999997E-2</c:v>
                </c:pt>
                <c:pt idx="1368">
                  <c:v>5.0720000000000001E-2</c:v>
                </c:pt>
                <c:pt idx="1369" formatCode="0.00E+00">
                  <c:v>5.1229999999999998E-2</c:v>
                </c:pt>
                <c:pt idx="1370" formatCode="0.00E+00">
                  <c:v>5.5750000000000001E-2</c:v>
                </c:pt>
                <c:pt idx="1371" formatCode="0.00E+00">
                  <c:v>5.7919999999999999E-2</c:v>
                </c:pt>
                <c:pt idx="1372" formatCode="0.00E+00">
                  <c:v>5.4739999999999997E-2</c:v>
                </c:pt>
                <c:pt idx="1373" formatCode="0.00E+00">
                  <c:v>5.1310000000000001E-2</c:v>
                </c:pt>
                <c:pt idx="1374" formatCode="0.00E+00">
                  <c:v>5.1639999999999998E-2</c:v>
                </c:pt>
                <c:pt idx="1375">
                  <c:v>5.042E-2</c:v>
                </c:pt>
                <c:pt idx="1376">
                  <c:v>5.4030000000000002E-2</c:v>
                </c:pt>
                <c:pt idx="1377" formatCode="0.00E+00">
                  <c:v>6.053E-2</c:v>
                </c:pt>
                <c:pt idx="1378" formatCode="0.00E+00">
                  <c:v>4.9660000000000003E-2</c:v>
                </c:pt>
                <c:pt idx="1379">
                  <c:v>5.4799999999999996E-3</c:v>
                </c:pt>
                <c:pt idx="1380">
                  <c:v>-7.1870000000000003E-2</c:v>
                </c:pt>
                <c:pt idx="1381">
                  <c:v>-0.17094000000000001</c:v>
                </c:pt>
                <c:pt idx="1382">
                  <c:v>-0.29021000000000002</c:v>
                </c:pt>
                <c:pt idx="1383">
                  <c:v>-0.42886000000000002</c:v>
                </c:pt>
                <c:pt idx="1384">
                  <c:v>-0.56262000000000001</c:v>
                </c:pt>
                <c:pt idx="1385">
                  <c:v>-0.68645</c:v>
                </c:pt>
                <c:pt idx="1386">
                  <c:v>-0.79103999999999997</c:v>
                </c:pt>
                <c:pt idx="1387">
                  <c:v>-0.86768999999999996</c:v>
                </c:pt>
                <c:pt idx="1388">
                  <c:v>-0.89751000000000003</c:v>
                </c:pt>
                <c:pt idx="1389">
                  <c:v>-0.88499000000000005</c:v>
                </c:pt>
                <c:pt idx="1390">
                  <c:v>-0.83862000000000003</c:v>
                </c:pt>
                <c:pt idx="1391">
                  <c:v>-0.77351000000000003</c:v>
                </c:pt>
                <c:pt idx="1392">
                  <c:v>-0.70618000000000003</c:v>
                </c:pt>
                <c:pt idx="1393">
                  <c:v>-0.63383</c:v>
                </c:pt>
                <c:pt idx="1394">
                  <c:v>-0.56123000000000001</c:v>
                </c:pt>
                <c:pt idx="1395">
                  <c:v>-0.49218000000000001</c:v>
                </c:pt>
                <c:pt idx="1396">
                  <c:v>-0.42996000000000001</c:v>
                </c:pt>
                <c:pt idx="1397">
                  <c:v>-0.37086999999999998</c:v>
                </c:pt>
                <c:pt idx="1398">
                  <c:v>-0.32756000000000002</c:v>
                </c:pt>
                <c:pt idx="1399">
                  <c:v>-0.29022999999999999</c:v>
                </c:pt>
                <c:pt idx="1400">
                  <c:v>-0.25402000000000002</c:v>
                </c:pt>
                <c:pt idx="1401">
                  <c:v>-0.22572999999999999</c:v>
                </c:pt>
                <c:pt idx="1402">
                  <c:v>-0.20133000000000001</c:v>
                </c:pt>
                <c:pt idx="1403">
                  <c:v>-0.17649999999999999</c:v>
                </c:pt>
                <c:pt idx="1404">
                  <c:v>-0.15207999999999999</c:v>
                </c:pt>
                <c:pt idx="1405">
                  <c:v>-0.13447999999999999</c:v>
                </c:pt>
                <c:pt idx="1406">
                  <c:v>-0.11620999999999999</c:v>
                </c:pt>
                <c:pt idx="1407" formatCode="0.00E+00">
                  <c:v>-0.10204000000000001</c:v>
                </c:pt>
                <c:pt idx="1408">
                  <c:v>-9.1090000000000004E-2</c:v>
                </c:pt>
                <c:pt idx="1409">
                  <c:v>-8.7379999999999999E-2</c:v>
                </c:pt>
                <c:pt idx="1410">
                  <c:v>-7.7689999999999995E-2</c:v>
                </c:pt>
                <c:pt idx="1411">
                  <c:v>-7.0760000000000003E-2</c:v>
                </c:pt>
                <c:pt idx="1412">
                  <c:v>-5.9900000000000002E-2</c:v>
                </c:pt>
                <c:pt idx="1413">
                  <c:v>-4.6980000000000001E-2</c:v>
                </c:pt>
                <c:pt idx="1414">
                  <c:v>-3.3989999999999999E-2</c:v>
                </c:pt>
                <c:pt idx="1415">
                  <c:v>-3.1449999999999999E-2</c:v>
                </c:pt>
                <c:pt idx="1416">
                  <c:v>-2.6859999999999998E-2</c:v>
                </c:pt>
                <c:pt idx="1417">
                  <c:v>-2.4490000000000001E-2</c:v>
                </c:pt>
                <c:pt idx="1418">
                  <c:v>-1.9900000000000001E-2</c:v>
                </c:pt>
                <c:pt idx="1419">
                  <c:v>-1.423E-2</c:v>
                </c:pt>
                <c:pt idx="1420">
                  <c:v>-1.1860000000000001E-2</c:v>
                </c:pt>
                <c:pt idx="1421" formatCode="0.00E+00">
                  <c:v>-8.0700000000000008E-3</c:v>
                </c:pt>
                <c:pt idx="1422" formatCode="0.00E+00">
                  <c:v>-7.6600000000000001E-3</c:v>
                </c:pt>
                <c:pt idx="1423" formatCode="0.00E+00">
                  <c:v>-7.6400000000000001E-3</c:v>
                </c:pt>
                <c:pt idx="1424">
                  <c:v>-7.4000000000000003E-3</c:v>
                </c:pt>
                <c:pt idx="1425" formatCode="0.00E+00">
                  <c:v>-7.6320299999999995E-4</c:v>
                </c:pt>
                <c:pt idx="1426" formatCode="0.00E+00">
                  <c:v>3.7000000000000002E-3</c:v>
                </c:pt>
                <c:pt idx="1427" formatCode="0.00E+00">
                  <c:v>9.4199999999999996E-3</c:v>
                </c:pt>
                <c:pt idx="1428">
                  <c:v>1.0449999999999999E-2</c:v>
                </c:pt>
                <c:pt idx="1429">
                  <c:v>1.6539999999999999E-2</c:v>
                </c:pt>
                <c:pt idx="1430" formatCode="0.00E+00">
                  <c:v>1.975E-2</c:v>
                </c:pt>
                <c:pt idx="1431" formatCode="0.00E+00">
                  <c:v>1.788E-2</c:v>
                </c:pt>
                <c:pt idx="1432" formatCode="0.00E+00">
                  <c:v>1.9199999999999998E-2</c:v>
                </c:pt>
                <c:pt idx="1433" formatCode="0.00E+00">
                  <c:v>1.9269999999999999E-2</c:v>
                </c:pt>
                <c:pt idx="1434" formatCode="0.00E+00">
                  <c:v>1.431E-2</c:v>
                </c:pt>
                <c:pt idx="1435">
                  <c:v>1.2789999999999999E-2</c:v>
                </c:pt>
                <c:pt idx="1436">
                  <c:v>1.5990000000000001E-2</c:v>
                </c:pt>
                <c:pt idx="1437">
                  <c:v>1.6889999999999999E-2</c:v>
                </c:pt>
                <c:pt idx="1438" formatCode="0.00E+00">
                  <c:v>1.951E-2</c:v>
                </c:pt>
                <c:pt idx="1439" formatCode="0.00E+00">
                  <c:v>2.1329999999999998E-2</c:v>
                </c:pt>
                <c:pt idx="1440" formatCode="0.00E+00">
                  <c:v>1.7170000000000001E-2</c:v>
                </c:pt>
                <c:pt idx="1441" formatCode="0.00E+00">
                  <c:v>1.66E-2</c:v>
                </c:pt>
                <c:pt idx="1442" formatCode="0.00E+00">
                  <c:v>1.8800000000000001E-2</c:v>
                </c:pt>
                <c:pt idx="1443" formatCode="0.00E+00">
                  <c:v>1.8030000000000001E-2</c:v>
                </c:pt>
                <c:pt idx="1444" formatCode="0.00E+00">
                  <c:v>1.6500000000000001E-2</c:v>
                </c:pt>
                <c:pt idx="1445" formatCode="0.00E+00">
                  <c:v>2.1590000000000002E-2</c:v>
                </c:pt>
                <c:pt idx="1446" formatCode="0.00E+00">
                  <c:v>2.1530000000000001E-2</c:v>
                </c:pt>
                <c:pt idx="1447" formatCode="0.00E+00">
                  <c:v>1.9959999999999999E-2</c:v>
                </c:pt>
                <c:pt idx="1448">
                  <c:v>2.1489999999999999E-2</c:v>
                </c:pt>
                <c:pt idx="1449">
                  <c:v>2.1100000000000001E-2</c:v>
                </c:pt>
                <c:pt idx="1450" formatCode="0.00E+00">
                  <c:v>1.6469999999999999E-2</c:v>
                </c:pt>
                <c:pt idx="1451">
                  <c:v>1.6080000000000001E-2</c:v>
                </c:pt>
                <c:pt idx="1452" formatCode="0.00E+00">
                  <c:v>1.238E-2</c:v>
                </c:pt>
                <c:pt idx="1453" formatCode="0.00E+00">
                  <c:v>1.01E-2</c:v>
                </c:pt>
                <c:pt idx="1454">
                  <c:v>9.5399999999999999E-3</c:v>
                </c:pt>
                <c:pt idx="1455" formatCode="0.00E+00">
                  <c:v>7.4700000000000001E-3</c:v>
                </c:pt>
                <c:pt idx="1456" formatCode="0.00E+00">
                  <c:v>5.5599999999999998E-3</c:v>
                </c:pt>
                <c:pt idx="1457" formatCode="0.00E+00">
                  <c:v>2.7383099999999999E-4</c:v>
                </c:pt>
                <c:pt idx="1458" formatCode="0.00E+00">
                  <c:v>-4.9838300000000003E-4</c:v>
                </c:pt>
                <c:pt idx="1459">
                  <c:v>-1.64E-3</c:v>
                </c:pt>
                <c:pt idx="1460" formatCode="0.00E+00">
                  <c:v>-3.29E-3</c:v>
                </c:pt>
                <c:pt idx="1461">
                  <c:v>-5.6899999999999997E-3</c:v>
                </c:pt>
                <c:pt idx="1462">
                  <c:v>-2.7799999999999999E-3</c:v>
                </c:pt>
                <c:pt idx="1463" formatCode="0.00E+00">
                  <c:v>-3.14E-3</c:v>
                </c:pt>
                <c:pt idx="1464" formatCode="0.00E+00">
                  <c:v>-1.99E-3</c:v>
                </c:pt>
                <c:pt idx="1465" formatCode="0.00E+00">
                  <c:v>3.0999999999999999E-3</c:v>
                </c:pt>
                <c:pt idx="1466" formatCode="0.00E+00">
                  <c:v>7.6800000000000002E-3</c:v>
                </c:pt>
                <c:pt idx="1467" formatCode="0.00E+00">
                  <c:v>1.064E-2</c:v>
                </c:pt>
                <c:pt idx="1468">
                  <c:v>8.2299999999999995E-3</c:v>
                </c:pt>
                <c:pt idx="1469">
                  <c:v>6.62E-3</c:v>
                </c:pt>
                <c:pt idx="1470">
                  <c:v>7.9000000000000008E-3</c:v>
                </c:pt>
                <c:pt idx="1471">
                  <c:v>6.3800000000000003E-3</c:v>
                </c:pt>
                <c:pt idx="1472">
                  <c:v>5.1900000000000002E-3</c:v>
                </c:pt>
                <c:pt idx="1473" formatCode="0.00E+00">
                  <c:v>3.5000000000000001E-3</c:v>
                </c:pt>
                <c:pt idx="1474" formatCode="0.00E+00">
                  <c:v>-7.9042499999999998E-4</c:v>
                </c:pt>
                <c:pt idx="1475">
                  <c:v>-3.7799999999999999E-3</c:v>
                </c:pt>
                <c:pt idx="1476">
                  <c:v>-5.4299999999999999E-3</c:v>
                </c:pt>
                <c:pt idx="1477">
                  <c:v>-3.8600000000000001E-3</c:v>
                </c:pt>
                <c:pt idx="1478" formatCode="0.00E+00">
                  <c:v>3.0670699999999998E-4</c:v>
                </c:pt>
                <c:pt idx="1479">
                  <c:v>1.8400000000000001E-3</c:v>
                </c:pt>
                <c:pt idx="1480" formatCode="0.00E+00">
                  <c:v>-4.7099999999999998E-3</c:v>
                </c:pt>
                <c:pt idx="1481" formatCode="0.00E+00">
                  <c:v>-5.4799999999999996E-3</c:v>
                </c:pt>
                <c:pt idx="1482" formatCode="0.00E+00">
                  <c:v>-5.5399999999999998E-3</c:v>
                </c:pt>
                <c:pt idx="1483" formatCode="0.00E+00">
                  <c:v>-2.5500000000000002E-3</c:v>
                </c:pt>
                <c:pt idx="1484">
                  <c:v>2.3700000000000001E-3</c:v>
                </c:pt>
                <c:pt idx="1485" formatCode="0.00E+00">
                  <c:v>1.3899999999999999E-2</c:v>
                </c:pt>
                <c:pt idx="1486" formatCode="0.00E+00">
                  <c:v>1.426E-2</c:v>
                </c:pt>
                <c:pt idx="1487" formatCode="0.00E+00">
                  <c:v>1.3639999999999999E-2</c:v>
                </c:pt>
                <c:pt idx="1488" formatCode="0.00E+00">
                  <c:v>1.227E-2</c:v>
                </c:pt>
                <c:pt idx="1489">
                  <c:v>1.2070000000000001E-2</c:v>
                </c:pt>
                <c:pt idx="1490">
                  <c:v>8.2400000000000008E-3</c:v>
                </c:pt>
                <c:pt idx="1491" formatCode="0.00E+00">
                  <c:v>1.18E-2</c:v>
                </c:pt>
                <c:pt idx="1492">
                  <c:v>1.847E-2</c:v>
                </c:pt>
                <c:pt idx="1493">
                  <c:v>2.0910000000000002E-2</c:v>
                </c:pt>
                <c:pt idx="1494" formatCode="0.00E+00">
                  <c:v>2.1340000000000001E-2</c:v>
                </c:pt>
                <c:pt idx="1495" formatCode="0.00E+00">
                  <c:v>2.6040000000000001E-2</c:v>
                </c:pt>
                <c:pt idx="1496">
                  <c:v>2.546E-2</c:v>
                </c:pt>
                <c:pt idx="1497">
                  <c:v>2.2089999999999999E-2</c:v>
                </c:pt>
                <c:pt idx="1498" formatCode="0.00E+00">
                  <c:v>1.264E-2</c:v>
                </c:pt>
                <c:pt idx="1499">
                  <c:v>-4.96E-3</c:v>
                </c:pt>
                <c:pt idx="1500">
                  <c:v>-2.503E-2</c:v>
                </c:pt>
                <c:pt idx="1501">
                  <c:v>-4.3470000000000002E-2</c:v>
                </c:pt>
                <c:pt idx="1502">
                  <c:v>-6.2909999999999994E-2</c:v>
                </c:pt>
                <c:pt idx="1503">
                  <c:v>-9.6670000000000006E-2</c:v>
                </c:pt>
                <c:pt idx="1504">
                  <c:v>-0.14762</c:v>
                </c:pt>
                <c:pt idx="1505">
                  <c:v>-0.21593000000000001</c:v>
                </c:pt>
                <c:pt idx="1506">
                  <c:v>-0.29243999999999998</c:v>
                </c:pt>
                <c:pt idx="1507">
                  <c:v>-0.36054999999999998</c:v>
                </c:pt>
                <c:pt idx="1508">
                  <c:v>-0.39868999999999999</c:v>
                </c:pt>
                <c:pt idx="1509">
                  <c:v>-0.40733999999999998</c:v>
                </c:pt>
                <c:pt idx="1510">
                  <c:v>-0.39938000000000001</c:v>
                </c:pt>
                <c:pt idx="1511">
                  <c:v>-0.37941000000000003</c:v>
                </c:pt>
                <c:pt idx="1512">
                  <c:v>-0.36890000000000001</c:v>
                </c:pt>
                <c:pt idx="1513">
                  <c:v>-0.36381999999999998</c:v>
                </c:pt>
                <c:pt idx="1514">
                  <c:v>-0.35724</c:v>
                </c:pt>
                <c:pt idx="1515">
                  <c:v>-0.34505999999999998</c:v>
                </c:pt>
                <c:pt idx="1516">
                  <c:v>-0.33263999999999999</c:v>
                </c:pt>
                <c:pt idx="1517">
                  <c:v>-0.31302999999999997</c:v>
                </c:pt>
                <c:pt idx="1518">
                  <c:v>-0.28626000000000001</c:v>
                </c:pt>
                <c:pt idx="1519">
                  <c:v>-0.26262999999999997</c:v>
                </c:pt>
                <c:pt idx="1520">
                  <c:v>-0.24085000000000001</c:v>
                </c:pt>
                <c:pt idx="1521">
                  <c:v>-0.21737999999999999</c:v>
                </c:pt>
                <c:pt idx="1522">
                  <c:v>-0.19714000000000001</c:v>
                </c:pt>
                <c:pt idx="1523">
                  <c:v>-0.18276000000000001</c:v>
                </c:pt>
                <c:pt idx="1524" formatCode="0.00E+00">
                  <c:v>-0.16611999999999999</c:v>
                </c:pt>
                <c:pt idx="1525">
                  <c:v>-0.14910000000000001</c:v>
                </c:pt>
                <c:pt idx="1526">
                  <c:v>-0.13685</c:v>
                </c:pt>
                <c:pt idx="1527" formatCode="0.00E+00">
                  <c:v>-0.12514</c:v>
                </c:pt>
                <c:pt idx="1528">
                  <c:v>-0.11239</c:v>
                </c:pt>
                <c:pt idx="1529">
                  <c:v>-0.10173</c:v>
                </c:pt>
                <c:pt idx="1530">
                  <c:v>-8.9899999999999994E-2</c:v>
                </c:pt>
                <c:pt idx="1531">
                  <c:v>-7.7950000000000005E-2</c:v>
                </c:pt>
                <c:pt idx="1532">
                  <c:v>-7.0760000000000003E-2</c:v>
                </c:pt>
                <c:pt idx="1533">
                  <c:v>-6.7549999999999999E-2</c:v>
                </c:pt>
                <c:pt idx="1534">
                  <c:v>-5.9950000000000003E-2</c:v>
                </c:pt>
                <c:pt idx="1535" formatCode="0.00E+00">
                  <c:v>-5.6320000000000002E-2</c:v>
                </c:pt>
                <c:pt idx="1536">
                  <c:v>-5.4899999999999997E-2</c:v>
                </c:pt>
                <c:pt idx="1537">
                  <c:v>-5.0939999999999999E-2</c:v>
                </c:pt>
                <c:pt idx="1538" formatCode="0.00E+00">
                  <c:v>-4.2790000000000002E-2</c:v>
                </c:pt>
                <c:pt idx="1539">
                  <c:v>-3.7819999999999999E-2</c:v>
                </c:pt>
                <c:pt idx="1540">
                  <c:v>-3.4020000000000002E-2</c:v>
                </c:pt>
                <c:pt idx="1541">
                  <c:v>-2.3199999999999998E-2</c:v>
                </c:pt>
                <c:pt idx="1542">
                  <c:v>-1.789E-2</c:v>
                </c:pt>
                <c:pt idx="1543" formatCode="0.00E+00">
                  <c:v>-1.1390000000000001E-2</c:v>
                </c:pt>
                <c:pt idx="1544" formatCode="0.00E+00">
                  <c:v>-4.7099999999999998E-3</c:v>
                </c:pt>
                <c:pt idx="1545" formatCode="0.00E+00">
                  <c:v>5.0327E-4</c:v>
                </c:pt>
                <c:pt idx="1546" formatCode="0.00E+00">
                  <c:v>-5.7613099999999999E-5</c:v>
                </c:pt>
                <c:pt idx="1547" formatCode="0.00E+00">
                  <c:v>2.0600000000000002E-3</c:v>
                </c:pt>
                <c:pt idx="1548" formatCode="0.00E+00">
                  <c:v>-1.6800000000000001E-3</c:v>
                </c:pt>
                <c:pt idx="1549" formatCode="0.00E+00">
                  <c:v>-4.3800000000000002E-3</c:v>
                </c:pt>
                <c:pt idx="1550" formatCode="0.00E+00">
                  <c:v>-2.4299999999999999E-3</c:v>
                </c:pt>
                <c:pt idx="1551" formatCode="0.00E+00">
                  <c:v>2.49E-3</c:v>
                </c:pt>
                <c:pt idx="1552" formatCode="0.00E+00">
                  <c:v>8.3300000000000006E-3</c:v>
                </c:pt>
                <c:pt idx="1553" formatCode="0.00E+00">
                  <c:v>1.5140000000000001E-2</c:v>
                </c:pt>
                <c:pt idx="1554" formatCode="0.00E+00">
                  <c:v>2.0559999999999998E-2</c:v>
                </c:pt>
                <c:pt idx="1555" formatCode="0.00E+00">
                  <c:v>1.8579999999999999E-2</c:v>
                </c:pt>
                <c:pt idx="1556">
                  <c:v>1.8270000000000002E-2</c:v>
                </c:pt>
                <c:pt idx="1557" formatCode="0.00E+00">
                  <c:v>1.423E-2</c:v>
                </c:pt>
                <c:pt idx="1558" formatCode="0.00E+00">
                  <c:v>1.447E-2</c:v>
                </c:pt>
                <c:pt idx="1559" formatCode="0.00E+00">
                  <c:v>1.328E-2</c:v>
                </c:pt>
                <c:pt idx="1560" formatCode="0.00E+00">
                  <c:v>1.874E-2</c:v>
                </c:pt>
                <c:pt idx="1561" formatCode="0.00E+00">
                  <c:v>1.8010000000000002E-2</c:v>
                </c:pt>
                <c:pt idx="1562" formatCode="0.00E+00">
                  <c:v>2.1930000000000002E-2</c:v>
                </c:pt>
                <c:pt idx="1563">
                  <c:v>2.2749999999999999E-2</c:v>
                </c:pt>
                <c:pt idx="1564">
                  <c:v>2.077E-2</c:v>
                </c:pt>
                <c:pt idx="1565">
                  <c:v>1.8950000000000002E-2</c:v>
                </c:pt>
                <c:pt idx="1566" formatCode="0.00E+00">
                  <c:v>2.002E-2</c:v>
                </c:pt>
                <c:pt idx="1567" formatCode="0.00E+00">
                  <c:v>1.8790000000000001E-2</c:v>
                </c:pt>
                <c:pt idx="1568">
                  <c:v>1.7979999999999999E-2</c:v>
                </c:pt>
                <c:pt idx="1569">
                  <c:v>1.549E-2</c:v>
                </c:pt>
                <c:pt idx="1570" formatCode="0.00E+00">
                  <c:v>8.7799999999999996E-3</c:v>
                </c:pt>
                <c:pt idx="1571" formatCode="0.00E+00">
                  <c:v>7.7849500000000003E-4</c:v>
                </c:pt>
                <c:pt idx="1572" formatCode="0.00E+00">
                  <c:v>-1.8799999999999999E-3</c:v>
                </c:pt>
                <c:pt idx="1573" formatCode="0.00E+00">
                  <c:v>-3.9522899999999998E-4</c:v>
                </c:pt>
                <c:pt idx="1574" formatCode="0.00E+00">
                  <c:v>4.2988200000000003E-5</c:v>
                </c:pt>
                <c:pt idx="1575" formatCode="0.00E+00">
                  <c:v>5.9199999999999999E-3</c:v>
                </c:pt>
                <c:pt idx="1576" formatCode="0.00E+00">
                  <c:v>8.8299999999999993E-3</c:v>
                </c:pt>
                <c:pt idx="1577" formatCode="0.00E+00">
                  <c:v>1.048E-2</c:v>
                </c:pt>
                <c:pt idx="1578" formatCode="0.00E+00">
                  <c:v>6.11E-3</c:v>
                </c:pt>
                <c:pt idx="1579" formatCode="0.00E+00">
                  <c:v>5.2900000000000004E-3</c:v>
                </c:pt>
                <c:pt idx="1580" formatCode="0.00E+00">
                  <c:v>7.8213999999999993E-5</c:v>
                </c:pt>
                <c:pt idx="1581" formatCode="0.00E+00">
                  <c:v>1.06E-3</c:v>
                </c:pt>
                <c:pt idx="1582" formatCode="0.00E+00">
                  <c:v>1.9599999999999999E-3</c:v>
                </c:pt>
                <c:pt idx="1583" formatCode="0.00E+00">
                  <c:v>6.5799999999999999E-3</c:v>
                </c:pt>
                <c:pt idx="1584" formatCode="0.00E+00">
                  <c:v>7.7299999999999999E-3</c:v>
                </c:pt>
                <c:pt idx="1585">
                  <c:v>9.2099999999999994E-3</c:v>
                </c:pt>
                <c:pt idx="1586">
                  <c:v>1.057E-2</c:v>
                </c:pt>
                <c:pt idx="1587" formatCode="0.00E+00">
                  <c:v>1.064E-2</c:v>
                </c:pt>
                <c:pt idx="1588">
                  <c:v>5.47E-3</c:v>
                </c:pt>
                <c:pt idx="1589">
                  <c:v>4.4799999999999996E-3</c:v>
                </c:pt>
                <c:pt idx="1590" formatCode="0.00E+00">
                  <c:v>1.0109999999999999E-2</c:v>
                </c:pt>
                <c:pt idx="1591" formatCode="0.00E+00">
                  <c:v>8.9999999999999993E-3</c:v>
                </c:pt>
                <c:pt idx="1592" formatCode="0.00E+00">
                  <c:v>7.7600000000000004E-3</c:v>
                </c:pt>
                <c:pt idx="1593" formatCode="0.00E+00">
                  <c:v>8.8299999999999993E-3</c:v>
                </c:pt>
                <c:pt idx="1594" formatCode="0.00E+00">
                  <c:v>1.061E-2</c:v>
                </c:pt>
                <c:pt idx="1595">
                  <c:v>2.0899999999999998E-3</c:v>
                </c:pt>
                <c:pt idx="1596" formatCode="0.00E+00">
                  <c:v>-1.9499999999999999E-3</c:v>
                </c:pt>
                <c:pt idx="1597" formatCode="0.00E+00">
                  <c:v>-3.0599999999999998E-3</c:v>
                </c:pt>
                <c:pt idx="1598" formatCode="0.00E+00">
                  <c:v>2.2573100000000001E-4</c:v>
                </c:pt>
                <c:pt idx="1599" formatCode="0.00E+00">
                  <c:v>4.9199999999999999E-3</c:v>
                </c:pt>
                <c:pt idx="1600" formatCode="0.00E+00">
                  <c:v>9.9000000000000008E-3</c:v>
                </c:pt>
                <c:pt idx="1601" formatCode="0.00E+00">
                  <c:v>1.789E-2</c:v>
                </c:pt>
                <c:pt idx="1602">
                  <c:v>2.1530000000000001E-2</c:v>
                </c:pt>
                <c:pt idx="1603">
                  <c:v>1.772E-2</c:v>
                </c:pt>
                <c:pt idx="1604">
                  <c:v>1.257E-2</c:v>
                </c:pt>
                <c:pt idx="1605">
                  <c:v>1.2449999999999999E-2</c:v>
                </c:pt>
                <c:pt idx="1606">
                  <c:v>7.5900000000000004E-3</c:v>
                </c:pt>
                <c:pt idx="1607" formatCode="0.00E+00">
                  <c:v>7.5100000000000002E-3</c:v>
                </c:pt>
                <c:pt idx="1608" formatCode="0.00E+00">
                  <c:v>7.7600000000000004E-3</c:v>
                </c:pt>
                <c:pt idx="1609" formatCode="0.00E+00">
                  <c:v>7.7600000000000004E-3</c:v>
                </c:pt>
                <c:pt idx="1610" formatCode="0.00E+00">
                  <c:v>4.45E-3</c:v>
                </c:pt>
                <c:pt idx="1611">
                  <c:v>6.0899999999999999E-3</c:v>
                </c:pt>
                <c:pt idx="1612">
                  <c:v>5.0800000000000003E-3</c:v>
                </c:pt>
                <c:pt idx="1613" formatCode="0.00E+00">
                  <c:v>2.9499999999999999E-3</c:v>
                </c:pt>
                <c:pt idx="1614" formatCode="0.00E+00">
                  <c:v>8.5443599999999998E-4</c:v>
                </c:pt>
                <c:pt idx="1615" formatCode="0.00E+00">
                  <c:v>3.2399999999999998E-3</c:v>
                </c:pt>
                <c:pt idx="1616">
                  <c:v>2.6099999999999999E-3</c:v>
                </c:pt>
                <c:pt idx="1617" formatCode="0.00E+00">
                  <c:v>1.82E-3</c:v>
                </c:pt>
                <c:pt idx="1618">
                  <c:v>2.3999999999999998E-3</c:v>
                </c:pt>
                <c:pt idx="1619">
                  <c:v>1.286E-2</c:v>
                </c:pt>
                <c:pt idx="1620">
                  <c:v>4.9549999999999997E-2</c:v>
                </c:pt>
                <c:pt idx="1621">
                  <c:v>0.10792</c:v>
                </c:pt>
                <c:pt idx="1622">
                  <c:v>0.18273</c:v>
                </c:pt>
                <c:pt idx="1623">
                  <c:v>0.24093000000000001</c:v>
                </c:pt>
                <c:pt idx="1624">
                  <c:v>0.26465</c:v>
                </c:pt>
                <c:pt idx="1625">
                  <c:v>0.23791000000000001</c:v>
                </c:pt>
                <c:pt idx="1626">
                  <c:v>0.17344000000000001</c:v>
                </c:pt>
                <c:pt idx="1627">
                  <c:v>8.1769999999999995E-2</c:v>
                </c:pt>
                <c:pt idx="1628">
                  <c:v>4.7099999999999998E-3</c:v>
                </c:pt>
                <c:pt idx="1629">
                  <c:v>-5.9450000000000003E-2</c:v>
                </c:pt>
                <c:pt idx="1630">
                  <c:v>-0.10228</c:v>
                </c:pt>
                <c:pt idx="1631">
                  <c:v>-0.12365</c:v>
                </c:pt>
                <c:pt idx="1632">
                  <c:v>-0.13627</c:v>
                </c:pt>
                <c:pt idx="1633">
                  <c:v>-0.14976999999999999</c:v>
                </c:pt>
                <c:pt idx="1634">
                  <c:v>-0.14926</c:v>
                </c:pt>
                <c:pt idx="1635">
                  <c:v>-0.14535000000000001</c:v>
                </c:pt>
                <c:pt idx="1636">
                  <c:v>-0.14366000000000001</c:v>
                </c:pt>
                <c:pt idx="1637">
                  <c:v>-0.13449</c:v>
                </c:pt>
                <c:pt idx="1638">
                  <c:v>-0.12103999999999999</c:v>
                </c:pt>
                <c:pt idx="1639">
                  <c:v>-0.10823000000000001</c:v>
                </c:pt>
                <c:pt idx="1640">
                  <c:v>-9.3990000000000004E-2</c:v>
                </c:pt>
                <c:pt idx="1641">
                  <c:v>-8.5309999999999997E-2</c:v>
                </c:pt>
                <c:pt idx="1642">
                  <c:v>-7.8060000000000004E-2</c:v>
                </c:pt>
                <c:pt idx="1643">
                  <c:v>-7.2609999999999994E-2</c:v>
                </c:pt>
                <c:pt idx="1644">
                  <c:v>-6.7820000000000005E-2</c:v>
                </c:pt>
                <c:pt idx="1645">
                  <c:v>-6.3960000000000003E-2</c:v>
                </c:pt>
                <c:pt idx="1646" formatCode="0.00E+00">
                  <c:v>-5.901E-2</c:v>
                </c:pt>
                <c:pt idx="1647">
                  <c:v>-5.4219999999999997E-2</c:v>
                </c:pt>
                <c:pt idx="1648" formatCode="0.00E+00">
                  <c:v>-4.6429999999999999E-2</c:v>
                </c:pt>
                <c:pt idx="1649">
                  <c:v>-3.9260000000000003E-2</c:v>
                </c:pt>
                <c:pt idx="1650">
                  <c:v>-3.5099999999999999E-2</c:v>
                </c:pt>
                <c:pt idx="1651">
                  <c:v>-3.2710000000000003E-2</c:v>
                </c:pt>
                <c:pt idx="1652">
                  <c:v>-2.9430000000000001E-2</c:v>
                </c:pt>
                <c:pt idx="1653">
                  <c:v>-3.1E-2</c:v>
                </c:pt>
                <c:pt idx="1654">
                  <c:v>-2.9399999999999999E-2</c:v>
                </c:pt>
                <c:pt idx="1655">
                  <c:v>-2.7380000000000002E-2</c:v>
                </c:pt>
                <c:pt idx="1656" formatCode="0.00E+00">
                  <c:v>-2.427E-2</c:v>
                </c:pt>
                <c:pt idx="1657" formatCode="0.00E+00">
                  <c:v>-2.3789999999999999E-2</c:v>
                </c:pt>
                <c:pt idx="1658" formatCode="0.00E+00">
                  <c:v>-1.6160000000000001E-2</c:v>
                </c:pt>
                <c:pt idx="1659" formatCode="0.00E+00">
                  <c:v>-1.414E-2</c:v>
                </c:pt>
                <c:pt idx="1660">
                  <c:v>-1.5089999999999999E-2</c:v>
                </c:pt>
                <c:pt idx="1661">
                  <c:v>-1.3610000000000001E-2</c:v>
                </c:pt>
                <c:pt idx="1662">
                  <c:v>-1.6279999999999999E-2</c:v>
                </c:pt>
                <c:pt idx="1663">
                  <c:v>-1.9480000000000001E-2</c:v>
                </c:pt>
                <c:pt idx="1664">
                  <c:v>-1.5869999999999999E-2</c:v>
                </c:pt>
                <c:pt idx="1665">
                  <c:v>-1.1339999999999999E-2</c:v>
                </c:pt>
                <c:pt idx="1666">
                  <c:v>-8.94E-3</c:v>
                </c:pt>
                <c:pt idx="1667" formatCode="0.00E+00">
                  <c:v>-4.7469800000000001E-4</c:v>
                </c:pt>
                <c:pt idx="1668" formatCode="0.00E+00">
                  <c:v>5.0154599999999996E-4</c:v>
                </c:pt>
                <c:pt idx="1669" formatCode="0.00E+00">
                  <c:v>-3.96E-3</c:v>
                </c:pt>
                <c:pt idx="1670" formatCode="0.00E+00">
                  <c:v>-3.0300000000000001E-3</c:v>
                </c:pt>
                <c:pt idx="1671" formatCode="0.00E+00">
                  <c:v>-1.6796199999999999E-4</c:v>
                </c:pt>
                <c:pt idx="1672" formatCode="0.00E+00">
                  <c:v>-5.5100000000000001E-3</c:v>
                </c:pt>
                <c:pt idx="1673" formatCode="0.00E+00">
                  <c:v>-1.31E-3</c:v>
                </c:pt>
                <c:pt idx="1674" formatCode="0.00E+00">
                  <c:v>7.9429100000000003E-4</c:v>
                </c:pt>
                <c:pt idx="1675" formatCode="0.00E+00">
                  <c:v>-1.7899999999999999E-3</c:v>
                </c:pt>
                <c:pt idx="1676" formatCode="0.00E+00">
                  <c:v>-1.48E-3</c:v>
                </c:pt>
                <c:pt idx="1677" formatCode="0.00E+00">
                  <c:v>-4.1913600000000002E-4</c:v>
                </c:pt>
                <c:pt idx="1678" formatCode="0.00E+00">
                  <c:v>-3.29E-3</c:v>
                </c:pt>
                <c:pt idx="1679" formatCode="0.00E+00">
                  <c:v>-4.6600000000000001E-3</c:v>
                </c:pt>
                <c:pt idx="1680" formatCode="0.00E+00">
                  <c:v>-2.6800000000000001E-3</c:v>
                </c:pt>
                <c:pt idx="1681" formatCode="0.00E+00">
                  <c:v>-5.2599999999999999E-3</c:v>
                </c:pt>
                <c:pt idx="1682" formatCode="0.00E+00">
                  <c:v>-3.32E-3</c:v>
                </c:pt>
                <c:pt idx="1683">
                  <c:v>2.3400000000000001E-3</c:v>
                </c:pt>
                <c:pt idx="1684" formatCode="0.00E+00">
                  <c:v>6.0400000000000002E-3</c:v>
                </c:pt>
                <c:pt idx="1685">
                  <c:v>5.6299999999999996E-3</c:v>
                </c:pt>
                <c:pt idx="1686" formatCode="0.00E+00">
                  <c:v>6.0699999999999999E-3</c:v>
                </c:pt>
                <c:pt idx="1687">
                  <c:v>4.3600000000000002E-3</c:v>
                </c:pt>
                <c:pt idx="1688" formatCode="0.00E+00">
                  <c:v>-3.0781E-4</c:v>
                </c:pt>
                <c:pt idx="1689">
                  <c:v>1.7099999999999999E-3</c:v>
                </c:pt>
                <c:pt idx="1690" formatCode="0.00E+00">
                  <c:v>3.9500000000000004E-3</c:v>
                </c:pt>
                <c:pt idx="1691">
                  <c:v>1.1999999999999999E-3</c:v>
                </c:pt>
                <c:pt idx="1692">
                  <c:v>1.5499999999999999E-3</c:v>
                </c:pt>
                <c:pt idx="1693">
                  <c:v>2.7299999999999998E-3</c:v>
                </c:pt>
                <c:pt idx="1694" formatCode="0.00E+00">
                  <c:v>2.6775100000000001E-5</c:v>
                </c:pt>
                <c:pt idx="1695" formatCode="0.00E+00">
                  <c:v>-2.5500000000000002E-3</c:v>
                </c:pt>
                <c:pt idx="1696" formatCode="0.00E+00">
                  <c:v>3.4750299999999998E-4</c:v>
                </c:pt>
                <c:pt idx="1697" formatCode="0.00E+00">
                  <c:v>3.3700000000000002E-3</c:v>
                </c:pt>
                <c:pt idx="1698" formatCode="0.00E+00">
                  <c:v>2.9167199999999998E-4</c:v>
                </c:pt>
                <c:pt idx="1699" formatCode="0.00E+00">
                  <c:v>-1.9499999999999999E-3</c:v>
                </c:pt>
                <c:pt idx="1700" formatCode="0.00E+00">
                  <c:v>1.5216000000000001E-4</c:v>
                </c:pt>
                <c:pt idx="1701" formatCode="0.00E+00">
                  <c:v>2.5500000000000002E-3</c:v>
                </c:pt>
                <c:pt idx="1702" formatCode="0.00E+00">
                  <c:v>3.9500000000000004E-3</c:v>
                </c:pt>
                <c:pt idx="1703" formatCode="0.00E+00">
                  <c:v>6.8500000000000002E-3</c:v>
                </c:pt>
                <c:pt idx="1704" formatCode="0.00E+00">
                  <c:v>7.4900000000000001E-3</c:v>
                </c:pt>
                <c:pt idx="1705" formatCode="0.00E+00">
                  <c:v>6.0400000000000002E-3</c:v>
                </c:pt>
                <c:pt idx="1706">
                  <c:v>5.6699999999999997E-3</c:v>
                </c:pt>
                <c:pt idx="1707">
                  <c:v>3.47E-3</c:v>
                </c:pt>
                <c:pt idx="1708" formatCode="0.00E+00">
                  <c:v>6.8195400000000002E-4</c:v>
                </c:pt>
                <c:pt idx="1709" formatCode="0.00E+00">
                  <c:v>2.9099999999999998E-3</c:v>
                </c:pt>
                <c:pt idx="1710" formatCode="0.00E+00">
                  <c:v>2.5500000000000002E-3</c:v>
                </c:pt>
                <c:pt idx="1711" formatCode="0.00E+00">
                  <c:v>7.6556699999999998E-4</c:v>
                </c:pt>
                <c:pt idx="1712" formatCode="0.00E+00">
                  <c:v>5.7341900000000003E-4</c:v>
                </c:pt>
                <c:pt idx="1713" formatCode="0.00E+00">
                  <c:v>3.6600000000000001E-3</c:v>
                </c:pt>
                <c:pt idx="1714" formatCode="0.00E+00">
                  <c:v>2.5200000000000001E-3</c:v>
                </c:pt>
                <c:pt idx="1715" formatCode="0.00E+00">
                  <c:v>1.42E-3</c:v>
                </c:pt>
                <c:pt idx="1716" formatCode="0.00E+00">
                  <c:v>3.0799999999999998E-3</c:v>
                </c:pt>
                <c:pt idx="1717">
                  <c:v>1.7700000000000001E-3</c:v>
                </c:pt>
                <c:pt idx="1718">
                  <c:v>1.2600000000000001E-3</c:v>
                </c:pt>
                <c:pt idx="1719" formatCode="0.00E+00">
                  <c:v>3.47E-3</c:v>
                </c:pt>
                <c:pt idx="1720" formatCode="0.00E+00">
                  <c:v>5.8799999999999998E-3</c:v>
                </c:pt>
                <c:pt idx="1721" formatCode="0.00E+00">
                  <c:v>5.28E-3</c:v>
                </c:pt>
                <c:pt idx="1722" formatCode="0.00E+00">
                  <c:v>6.1500000000000001E-3</c:v>
                </c:pt>
                <c:pt idx="1723" formatCode="0.00E+00">
                  <c:v>6.1399999999999996E-3</c:v>
                </c:pt>
                <c:pt idx="1724" formatCode="0.00E+00">
                  <c:v>9.2300000000000004E-3</c:v>
                </c:pt>
                <c:pt idx="1725" formatCode="0.00E+00">
                  <c:v>7.7499999999999999E-3</c:v>
                </c:pt>
                <c:pt idx="1726" formatCode="0.00E+00">
                  <c:v>3.5999999999999999E-3</c:v>
                </c:pt>
                <c:pt idx="1727" formatCode="0.00E+00">
                  <c:v>-1.7911399999999999E-4</c:v>
                </c:pt>
                <c:pt idx="1728" formatCode="0.00E+00">
                  <c:v>-2.1099999999999999E-3</c:v>
                </c:pt>
                <c:pt idx="1729" formatCode="0.00E+00">
                  <c:v>-7.8200000000000006E-3</c:v>
                </c:pt>
                <c:pt idx="1730" formatCode="0.00E+00">
                  <c:v>-8.2000000000000007E-3</c:v>
                </c:pt>
                <c:pt idx="1731" formatCode="0.00E+00">
                  <c:v>1.11134E-4</c:v>
                </c:pt>
                <c:pt idx="1732" formatCode="0.00E+00">
                  <c:v>4.4900000000000001E-3</c:v>
                </c:pt>
                <c:pt idx="1733" formatCode="0.00E+00">
                  <c:v>4.6100000000000004E-3</c:v>
                </c:pt>
                <c:pt idx="1734" formatCode="0.00E+00">
                  <c:v>4.0499999999999998E-3</c:v>
                </c:pt>
                <c:pt idx="1735" formatCode="0.00E+00">
                  <c:v>4.5900000000000003E-3</c:v>
                </c:pt>
                <c:pt idx="1736">
                  <c:v>-4.6699999999999997E-3</c:v>
                </c:pt>
                <c:pt idx="1737" formatCode="0.00E+00">
                  <c:v>-7.5700000000000003E-3</c:v>
                </c:pt>
                <c:pt idx="1738" formatCode="0.00E+00">
                  <c:v>-1.1050000000000001E-2</c:v>
                </c:pt>
                <c:pt idx="1739">
                  <c:v>1.107E-2</c:v>
                </c:pt>
                <c:pt idx="1740">
                  <c:v>6.3409999999999994E-2</c:v>
                </c:pt>
                <c:pt idx="1741">
                  <c:v>0.15348000000000001</c:v>
                </c:pt>
                <c:pt idx="1742">
                  <c:v>0.26647999999999999</c:v>
                </c:pt>
                <c:pt idx="1743">
                  <c:v>0.37463000000000002</c:v>
                </c:pt>
                <c:pt idx="1744">
                  <c:v>0.43206</c:v>
                </c:pt>
                <c:pt idx="1745">
                  <c:v>0.43711</c:v>
                </c:pt>
                <c:pt idx="1746">
                  <c:v>0.38844000000000001</c:v>
                </c:pt>
                <c:pt idx="1747">
                  <c:v>0.30420999999999998</c:v>
                </c:pt>
                <c:pt idx="1748">
                  <c:v>0.21529000000000001</c:v>
                </c:pt>
                <c:pt idx="1749">
                  <c:v>0.14527999999999999</c:v>
                </c:pt>
                <c:pt idx="1750">
                  <c:v>9.1749999999999998E-2</c:v>
                </c:pt>
                <c:pt idx="1751">
                  <c:v>5.518E-2</c:v>
                </c:pt>
                <c:pt idx="1752">
                  <c:v>2.7380000000000002E-2</c:v>
                </c:pt>
                <c:pt idx="1753">
                  <c:v>1.093E-2</c:v>
                </c:pt>
                <c:pt idx="1754">
                  <c:v>-2.1800000000000001E-3</c:v>
                </c:pt>
                <c:pt idx="1755">
                  <c:v>-8.5900000000000004E-3</c:v>
                </c:pt>
                <c:pt idx="1756">
                  <c:v>-1.2699999999999999E-2</c:v>
                </c:pt>
                <c:pt idx="1757">
                  <c:v>-9.6600000000000002E-3</c:v>
                </c:pt>
                <c:pt idx="1758">
                  <c:v>-7.7400000000000004E-3</c:v>
                </c:pt>
                <c:pt idx="1759">
                  <c:v>-5.6600000000000001E-3</c:v>
                </c:pt>
                <c:pt idx="1760">
                  <c:v>-6.0899999999999999E-3</c:v>
                </c:pt>
                <c:pt idx="1761">
                  <c:v>-2.9199999999999999E-3</c:v>
                </c:pt>
                <c:pt idx="1762">
                  <c:v>-5.8199999999999997E-3</c:v>
                </c:pt>
                <c:pt idx="1763">
                  <c:v>-8.4700000000000001E-3</c:v>
                </c:pt>
                <c:pt idx="1764">
                  <c:v>-8.9800000000000001E-3</c:v>
                </c:pt>
                <c:pt idx="1765">
                  <c:v>-9.4500000000000001E-3</c:v>
                </c:pt>
                <c:pt idx="1766">
                  <c:v>-1.026E-2</c:v>
                </c:pt>
                <c:pt idx="1767" formatCode="0.00E+00">
                  <c:v>-1.1730000000000001E-2</c:v>
                </c:pt>
                <c:pt idx="1768" formatCode="0.00E+00">
                  <c:v>-1.5089999999999999E-2</c:v>
                </c:pt>
                <c:pt idx="1769" formatCode="0.00E+00">
                  <c:v>-1.4330000000000001E-2</c:v>
                </c:pt>
                <c:pt idx="1770">
                  <c:v>-1.311E-2</c:v>
                </c:pt>
                <c:pt idx="1771">
                  <c:v>-1.3480000000000001E-2</c:v>
                </c:pt>
                <c:pt idx="1772" formatCode="0.00E+00">
                  <c:v>-1.3310000000000001E-2</c:v>
                </c:pt>
                <c:pt idx="1773" formatCode="0.00E+00">
                  <c:v>-6.2300000000000003E-3</c:v>
                </c:pt>
                <c:pt idx="1774" formatCode="0.00E+00">
                  <c:v>-3.0500000000000002E-3</c:v>
                </c:pt>
                <c:pt idx="1775">
                  <c:v>-3.5000000000000001E-3</c:v>
                </c:pt>
                <c:pt idx="1776" formatCode="0.00E+00">
                  <c:v>-5.3400000000000001E-3</c:v>
                </c:pt>
                <c:pt idx="1777" formatCode="0.00E+00">
                  <c:v>2.3943599999999999E-5</c:v>
                </c:pt>
                <c:pt idx="1778" formatCode="0.00E+00">
                  <c:v>-1.38164E-4</c:v>
                </c:pt>
                <c:pt idx="1779" formatCode="0.00E+00">
                  <c:v>-4.7400000000000003E-3</c:v>
                </c:pt>
                <c:pt idx="1780" formatCode="0.00E+00">
                  <c:v>-5.5300000000000002E-3</c:v>
                </c:pt>
                <c:pt idx="1781" formatCode="0.00E+00">
                  <c:v>-4.7200000000000002E-3</c:v>
                </c:pt>
                <c:pt idx="1782" formatCode="0.00E+00">
                  <c:v>-8.8599999999999998E-3</c:v>
                </c:pt>
                <c:pt idx="1783" formatCode="0.00E+00">
                  <c:v>-9.9399999999999992E-3</c:v>
                </c:pt>
                <c:pt idx="1784" formatCode="0.00E+00">
                  <c:v>-1.115E-2</c:v>
                </c:pt>
                <c:pt idx="1785" formatCode="0.00E+00">
                  <c:v>-1.4160000000000001E-2</c:v>
                </c:pt>
                <c:pt idx="1786" formatCode="0.00E+00">
                  <c:v>-1.6250000000000001E-2</c:v>
                </c:pt>
                <c:pt idx="1787" formatCode="0.00E+00">
                  <c:v>-1.8370000000000001E-2</c:v>
                </c:pt>
                <c:pt idx="1788" formatCode="0.00E+00">
                  <c:v>-2.0039999999999999E-2</c:v>
                </c:pt>
                <c:pt idx="1789" formatCode="0.00E+00">
                  <c:v>-1.6899999999999998E-2</c:v>
                </c:pt>
                <c:pt idx="1790">
                  <c:v>-1.137E-2</c:v>
                </c:pt>
                <c:pt idx="1791">
                  <c:v>-7.8100000000000001E-3</c:v>
                </c:pt>
                <c:pt idx="1792">
                  <c:v>-6.2199999999999998E-3</c:v>
                </c:pt>
                <c:pt idx="1793">
                  <c:v>-1.1820000000000001E-2</c:v>
                </c:pt>
                <c:pt idx="1794">
                  <c:v>-1.7080000000000001E-2</c:v>
                </c:pt>
                <c:pt idx="1795">
                  <c:v>-1.653E-2</c:v>
                </c:pt>
                <c:pt idx="1796">
                  <c:v>-1.7309999999999999E-2</c:v>
                </c:pt>
                <c:pt idx="1797">
                  <c:v>-2.044E-2</c:v>
                </c:pt>
                <c:pt idx="1798" formatCode="0.00E+00">
                  <c:v>-1.7340000000000001E-2</c:v>
                </c:pt>
                <c:pt idx="1799" formatCode="0.00E+00">
                  <c:v>-1.387E-2</c:v>
                </c:pt>
                <c:pt idx="1800" formatCode="0.00E+00">
                  <c:v>-1.2239999999999999E-2</c:v>
                </c:pt>
                <c:pt idx="1801" formatCode="0.00E+00">
                  <c:v>-1.4330000000000001E-2</c:v>
                </c:pt>
                <c:pt idx="1802">
                  <c:v>-1.2149999999999999E-2</c:v>
                </c:pt>
                <c:pt idx="1803">
                  <c:v>-1.2189999999999999E-2</c:v>
                </c:pt>
                <c:pt idx="1804" formatCode="0.00E+00">
                  <c:v>-1.273E-2</c:v>
                </c:pt>
                <c:pt idx="1805">
                  <c:v>-1.3860000000000001E-2</c:v>
                </c:pt>
                <c:pt idx="1806">
                  <c:v>-9.1299999999999992E-3</c:v>
                </c:pt>
                <c:pt idx="1807">
                  <c:v>-8.6599999999999993E-3</c:v>
                </c:pt>
                <c:pt idx="1808">
                  <c:v>-4.81E-3</c:v>
                </c:pt>
                <c:pt idx="1809">
                  <c:v>-2.3400000000000001E-3</c:v>
                </c:pt>
                <c:pt idx="1810" formatCode="0.00E+00">
                  <c:v>-4.6800000000000001E-3</c:v>
                </c:pt>
                <c:pt idx="1811" formatCode="0.00E+00">
                  <c:v>-7.8200000000000006E-3</c:v>
                </c:pt>
                <c:pt idx="1812" formatCode="0.00E+00">
                  <c:v>-8.8199999999999997E-3</c:v>
                </c:pt>
                <c:pt idx="1813" formatCode="0.00E+00">
                  <c:v>-9.9900000000000006E-3</c:v>
                </c:pt>
                <c:pt idx="1814" formatCode="0.00E+00">
                  <c:v>-1.0070000000000001E-2</c:v>
                </c:pt>
                <c:pt idx="1815" formatCode="0.00E+00">
                  <c:v>-7.9000000000000008E-3</c:v>
                </c:pt>
                <c:pt idx="1816" formatCode="0.00E+00">
                  <c:v>-7.9299999999999995E-3</c:v>
                </c:pt>
                <c:pt idx="1817" formatCode="0.00E+00">
                  <c:v>-8.8999999999999999E-3</c:v>
                </c:pt>
                <c:pt idx="1818" formatCode="0.00E+00">
                  <c:v>-9.6500000000000006E-3</c:v>
                </c:pt>
                <c:pt idx="1819" formatCode="0.00E+00">
                  <c:v>-8.9700000000000005E-3</c:v>
                </c:pt>
                <c:pt idx="1820" formatCode="0.00E+00">
                  <c:v>-8.9700000000000005E-3</c:v>
                </c:pt>
                <c:pt idx="1821" formatCode="0.00E+00">
                  <c:v>-7.6299999999999996E-3</c:v>
                </c:pt>
                <c:pt idx="1822" formatCode="0.00E+00">
                  <c:v>-7.8799999999999999E-3</c:v>
                </c:pt>
                <c:pt idx="1823" formatCode="0.00E+00">
                  <c:v>-6.6699999999999997E-3</c:v>
                </c:pt>
                <c:pt idx="1824" formatCode="0.00E+00">
                  <c:v>-7.5799999999999999E-3</c:v>
                </c:pt>
                <c:pt idx="1825" formatCode="0.00E+00">
                  <c:v>-9.1599999999999997E-3</c:v>
                </c:pt>
                <c:pt idx="1826" formatCode="0.00E+00">
                  <c:v>-1.136E-2</c:v>
                </c:pt>
                <c:pt idx="1827" formatCode="0.00E+00">
                  <c:v>-1.281E-2</c:v>
                </c:pt>
                <c:pt idx="1828" formatCode="0.00E+00">
                  <c:v>-1.5310000000000001E-2</c:v>
                </c:pt>
                <c:pt idx="1829" formatCode="0.00E+00">
                  <c:v>-1.2579999999999999E-2</c:v>
                </c:pt>
                <c:pt idx="1830" formatCode="0.00E+00">
                  <c:v>-1.1480000000000001E-2</c:v>
                </c:pt>
                <c:pt idx="1831" formatCode="0.00E+00">
                  <c:v>-1.3979999999999999E-2</c:v>
                </c:pt>
                <c:pt idx="1832" formatCode="0.00E+00">
                  <c:v>-1.3679999999999999E-2</c:v>
                </c:pt>
                <c:pt idx="1833" formatCode="0.00E+00">
                  <c:v>-1.555E-2</c:v>
                </c:pt>
                <c:pt idx="1834" formatCode="0.00E+00">
                  <c:v>-1.7749999999999998E-2</c:v>
                </c:pt>
                <c:pt idx="1835" formatCode="0.00E+00">
                  <c:v>-1.9959999999999999E-2</c:v>
                </c:pt>
                <c:pt idx="1836" formatCode="0.00E+00">
                  <c:v>-2.0449999999999999E-2</c:v>
                </c:pt>
                <c:pt idx="1837" formatCode="0.00E+00">
                  <c:v>-2.1069999999999998E-2</c:v>
                </c:pt>
                <c:pt idx="1838" formatCode="0.00E+00">
                  <c:v>-2.0969999999999999E-2</c:v>
                </c:pt>
                <c:pt idx="1839" formatCode="0.00E+00">
                  <c:v>-2.3470000000000001E-2</c:v>
                </c:pt>
                <c:pt idx="1840" formatCode="0.00E+00">
                  <c:v>-2.513E-2</c:v>
                </c:pt>
                <c:pt idx="1841" formatCode="0.00E+00">
                  <c:v>-2.265E-2</c:v>
                </c:pt>
                <c:pt idx="1842" formatCode="0.00E+00">
                  <c:v>-1.8870000000000001E-2</c:v>
                </c:pt>
                <c:pt idx="1843" formatCode="0.00E+00">
                  <c:v>-1.7100000000000001E-2</c:v>
                </c:pt>
                <c:pt idx="1844" formatCode="0.00E+00">
                  <c:v>-1.6969999999999999E-2</c:v>
                </c:pt>
                <c:pt idx="1845" formatCode="0.00E+00">
                  <c:v>-1.2019999999999999E-2</c:v>
                </c:pt>
                <c:pt idx="1846" formatCode="0.00E+00">
                  <c:v>-9.4599999999999997E-3</c:v>
                </c:pt>
                <c:pt idx="1847" formatCode="0.00E+00">
                  <c:v>-9.8200000000000006E-3</c:v>
                </c:pt>
                <c:pt idx="1848" formatCode="0.00E+00">
                  <c:v>-7.6299999999999996E-3</c:v>
                </c:pt>
                <c:pt idx="1849" formatCode="0.00E+00">
                  <c:v>-2.6800000000000001E-3</c:v>
                </c:pt>
                <c:pt idx="1850" formatCode="0.00E+00">
                  <c:v>-7.4000000000000003E-3</c:v>
                </c:pt>
                <c:pt idx="1851" formatCode="0.00E+00">
                  <c:v>-1.1950000000000001E-2</c:v>
                </c:pt>
                <c:pt idx="1852" formatCode="0.00E+00">
                  <c:v>-1.503E-2</c:v>
                </c:pt>
                <c:pt idx="1853" formatCode="0.00E+00">
                  <c:v>-2.1000000000000001E-2</c:v>
                </c:pt>
                <c:pt idx="1854">
                  <c:v>-2.512E-2</c:v>
                </c:pt>
                <c:pt idx="1855" formatCode="0.00E+00">
                  <c:v>-2.0080000000000001E-2</c:v>
                </c:pt>
                <c:pt idx="1856">
                  <c:v>-1.337E-2</c:v>
                </c:pt>
                <c:pt idx="1857">
                  <c:v>-9.0500000000000008E-3</c:v>
                </c:pt>
                <c:pt idx="1858">
                  <c:v>-7.9000000000000008E-3</c:v>
                </c:pt>
                <c:pt idx="1859">
                  <c:v>4.8300000000000001E-3</c:v>
                </c:pt>
                <c:pt idx="1860" formatCode="0.00E+00">
                  <c:v>4.8239999999999998E-2</c:v>
                </c:pt>
                <c:pt idx="1861">
                  <c:v>0.13039000000000001</c:v>
                </c:pt>
                <c:pt idx="1862">
                  <c:v>0.23613000000000001</c:v>
                </c:pt>
                <c:pt idx="1863">
                  <c:v>0.35493000000000002</c:v>
                </c:pt>
                <c:pt idx="1864">
                  <c:v>0.43875999999999998</c:v>
                </c:pt>
                <c:pt idx="1865">
                  <c:v>0.46245000000000003</c:v>
                </c:pt>
                <c:pt idx="1866">
                  <c:v>0.42405999999999999</c:v>
                </c:pt>
                <c:pt idx="1867">
                  <c:v>0.35291</c:v>
                </c:pt>
                <c:pt idx="1868">
                  <c:v>0.26129000000000002</c:v>
                </c:pt>
                <c:pt idx="1869">
                  <c:v>0.18293999999999999</c:v>
                </c:pt>
                <c:pt idx="1870">
                  <c:v>0.12773000000000001</c:v>
                </c:pt>
                <c:pt idx="1871">
                  <c:v>9.1060000000000002E-2</c:v>
                </c:pt>
                <c:pt idx="1872">
                  <c:v>5.7770000000000002E-2</c:v>
                </c:pt>
                <c:pt idx="1873">
                  <c:v>3.7490000000000002E-2</c:v>
                </c:pt>
                <c:pt idx="1874">
                  <c:v>1.9519999999999999E-2</c:v>
                </c:pt>
                <c:pt idx="1875">
                  <c:v>3.8400000000000001E-3</c:v>
                </c:pt>
                <c:pt idx="1876">
                  <c:v>-5.47E-3</c:v>
                </c:pt>
                <c:pt idx="1877">
                  <c:v>-4.9500000000000004E-3</c:v>
                </c:pt>
                <c:pt idx="1878">
                  <c:v>-7.4000000000000003E-3</c:v>
                </c:pt>
                <c:pt idx="1879">
                  <c:v>-7.9299999999999995E-3</c:v>
                </c:pt>
                <c:pt idx="1880">
                  <c:v>-5.7499999999999999E-3</c:v>
                </c:pt>
                <c:pt idx="1881">
                  <c:v>-7.9600000000000001E-3</c:v>
                </c:pt>
                <c:pt idx="1882">
                  <c:v>-1.043E-2</c:v>
                </c:pt>
                <c:pt idx="1883">
                  <c:v>-5.0299999999999997E-3</c:v>
                </c:pt>
                <c:pt idx="1884">
                  <c:v>-6.5700000000000003E-3</c:v>
                </c:pt>
                <c:pt idx="1885" formatCode="0.00E+00">
                  <c:v>-9.6699999999999998E-3</c:v>
                </c:pt>
                <c:pt idx="1886">
                  <c:v>-1.163E-2</c:v>
                </c:pt>
                <c:pt idx="1887">
                  <c:v>-9.41E-3</c:v>
                </c:pt>
                <c:pt idx="1888" formatCode="0.00E+00">
                  <c:v>-1.321E-2</c:v>
                </c:pt>
                <c:pt idx="1889" formatCode="0.00E+00">
                  <c:v>-1.417E-2</c:v>
                </c:pt>
                <c:pt idx="1890">
                  <c:v>-1.5890000000000001E-2</c:v>
                </c:pt>
                <c:pt idx="1891">
                  <c:v>-1.6469999999999999E-2</c:v>
                </c:pt>
                <c:pt idx="1892">
                  <c:v>-2.0650000000000002E-2</c:v>
                </c:pt>
                <c:pt idx="1893">
                  <c:v>-2.01E-2</c:v>
                </c:pt>
                <c:pt idx="1894">
                  <c:v>-1.8180000000000002E-2</c:v>
                </c:pt>
                <c:pt idx="1895">
                  <c:v>-1.6E-2</c:v>
                </c:pt>
                <c:pt idx="1896">
                  <c:v>-1.6619999999999999E-2</c:v>
                </c:pt>
                <c:pt idx="1897">
                  <c:v>-1.9300000000000001E-2</c:v>
                </c:pt>
                <c:pt idx="1898">
                  <c:v>-2.5780000000000001E-2</c:v>
                </c:pt>
                <c:pt idx="1899">
                  <c:v>-2.5149999999999999E-2</c:v>
                </c:pt>
                <c:pt idx="1900">
                  <c:v>-2.2550000000000001E-2</c:v>
                </c:pt>
                <c:pt idx="1901" formatCode="0.00E+00">
                  <c:v>-1.6150000000000001E-2</c:v>
                </c:pt>
                <c:pt idx="1902">
                  <c:v>-1.3180000000000001E-2</c:v>
                </c:pt>
                <c:pt idx="1903">
                  <c:v>-8.4899999999999993E-3</c:v>
                </c:pt>
                <c:pt idx="1904">
                  <c:v>-8.1499999999999993E-3</c:v>
                </c:pt>
                <c:pt idx="1905">
                  <c:v>-1.384E-2</c:v>
                </c:pt>
                <c:pt idx="1906">
                  <c:v>-1.7770000000000001E-2</c:v>
                </c:pt>
                <c:pt idx="1907">
                  <c:v>-1.6719999999999999E-2</c:v>
                </c:pt>
                <c:pt idx="1908">
                  <c:v>-1.9800000000000002E-2</c:v>
                </c:pt>
                <c:pt idx="1909">
                  <c:v>-2.1160000000000002E-2</c:v>
                </c:pt>
                <c:pt idx="1910" formatCode="0.00E+00">
                  <c:v>-1.8489999999999999E-2</c:v>
                </c:pt>
                <c:pt idx="1911" formatCode="0.00E+00">
                  <c:v>-2.1229999999999999E-2</c:v>
                </c:pt>
                <c:pt idx="1912" formatCode="0.00E+00">
                  <c:v>-1.9650000000000001E-2</c:v>
                </c:pt>
                <c:pt idx="1913" formatCode="0.00E+00">
                  <c:v>-2.1090000000000001E-2</c:v>
                </c:pt>
                <c:pt idx="1914">
                  <c:v>-2.1520000000000001E-2</c:v>
                </c:pt>
                <c:pt idx="1915" formatCode="0.00E+00">
                  <c:v>-2.2499999999999999E-2</c:v>
                </c:pt>
                <c:pt idx="1916" formatCode="0.00E+00">
                  <c:v>-2.1180000000000001E-2</c:v>
                </c:pt>
                <c:pt idx="1917" formatCode="0.00E+00">
                  <c:v>-2.5329999999999998E-2</c:v>
                </c:pt>
                <c:pt idx="1918">
                  <c:v>-2.4469999999999999E-2</c:v>
                </c:pt>
                <c:pt idx="1919" formatCode="0.00E+00">
                  <c:v>-2.147E-2</c:v>
                </c:pt>
                <c:pt idx="1920" formatCode="0.00E+00">
                  <c:v>-2.078E-2</c:v>
                </c:pt>
                <c:pt idx="1921" formatCode="0.00E+00">
                  <c:v>-1.502E-2</c:v>
                </c:pt>
                <c:pt idx="1922">
                  <c:v>-4.1099999999999999E-3</c:v>
                </c:pt>
                <c:pt idx="1923" formatCode="0.00E+00">
                  <c:v>1.0059999999999999E-2</c:v>
                </c:pt>
                <c:pt idx="1924">
                  <c:v>2.946E-2</c:v>
                </c:pt>
                <c:pt idx="1925">
                  <c:v>4.8809999999999999E-2</c:v>
                </c:pt>
                <c:pt idx="1926">
                  <c:v>6.4280000000000004E-2</c:v>
                </c:pt>
                <c:pt idx="1927">
                  <c:v>7.7859999999999999E-2</c:v>
                </c:pt>
                <c:pt idx="1928" formatCode="0.00E+00">
                  <c:v>8.3500000000000005E-2</c:v>
                </c:pt>
                <c:pt idx="1929" formatCode="0.00E+00">
                  <c:v>7.6660000000000006E-2</c:v>
                </c:pt>
                <c:pt idx="1930" formatCode="0.00E+00">
                  <c:v>7.4219999999999994E-2</c:v>
                </c:pt>
                <c:pt idx="1931" formatCode="0.00E+00">
                  <c:v>7.0110000000000006E-2</c:v>
                </c:pt>
                <c:pt idx="1932" formatCode="0.00E+00">
                  <c:v>6.2100000000000002E-2</c:v>
                </c:pt>
                <c:pt idx="1933" formatCode="0.00E+00">
                  <c:v>6.1710000000000001E-2</c:v>
                </c:pt>
                <c:pt idx="1934" formatCode="0.00E+00">
                  <c:v>6.1940000000000002E-2</c:v>
                </c:pt>
                <c:pt idx="1935" formatCode="0.00E+00">
                  <c:v>5.808E-2</c:v>
                </c:pt>
                <c:pt idx="1936" formatCode="0.00E+00">
                  <c:v>5.2819999999999999E-2</c:v>
                </c:pt>
                <c:pt idx="1937" formatCode="0.00E+00">
                  <c:v>4.9840000000000002E-2</c:v>
                </c:pt>
                <c:pt idx="1938" formatCode="0.00E+00">
                  <c:v>4.2590000000000003E-2</c:v>
                </c:pt>
                <c:pt idx="1939" formatCode="0.00E+00">
                  <c:v>3.3829999999999999E-2</c:v>
                </c:pt>
                <c:pt idx="1940" formatCode="0.00E+00">
                  <c:v>2.5250000000000002E-2</c:v>
                </c:pt>
                <c:pt idx="1941">
                  <c:v>2.1680000000000001E-2</c:v>
                </c:pt>
                <c:pt idx="1942">
                  <c:v>1.435E-2</c:v>
                </c:pt>
                <c:pt idx="1943">
                  <c:v>9.7800000000000005E-3</c:v>
                </c:pt>
                <c:pt idx="1944" formatCode="0.00E+00">
                  <c:v>2.3999999999999998E-3</c:v>
                </c:pt>
                <c:pt idx="1945" formatCode="0.00E+00">
                  <c:v>9.0038199999999995E-5</c:v>
                </c:pt>
                <c:pt idx="1946" formatCode="0.00E+00">
                  <c:v>-9.3799999999999994E-3</c:v>
                </c:pt>
                <c:pt idx="1947" formatCode="0.00E+00">
                  <c:v>-1.554E-2</c:v>
                </c:pt>
                <c:pt idx="1948" formatCode="0.00E+00">
                  <c:v>-2.053E-2</c:v>
                </c:pt>
                <c:pt idx="1949" formatCode="0.00E+00">
                  <c:v>-1.9949999999999999E-2</c:v>
                </c:pt>
                <c:pt idx="1950" formatCode="0.00E+00">
                  <c:v>-2.155E-2</c:v>
                </c:pt>
                <c:pt idx="1951" formatCode="0.00E+00">
                  <c:v>-2.043E-2</c:v>
                </c:pt>
                <c:pt idx="1952" formatCode="0.00E+00">
                  <c:v>-2.044E-2</c:v>
                </c:pt>
                <c:pt idx="1953" formatCode="0.00E+00">
                  <c:v>-2.6100000000000002E-2</c:v>
                </c:pt>
                <c:pt idx="1954" formatCode="0.00E+00">
                  <c:v>-2.674E-2</c:v>
                </c:pt>
                <c:pt idx="1955" formatCode="0.00E+00">
                  <c:v>-2.7799999999999998E-2</c:v>
                </c:pt>
                <c:pt idx="1956" formatCode="0.00E+00">
                  <c:v>-2.7050000000000001E-2</c:v>
                </c:pt>
                <c:pt idx="1957">
                  <c:v>-2.7779999999999999E-2</c:v>
                </c:pt>
                <c:pt idx="1958">
                  <c:v>-2.298E-2</c:v>
                </c:pt>
                <c:pt idx="1959">
                  <c:v>-2.198E-2</c:v>
                </c:pt>
                <c:pt idx="1960">
                  <c:v>-2.0400000000000001E-2</c:v>
                </c:pt>
                <c:pt idx="1961" formatCode="0.00E+00">
                  <c:v>-1.899E-2</c:v>
                </c:pt>
                <c:pt idx="1962" formatCode="0.00E+00">
                  <c:v>-2.1010000000000001E-2</c:v>
                </c:pt>
                <c:pt idx="1963" formatCode="0.00E+00">
                  <c:v>-2.2360000000000001E-2</c:v>
                </c:pt>
                <c:pt idx="1964" formatCode="0.00E+00">
                  <c:v>-2.2919999999999999E-2</c:v>
                </c:pt>
                <c:pt idx="1965" formatCode="0.00E+00">
                  <c:v>-2.4140000000000002E-2</c:v>
                </c:pt>
                <c:pt idx="1966" formatCode="0.00E+00">
                  <c:v>-2.5569999999999999E-2</c:v>
                </c:pt>
                <c:pt idx="1967" formatCode="0.00E+00">
                  <c:v>-1.9800000000000002E-2</c:v>
                </c:pt>
                <c:pt idx="1968">
                  <c:v>-2.2950000000000002E-2</c:v>
                </c:pt>
                <c:pt idx="1969" formatCode="0.00E+00">
                  <c:v>-2.3709999999999998E-2</c:v>
                </c:pt>
                <c:pt idx="1970">
                  <c:v>-2.1999999999999999E-2</c:v>
                </c:pt>
                <c:pt idx="1971">
                  <c:v>-1.874E-2</c:v>
                </c:pt>
                <c:pt idx="1972" formatCode="0.00E+00">
                  <c:v>-2.189E-2</c:v>
                </c:pt>
                <c:pt idx="1973" formatCode="0.00E+00">
                  <c:v>-1.8880000000000001E-2</c:v>
                </c:pt>
                <c:pt idx="1974">
                  <c:v>-1.7420000000000001E-2</c:v>
                </c:pt>
                <c:pt idx="1975" formatCode="0.00E+00">
                  <c:v>-1.789E-2</c:v>
                </c:pt>
                <c:pt idx="1976" formatCode="0.00E+00">
                  <c:v>-2.0070000000000001E-2</c:v>
                </c:pt>
                <c:pt idx="1977" formatCode="0.00E+00">
                  <c:v>-1.6650000000000002E-2</c:v>
                </c:pt>
                <c:pt idx="1978">
                  <c:v>-1.302E-2</c:v>
                </c:pt>
                <c:pt idx="1979">
                  <c:v>6.7299999999999999E-3</c:v>
                </c:pt>
                <c:pt idx="1980">
                  <c:v>5.7340000000000002E-2</c:v>
                </c:pt>
                <c:pt idx="1981">
                  <c:v>0.13763</c:v>
                </c:pt>
                <c:pt idx="1982">
                  <c:v>0.24476999999999999</c:v>
                </c:pt>
                <c:pt idx="1983">
                  <c:v>0.35715000000000002</c:v>
                </c:pt>
                <c:pt idx="1984">
                  <c:v>0.43759999999999999</c:v>
                </c:pt>
                <c:pt idx="1985">
                  <c:v>0.46433000000000002</c:v>
                </c:pt>
                <c:pt idx="1986">
                  <c:v>0.44009999999999999</c:v>
                </c:pt>
                <c:pt idx="1987">
                  <c:v>0.37297999999999998</c:v>
                </c:pt>
                <c:pt idx="1988">
                  <c:v>0.29235</c:v>
                </c:pt>
                <c:pt idx="1989">
                  <c:v>0.21410000000000001</c:v>
                </c:pt>
                <c:pt idx="1990">
                  <c:v>0.15234</c:v>
                </c:pt>
                <c:pt idx="1991">
                  <c:v>0.10793999999999999</c:v>
                </c:pt>
                <c:pt idx="1992">
                  <c:v>7.8630000000000005E-2</c:v>
                </c:pt>
                <c:pt idx="1993">
                  <c:v>5.178E-2</c:v>
                </c:pt>
                <c:pt idx="1994">
                  <c:v>3.542E-2</c:v>
                </c:pt>
                <c:pt idx="1995">
                  <c:v>2.376E-2</c:v>
                </c:pt>
                <c:pt idx="1996">
                  <c:v>1.9120000000000002E-2</c:v>
                </c:pt>
                <c:pt idx="1997">
                  <c:v>1.3270000000000001E-2</c:v>
                </c:pt>
                <c:pt idx="1998">
                  <c:v>7.9699999999999997E-3</c:v>
                </c:pt>
                <c:pt idx="1999">
                  <c:v>6.43E-3</c:v>
                </c:pt>
                <c:pt idx="2000">
                  <c:v>6.7299999999999999E-3</c:v>
                </c:pt>
                <c:pt idx="2001">
                  <c:v>5.8599999999999998E-3</c:v>
                </c:pt>
                <c:pt idx="2002">
                  <c:v>4.6499999999999996E-3</c:v>
                </c:pt>
                <c:pt idx="2003">
                  <c:v>9.7999999999999997E-3</c:v>
                </c:pt>
                <c:pt idx="2004" formatCode="0.00E+00">
                  <c:v>1.2869999999999999E-2</c:v>
                </c:pt>
                <c:pt idx="2005" formatCode="0.00E+00">
                  <c:v>1.451E-2</c:v>
                </c:pt>
                <c:pt idx="2006" formatCode="0.00E+00">
                  <c:v>1.6060000000000001E-2</c:v>
                </c:pt>
                <c:pt idx="2007" formatCode="0.00E+00">
                  <c:v>1.95E-2</c:v>
                </c:pt>
                <c:pt idx="2008" formatCode="0.00E+00">
                  <c:v>1.9130000000000001E-2</c:v>
                </c:pt>
                <c:pt idx="2009">
                  <c:v>1.6289999999999999E-2</c:v>
                </c:pt>
                <c:pt idx="2010">
                  <c:v>1.2030000000000001E-2</c:v>
                </c:pt>
                <c:pt idx="2011">
                  <c:v>4.9300000000000004E-3</c:v>
                </c:pt>
                <c:pt idx="2012">
                  <c:v>-1.5900000000000001E-3</c:v>
                </c:pt>
                <c:pt idx="2013">
                  <c:v>-9.0299999999999998E-3</c:v>
                </c:pt>
                <c:pt idx="2014">
                  <c:v>-9.4400000000000005E-3</c:v>
                </c:pt>
                <c:pt idx="2015">
                  <c:v>-9.5200000000000007E-3</c:v>
                </c:pt>
                <c:pt idx="2016">
                  <c:v>-7.5900000000000004E-3</c:v>
                </c:pt>
                <c:pt idx="2017">
                  <c:v>-7.0800000000000004E-3</c:v>
                </c:pt>
                <c:pt idx="2018">
                  <c:v>-3.5500000000000002E-3</c:v>
                </c:pt>
                <c:pt idx="2019" formatCode="0.00E+00">
                  <c:v>-2.8800000000000002E-3</c:v>
                </c:pt>
                <c:pt idx="2020" formatCode="0.00E+00">
                  <c:v>-2.82E-3</c:v>
                </c:pt>
                <c:pt idx="2021" formatCode="0.00E+00">
                  <c:v>-1.9400000000000001E-3</c:v>
                </c:pt>
                <c:pt idx="2022" formatCode="0.00E+00">
                  <c:v>-5.6689299999999995E-4</c:v>
                </c:pt>
                <c:pt idx="2023">
                  <c:v>-1.2800000000000001E-3</c:v>
                </c:pt>
                <c:pt idx="2024">
                  <c:v>-3.6700000000000001E-3</c:v>
                </c:pt>
                <c:pt idx="2025" formatCode="0.00E+00">
                  <c:v>-9.5517200000000001E-4</c:v>
                </c:pt>
                <c:pt idx="2026" formatCode="0.00E+00">
                  <c:v>-8.75398E-4</c:v>
                </c:pt>
                <c:pt idx="2027" formatCode="0.00E+00">
                  <c:v>-6.2826400000000001E-4</c:v>
                </c:pt>
                <c:pt idx="2028" formatCode="0.00E+00">
                  <c:v>-1.2199999999999999E-3</c:v>
                </c:pt>
                <c:pt idx="2029">
                  <c:v>-1.47E-3</c:v>
                </c:pt>
                <c:pt idx="2030">
                  <c:v>-6.4999999999999997E-3</c:v>
                </c:pt>
                <c:pt idx="2031">
                  <c:v>-6.5900000000000004E-3</c:v>
                </c:pt>
                <c:pt idx="2032">
                  <c:v>-4.4600000000000004E-3</c:v>
                </c:pt>
                <c:pt idx="2033" formatCode="0.00E+00">
                  <c:v>1.06E-3</c:v>
                </c:pt>
                <c:pt idx="2034" formatCode="0.00E+00">
                  <c:v>2.7299999999999998E-3</c:v>
                </c:pt>
                <c:pt idx="2035">
                  <c:v>5.11E-3</c:v>
                </c:pt>
                <c:pt idx="2036" formatCode="0.00E+00">
                  <c:v>4.0600000000000002E-3</c:v>
                </c:pt>
                <c:pt idx="2037" formatCode="0.00E+00">
                  <c:v>-2.0500000000000002E-3</c:v>
                </c:pt>
                <c:pt idx="2038" formatCode="0.00E+00">
                  <c:v>-9.3699999999999999E-3</c:v>
                </c:pt>
                <c:pt idx="2039" formatCode="0.00E+00">
                  <c:v>-9.3399999999999993E-3</c:v>
                </c:pt>
                <c:pt idx="2040">
                  <c:v>-7.0800000000000004E-3</c:v>
                </c:pt>
                <c:pt idx="2041" formatCode="0.00E+00">
                  <c:v>-5.1999999999999998E-3</c:v>
                </c:pt>
                <c:pt idx="2042" formatCode="0.00E+00">
                  <c:v>-1.9E-3</c:v>
                </c:pt>
                <c:pt idx="2043" formatCode="0.00E+00">
                  <c:v>-1.49E-3</c:v>
                </c:pt>
                <c:pt idx="2044" formatCode="0.00E+00">
                  <c:v>-1.07E-3</c:v>
                </c:pt>
                <c:pt idx="2045" formatCode="0.00E+00">
                  <c:v>1.23E-3</c:v>
                </c:pt>
                <c:pt idx="2046" formatCode="0.00E+00">
                  <c:v>2.6900000000000001E-3</c:v>
                </c:pt>
                <c:pt idx="2047" formatCode="0.00E+00">
                  <c:v>1.1299999999999999E-3</c:v>
                </c:pt>
                <c:pt idx="2048" formatCode="0.00E+00">
                  <c:v>1.75E-3</c:v>
                </c:pt>
                <c:pt idx="2049" formatCode="0.00E+00">
                  <c:v>-3.47E-3</c:v>
                </c:pt>
                <c:pt idx="2050" formatCode="0.00E+00">
                  <c:v>-1.145E-2</c:v>
                </c:pt>
                <c:pt idx="2051" formatCode="0.00E+00">
                  <c:v>-1.35E-2</c:v>
                </c:pt>
                <c:pt idx="2052" formatCode="0.00E+00">
                  <c:v>-1.2489999999999999E-2</c:v>
                </c:pt>
                <c:pt idx="2053" formatCode="0.00E+00">
                  <c:v>-1.043E-2</c:v>
                </c:pt>
                <c:pt idx="2054" formatCode="0.00E+00">
                  <c:v>-6.0699999999999999E-3</c:v>
                </c:pt>
                <c:pt idx="2055" formatCode="0.00E+00">
                  <c:v>-2.97E-3</c:v>
                </c:pt>
                <c:pt idx="2056" formatCode="0.00E+00">
                  <c:v>-7.9799999999999992E-3</c:v>
                </c:pt>
                <c:pt idx="2057" formatCode="0.00E+00">
                  <c:v>-1.174E-2</c:v>
                </c:pt>
                <c:pt idx="2058" formatCode="0.00E+00">
                  <c:v>-9.5999999999999992E-3</c:v>
                </c:pt>
                <c:pt idx="2059" formatCode="0.00E+00">
                  <c:v>-1.1849999999999999E-2</c:v>
                </c:pt>
                <c:pt idx="2060">
                  <c:v>-1.197E-2</c:v>
                </c:pt>
                <c:pt idx="2061">
                  <c:v>-9.6600000000000002E-3</c:v>
                </c:pt>
                <c:pt idx="2062" formatCode="0.00E+00">
                  <c:v>-8.0700000000000008E-3</c:v>
                </c:pt>
                <c:pt idx="2063" formatCode="0.00E+00">
                  <c:v>-1.128E-2</c:v>
                </c:pt>
                <c:pt idx="2064" formatCode="0.00E+00">
                  <c:v>-1.027E-2</c:v>
                </c:pt>
                <c:pt idx="2065" formatCode="0.00E+00">
                  <c:v>-8.6700000000000006E-3</c:v>
                </c:pt>
                <c:pt idx="2066" formatCode="0.00E+00">
                  <c:v>-8.9200000000000008E-3</c:v>
                </c:pt>
                <c:pt idx="2067" formatCode="0.00E+00">
                  <c:v>-4.8900000000000002E-3</c:v>
                </c:pt>
                <c:pt idx="2068" formatCode="0.00E+00">
                  <c:v>-3.5899999999999999E-3</c:v>
                </c:pt>
                <c:pt idx="2069" formatCode="0.00E+00">
                  <c:v>-2.8300000000000001E-3</c:v>
                </c:pt>
                <c:pt idx="2070" formatCode="0.00E+00">
                  <c:v>-3.94414E-4</c:v>
                </c:pt>
                <c:pt idx="2071" formatCode="0.00E+00">
                  <c:v>3.8E-3</c:v>
                </c:pt>
                <c:pt idx="2072" formatCode="0.00E+00">
                  <c:v>2.8800000000000002E-3</c:v>
                </c:pt>
                <c:pt idx="2073" formatCode="0.00E+00">
                  <c:v>3.3899999999999998E-3</c:v>
                </c:pt>
                <c:pt idx="2074">
                  <c:v>3.2299999999999998E-3</c:v>
                </c:pt>
                <c:pt idx="2075">
                  <c:v>-2.2000000000000001E-3</c:v>
                </c:pt>
                <c:pt idx="2076">
                  <c:v>-6.7600000000000004E-3</c:v>
                </c:pt>
                <c:pt idx="2077">
                  <c:v>-6.0099999999999997E-3</c:v>
                </c:pt>
                <c:pt idx="2078">
                  <c:v>-7.5199999999999998E-3</c:v>
                </c:pt>
                <c:pt idx="2079">
                  <c:v>-7.6499999999999997E-3</c:v>
                </c:pt>
                <c:pt idx="2080">
                  <c:v>-4.1799999999999997E-3</c:v>
                </c:pt>
                <c:pt idx="2081">
                  <c:v>1.2099999999999999E-3</c:v>
                </c:pt>
                <c:pt idx="2082">
                  <c:v>1.1199999999999999E-3</c:v>
                </c:pt>
                <c:pt idx="2083" formatCode="0.00E+00">
                  <c:v>2.3700000000000001E-3</c:v>
                </c:pt>
                <c:pt idx="2084">
                  <c:v>3.4499999999999999E-3</c:v>
                </c:pt>
                <c:pt idx="2085">
                  <c:v>1.99E-3</c:v>
                </c:pt>
                <c:pt idx="2086" formatCode="0.00E+00">
                  <c:v>1.38857E-5</c:v>
                </c:pt>
                <c:pt idx="2087" formatCode="0.00E+00">
                  <c:v>-1.41E-3</c:v>
                </c:pt>
                <c:pt idx="2088" formatCode="0.00E+00">
                  <c:v>-9.1642199999999996E-4</c:v>
                </c:pt>
                <c:pt idx="2089" formatCode="0.00E+00">
                  <c:v>-1.6299999999999999E-3</c:v>
                </c:pt>
                <c:pt idx="2090" formatCode="0.00E+00">
                  <c:v>-1.14E-3</c:v>
                </c:pt>
                <c:pt idx="2091">
                  <c:v>-2.81E-3</c:v>
                </c:pt>
                <c:pt idx="2092" formatCode="0.00E+00">
                  <c:v>-9.7791700000000002E-4</c:v>
                </c:pt>
                <c:pt idx="2093" formatCode="0.00E+00">
                  <c:v>-9.8283099999999998E-4</c:v>
                </c:pt>
                <c:pt idx="2094" formatCode="0.00E+00">
                  <c:v>-1.0910500000000001E-4</c:v>
                </c:pt>
                <c:pt idx="2095">
                  <c:v>4.6100000000000004E-3</c:v>
                </c:pt>
                <c:pt idx="2096">
                  <c:v>1.9300000000000001E-3</c:v>
                </c:pt>
                <c:pt idx="2097">
                  <c:v>1.17E-3</c:v>
                </c:pt>
                <c:pt idx="2098" formatCode="0.00E+00">
                  <c:v>-7.9820100000000001E-4</c:v>
                </c:pt>
                <c:pt idx="2099">
                  <c:v>8.1499999999999993E-3</c:v>
                </c:pt>
                <c:pt idx="2100">
                  <c:v>4.6969999999999998E-2</c:v>
                </c:pt>
                <c:pt idx="2101">
                  <c:v>0.125</c:v>
                </c:pt>
                <c:pt idx="2102">
                  <c:v>0.22708</c:v>
                </c:pt>
                <c:pt idx="2103">
                  <c:v>0.33875</c:v>
                </c:pt>
                <c:pt idx="2104">
                  <c:v>0.42954999999999999</c:v>
                </c:pt>
                <c:pt idx="2105">
                  <c:v>0.46184999999999998</c:v>
                </c:pt>
                <c:pt idx="2106">
                  <c:v>0.44280999999999998</c:v>
                </c:pt>
                <c:pt idx="2107">
                  <c:v>0.38268000000000002</c:v>
                </c:pt>
                <c:pt idx="2108">
                  <c:v>0.30352000000000001</c:v>
                </c:pt>
                <c:pt idx="2109">
                  <c:v>0.22749</c:v>
                </c:pt>
                <c:pt idx="2110">
                  <c:v>0.16786999999999999</c:v>
                </c:pt>
                <c:pt idx="2111">
                  <c:v>0.1249</c:v>
                </c:pt>
                <c:pt idx="2112">
                  <c:v>9.1340000000000005E-2</c:v>
                </c:pt>
                <c:pt idx="2113">
                  <c:v>6.4219999999999999E-2</c:v>
                </c:pt>
                <c:pt idx="2114">
                  <c:v>4.5769999999999998E-2</c:v>
                </c:pt>
                <c:pt idx="2115">
                  <c:v>3.5060000000000001E-2</c:v>
                </c:pt>
                <c:pt idx="2116">
                  <c:v>2.8150000000000001E-2</c:v>
                </c:pt>
                <c:pt idx="2117">
                  <c:v>2.0320000000000001E-2</c:v>
                </c:pt>
                <c:pt idx="2118">
                  <c:v>2.112E-2</c:v>
                </c:pt>
                <c:pt idx="2119">
                  <c:v>1.8440000000000002E-2</c:v>
                </c:pt>
                <c:pt idx="2120">
                  <c:v>1.7180000000000001E-2</c:v>
                </c:pt>
                <c:pt idx="2121">
                  <c:v>1.379E-2</c:v>
                </c:pt>
                <c:pt idx="2122">
                  <c:v>1.387E-2</c:v>
                </c:pt>
                <c:pt idx="2123" formatCode="0.00E+00">
                  <c:v>9.2200000000000008E-3</c:v>
                </c:pt>
                <c:pt idx="2124">
                  <c:v>8.2199999999999999E-3</c:v>
                </c:pt>
                <c:pt idx="2125">
                  <c:v>5.7499999999999999E-3</c:v>
                </c:pt>
                <c:pt idx="2126" formatCode="0.00E+00">
                  <c:v>7.0000000000000001E-3</c:v>
                </c:pt>
                <c:pt idx="2127">
                  <c:v>8.9200000000000008E-3</c:v>
                </c:pt>
                <c:pt idx="2128">
                  <c:v>8.5800000000000008E-3</c:v>
                </c:pt>
                <c:pt idx="2129">
                  <c:v>7.3699999999999998E-3</c:v>
                </c:pt>
                <c:pt idx="2130">
                  <c:v>7.1199999999999996E-3</c:v>
                </c:pt>
                <c:pt idx="2131">
                  <c:v>6.7799999999999996E-3</c:v>
                </c:pt>
                <c:pt idx="2132">
                  <c:v>3.2699999999999999E-3</c:v>
                </c:pt>
                <c:pt idx="2133">
                  <c:v>3.9699999999999996E-3</c:v>
                </c:pt>
                <c:pt idx="2134" formatCode="0.00E+00">
                  <c:v>-3.8259900000000001E-4</c:v>
                </c:pt>
                <c:pt idx="2135">
                  <c:v>-8.1700000000000002E-3</c:v>
                </c:pt>
                <c:pt idx="2136">
                  <c:v>-2.0809999999999999E-2</c:v>
                </c:pt>
                <c:pt idx="2137">
                  <c:v>-2.605E-2</c:v>
                </c:pt>
                <c:pt idx="2138">
                  <c:v>-2.9520000000000001E-2</c:v>
                </c:pt>
                <c:pt idx="2139" formatCode="0.00E+00">
                  <c:v>-2.4469999999999999E-2</c:v>
                </c:pt>
                <c:pt idx="2140" formatCode="0.00E+00">
                  <c:v>-1.6310000000000002E-2</c:v>
                </c:pt>
                <c:pt idx="2141">
                  <c:v>-8.9999999999999993E-3</c:v>
                </c:pt>
                <c:pt idx="2142">
                  <c:v>-1.39E-3</c:v>
                </c:pt>
                <c:pt idx="2143" formatCode="0.00E+00">
                  <c:v>8.2492600000000002E-4</c:v>
                </c:pt>
                <c:pt idx="2144" formatCode="0.00E+00">
                  <c:v>-6.0293100000000002E-4</c:v>
                </c:pt>
                <c:pt idx="2145" formatCode="0.00E+00">
                  <c:v>2.2799999999999999E-3</c:v>
                </c:pt>
                <c:pt idx="2146">
                  <c:v>1.022E-2</c:v>
                </c:pt>
                <c:pt idx="2147">
                  <c:v>1.1259999999999999E-2</c:v>
                </c:pt>
                <c:pt idx="2148">
                  <c:v>1.1429999999999999E-2</c:v>
                </c:pt>
                <c:pt idx="2149">
                  <c:v>0.01</c:v>
                </c:pt>
                <c:pt idx="2150">
                  <c:v>5.2599999999999999E-3</c:v>
                </c:pt>
                <c:pt idx="2151" formatCode="0.00E+00">
                  <c:v>-5.9817099999999999E-4</c:v>
                </c:pt>
                <c:pt idx="2152">
                  <c:v>-2.15E-3</c:v>
                </c:pt>
                <c:pt idx="2153">
                  <c:v>-1.32E-3</c:v>
                </c:pt>
                <c:pt idx="2154">
                  <c:v>1.6000000000000001E-3</c:v>
                </c:pt>
                <c:pt idx="2155">
                  <c:v>2.7299999999999998E-3</c:v>
                </c:pt>
                <c:pt idx="2156">
                  <c:v>2.14E-3</c:v>
                </c:pt>
                <c:pt idx="2157" formatCode="0.00E+00">
                  <c:v>1.09E-3</c:v>
                </c:pt>
                <c:pt idx="2158" formatCode="0.00E+00">
                  <c:v>2.1299999999999999E-3</c:v>
                </c:pt>
                <c:pt idx="2159" formatCode="0.00E+00">
                  <c:v>3.2177099999999999E-4</c:v>
                </c:pt>
                <c:pt idx="2160" formatCode="0.00E+00">
                  <c:v>-1.32E-3</c:v>
                </c:pt>
                <c:pt idx="2161" formatCode="0.00E+00">
                  <c:v>2.15E-3</c:v>
                </c:pt>
                <c:pt idx="2162" formatCode="0.00E+00">
                  <c:v>1.73E-3</c:v>
                </c:pt>
                <c:pt idx="2163" formatCode="0.00E+00">
                  <c:v>-1.92E-3</c:v>
                </c:pt>
                <c:pt idx="2164" formatCode="0.00E+00">
                  <c:v>-3.5500000000000002E-3</c:v>
                </c:pt>
                <c:pt idx="2165" formatCode="0.00E+00">
                  <c:v>-2.14E-3</c:v>
                </c:pt>
                <c:pt idx="2166" formatCode="0.00E+00">
                  <c:v>-6.3699999999999998E-3</c:v>
                </c:pt>
                <c:pt idx="2167" formatCode="0.00E+00">
                  <c:v>-8.3400000000000002E-3</c:v>
                </c:pt>
                <c:pt idx="2168" formatCode="0.00E+00">
                  <c:v>-2.15E-3</c:v>
                </c:pt>
                <c:pt idx="2169" formatCode="0.00E+00">
                  <c:v>-6.0983999999999995E-4</c:v>
                </c:pt>
                <c:pt idx="2170">
                  <c:v>-3.46E-3</c:v>
                </c:pt>
                <c:pt idx="2171" formatCode="0.00E+00">
                  <c:v>-7.0200000000000002E-3</c:v>
                </c:pt>
                <c:pt idx="2172" formatCode="0.00E+00">
                  <c:v>-8.5800000000000008E-3</c:v>
                </c:pt>
                <c:pt idx="2173" formatCode="0.00E+00">
                  <c:v>-1.3690000000000001E-2</c:v>
                </c:pt>
                <c:pt idx="2174" formatCode="0.00E+00">
                  <c:v>-1.3729999999999999E-2</c:v>
                </c:pt>
                <c:pt idx="2175" formatCode="0.00E+00">
                  <c:v>-1.093E-2</c:v>
                </c:pt>
                <c:pt idx="2176" formatCode="0.00E+00">
                  <c:v>-3.7000000000000002E-3</c:v>
                </c:pt>
                <c:pt idx="2177" formatCode="0.00E+00">
                  <c:v>-2.7000000000000001E-3</c:v>
                </c:pt>
                <c:pt idx="2178" formatCode="0.00E+00">
                  <c:v>-1.41E-3</c:v>
                </c:pt>
                <c:pt idx="2179" formatCode="0.00E+00">
                  <c:v>4.8467899999999997E-5</c:v>
                </c:pt>
                <c:pt idx="2180">
                  <c:v>1.42E-3</c:v>
                </c:pt>
                <c:pt idx="2181" formatCode="0.00E+00">
                  <c:v>-9.6628600000000001E-4</c:v>
                </c:pt>
                <c:pt idx="2182">
                  <c:v>4.0099999999999997E-3</c:v>
                </c:pt>
                <c:pt idx="2183">
                  <c:v>5.9699999999999996E-3</c:v>
                </c:pt>
                <c:pt idx="2184">
                  <c:v>5.7099999999999998E-3</c:v>
                </c:pt>
                <c:pt idx="2185">
                  <c:v>4.4900000000000001E-3</c:v>
                </c:pt>
                <c:pt idx="2186">
                  <c:v>3.0699999999999998E-3</c:v>
                </c:pt>
                <c:pt idx="2187" formatCode="0.00E+00">
                  <c:v>-4.1230999999999999E-4</c:v>
                </c:pt>
                <c:pt idx="2188">
                  <c:v>-1.2899999999999999E-3</c:v>
                </c:pt>
                <c:pt idx="2189">
                  <c:v>-2.14E-3</c:v>
                </c:pt>
                <c:pt idx="2190" formatCode="0.00E+00">
                  <c:v>-3.1001599999999998E-4</c:v>
                </c:pt>
                <c:pt idx="2191">
                  <c:v>1.9E-3</c:v>
                </c:pt>
                <c:pt idx="2192">
                  <c:v>3.14E-3</c:v>
                </c:pt>
                <c:pt idx="2193">
                  <c:v>4.5900000000000003E-3</c:v>
                </c:pt>
                <c:pt idx="2194" formatCode="0.00E+00">
                  <c:v>6.8799999999999998E-3</c:v>
                </c:pt>
                <c:pt idx="2195">
                  <c:v>4.9399999999999999E-3</c:v>
                </c:pt>
                <c:pt idx="2196">
                  <c:v>1.8799999999999999E-3</c:v>
                </c:pt>
                <c:pt idx="2197">
                  <c:v>2.9499999999999999E-3</c:v>
                </c:pt>
                <c:pt idx="2198" formatCode="0.00E+00">
                  <c:v>-3.2212300000000001E-4</c:v>
                </c:pt>
                <c:pt idx="2199">
                  <c:v>-2.0100000000000001E-3</c:v>
                </c:pt>
                <c:pt idx="2200">
                  <c:v>-1.7700000000000001E-3</c:v>
                </c:pt>
                <c:pt idx="2201">
                  <c:v>1.32E-3</c:v>
                </c:pt>
                <c:pt idx="2202">
                  <c:v>-1.0399999999999999E-3</c:v>
                </c:pt>
                <c:pt idx="2203" formatCode="0.00E+00">
                  <c:v>-4.727E-5</c:v>
                </c:pt>
                <c:pt idx="2204" formatCode="0.00E+00">
                  <c:v>-6.45003E-4</c:v>
                </c:pt>
                <c:pt idx="2205">
                  <c:v>-1.83E-3</c:v>
                </c:pt>
                <c:pt idx="2206">
                  <c:v>1.2099999999999999E-3</c:v>
                </c:pt>
                <c:pt idx="2207">
                  <c:v>2.6700000000000001E-3</c:v>
                </c:pt>
                <c:pt idx="2208">
                  <c:v>3.49E-3</c:v>
                </c:pt>
                <c:pt idx="2209">
                  <c:v>5.1900000000000002E-3</c:v>
                </c:pt>
                <c:pt idx="2210">
                  <c:v>3.7599999999999999E-3</c:v>
                </c:pt>
                <c:pt idx="2211" formatCode="0.00E+00">
                  <c:v>-2.6857699999999999E-4</c:v>
                </c:pt>
                <c:pt idx="2212">
                  <c:v>-1.3699999999999999E-3</c:v>
                </c:pt>
                <c:pt idx="2213">
                  <c:v>-1.25E-3</c:v>
                </c:pt>
                <c:pt idx="2214">
                  <c:v>2.8800000000000002E-3</c:v>
                </c:pt>
                <c:pt idx="2215" formatCode="0.00E+00">
                  <c:v>4.1200000000000004E-3</c:v>
                </c:pt>
                <c:pt idx="2216" formatCode="0.00E+00">
                  <c:v>5.7000000000000002E-3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B39-4C5C-B76C-F541DF3385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8161388585551"/>
          <c:y val="0.19282963282870738"/>
          <c:w val="0.78761583999080409"/>
          <c:h val="0.70525444736074661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'30C'!$H$3:$H$493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3.637E-2</c:v>
                      </c:pt>
                      <c:pt idx="1">
                        <c:v>4.1360000000000001E-2</c:v>
                      </c:pt>
                      <c:pt idx="2" formatCode="0.00E+00">
                        <c:v>3.8739999999999997E-2</c:v>
                      </c:pt>
                      <c:pt idx="3">
                        <c:v>3.4320000000000003E-2</c:v>
                      </c:pt>
                      <c:pt idx="4">
                        <c:v>3.6130000000000002E-2</c:v>
                      </c:pt>
                      <c:pt idx="5">
                        <c:v>3.4549999999999997E-2</c:v>
                      </c:pt>
                      <c:pt idx="6">
                        <c:v>2.7490000000000001E-2</c:v>
                      </c:pt>
                      <c:pt idx="7">
                        <c:v>2.6169999999999999E-2</c:v>
                      </c:pt>
                      <c:pt idx="8">
                        <c:v>2.5420000000000002E-2</c:v>
                      </c:pt>
                      <c:pt idx="9">
                        <c:v>2.017E-2</c:v>
                      </c:pt>
                      <c:pt idx="10">
                        <c:v>2.1940000000000001E-2</c:v>
                      </c:pt>
                      <c:pt idx="11">
                        <c:v>2.3539999999999998E-2</c:v>
                      </c:pt>
                      <c:pt idx="12">
                        <c:v>2.5600000000000001E-2</c:v>
                      </c:pt>
                      <c:pt idx="13">
                        <c:v>2.7910000000000001E-2</c:v>
                      </c:pt>
                      <c:pt idx="14">
                        <c:v>2.9010000000000001E-2</c:v>
                      </c:pt>
                      <c:pt idx="15">
                        <c:v>3.0370000000000001E-2</c:v>
                      </c:pt>
                      <c:pt idx="16" formatCode="0.00E+00">
                        <c:v>3.1800000000000002E-2</c:v>
                      </c:pt>
                      <c:pt idx="17">
                        <c:v>3.3070000000000002E-2</c:v>
                      </c:pt>
                      <c:pt idx="18" formatCode="0.00E+00">
                        <c:v>3.2120000000000003E-2</c:v>
                      </c:pt>
                      <c:pt idx="19">
                        <c:v>3.1879999999999999E-2</c:v>
                      </c:pt>
                      <c:pt idx="20">
                        <c:v>2.6540000000000001E-2</c:v>
                      </c:pt>
                      <c:pt idx="21">
                        <c:v>2.504E-2</c:v>
                      </c:pt>
                      <c:pt idx="22">
                        <c:v>2.0080000000000001E-2</c:v>
                      </c:pt>
                      <c:pt idx="23">
                        <c:v>1.9380000000000001E-2</c:v>
                      </c:pt>
                      <c:pt idx="24" formatCode="0.00E+00">
                        <c:v>1.7420000000000001E-2</c:v>
                      </c:pt>
                      <c:pt idx="25" formatCode="0.00E+00">
                        <c:v>1.618E-2</c:v>
                      </c:pt>
                      <c:pt idx="26" formatCode="0.00E+00">
                        <c:v>1.444E-2</c:v>
                      </c:pt>
                      <c:pt idx="27">
                        <c:v>1.4069999999999999E-2</c:v>
                      </c:pt>
                      <c:pt idx="28">
                        <c:v>1.044E-2</c:v>
                      </c:pt>
                      <c:pt idx="29" formatCode="0.00E+00">
                        <c:v>1.15E-2</c:v>
                      </c:pt>
                      <c:pt idx="30" formatCode="0.00E+00">
                        <c:v>9.5099999999999994E-3</c:v>
                      </c:pt>
                      <c:pt idx="31" formatCode="0.00E+00">
                        <c:v>8.7299999999999999E-3</c:v>
                      </c:pt>
                      <c:pt idx="32">
                        <c:v>9.4900000000000002E-3</c:v>
                      </c:pt>
                      <c:pt idx="33" formatCode="0.00E+00">
                        <c:v>7.1999999999999998E-3</c:v>
                      </c:pt>
                      <c:pt idx="34">
                        <c:v>3.9899999999999996E-3</c:v>
                      </c:pt>
                      <c:pt idx="35">
                        <c:v>6.1000000000000004E-3</c:v>
                      </c:pt>
                      <c:pt idx="36">
                        <c:v>7.9500000000000005E-3</c:v>
                      </c:pt>
                      <c:pt idx="37">
                        <c:v>7.4999999999999997E-3</c:v>
                      </c:pt>
                      <c:pt idx="38">
                        <c:v>1.128E-2</c:v>
                      </c:pt>
                      <c:pt idx="39">
                        <c:v>1.6109999999999999E-2</c:v>
                      </c:pt>
                      <c:pt idx="40">
                        <c:v>1.6830000000000001E-2</c:v>
                      </c:pt>
                      <c:pt idx="41">
                        <c:v>1.2359999999999999E-2</c:v>
                      </c:pt>
                      <c:pt idx="42">
                        <c:v>1.095E-2</c:v>
                      </c:pt>
                      <c:pt idx="43">
                        <c:v>1.3690000000000001E-2</c:v>
                      </c:pt>
                      <c:pt idx="44" formatCode="0.00E+00">
                        <c:v>1.0019999999999999E-2</c:v>
                      </c:pt>
                      <c:pt idx="45" formatCode="0.00E+00">
                        <c:v>7.2300000000000003E-3</c:v>
                      </c:pt>
                      <c:pt idx="46">
                        <c:v>7.11E-3</c:v>
                      </c:pt>
                      <c:pt idx="47">
                        <c:v>9.7999999999999997E-3</c:v>
                      </c:pt>
                      <c:pt idx="48">
                        <c:v>6.7999999999999996E-3</c:v>
                      </c:pt>
                      <c:pt idx="49">
                        <c:v>4.81E-3</c:v>
                      </c:pt>
                      <c:pt idx="50">
                        <c:v>7.8700000000000003E-3</c:v>
                      </c:pt>
                      <c:pt idx="51">
                        <c:v>1.358E-2</c:v>
                      </c:pt>
                      <c:pt idx="52">
                        <c:v>1.2749999999999999E-2</c:v>
                      </c:pt>
                      <c:pt idx="53">
                        <c:v>9.0399999999999994E-3</c:v>
                      </c:pt>
                      <c:pt idx="54">
                        <c:v>9.6799999999999994E-3</c:v>
                      </c:pt>
                      <c:pt idx="55" formatCode="0.00E+00">
                        <c:v>6.3899999999999998E-3</c:v>
                      </c:pt>
                      <c:pt idx="56" formatCode="0.00E+00">
                        <c:v>0</c:v>
                      </c:pt>
                      <c:pt idx="57" formatCode="0.00E+00">
                        <c:v>-5.6090000000000001E-2</c:v>
                      </c:pt>
                      <c:pt idx="58">
                        <c:v>-0.24102000000000001</c:v>
                      </c:pt>
                      <c:pt idx="59">
                        <c:v>-0.42471999999999999</c:v>
                      </c:pt>
                      <c:pt idx="60">
                        <c:v>-0.58140000000000003</c:v>
                      </c:pt>
                      <c:pt idx="61">
                        <c:v>-0.69677999999999995</c:v>
                      </c:pt>
                      <c:pt idx="62">
                        <c:v>-0.72497</c:v>
                      </c:pt>
                      <c:pt idx="63">
                        <c:v>-0.59245000000000003</c:v>
                      </c:pt>
                      <c:pt idx="64">
                        <c:v>-0.44318999999999997</c:v>
                      </c:pt>
                      <c:pt idx="65">
                        <c:v>-0.31151000000000001</c:v>
                      </c:pt>
                      <c:pt idx="66">
                        <c:v>-0.21761</c:v>
                      </c:pt>
                      <c:pt idx="67">
                        <c:v>-0.15212000000000001</c:v>
                      </c:pt>
                      <c:pt idx="68">
                        <c:v>-0.11432</c:v>
                      </c:pt>
                      <c:pt idx="69">
                        <c:v>-9.7739999999999994E-2</c:v>
                      </c:pt>
                      <c:pt idx="70">
                        <c:v>-8.3000000000000004E-2</c:v>
                      </c:pt>
                      <c:pt idx="71">
                        <c:v>-6.5210000000000004E-2</c:v>
                      </c:pt>
                      <c:pt idx="72">
                        <c:v>-4.419E-2</c:v>
                      </c:pt>
                      <c:pt idx="73">
                        <c:v>-1.3129999999999999E-2</c:v>
                      </c:pt>
                      <c:pt idx="74">
                        <c:v>2.487E-2</c:v>
                      </c:pt>
                      <c:pt idx="75">
                        <c:v>3.4759999999999999E-2</c:v>
                      </c:pt>
                      <c:pt idx="76">
                        <c:v>1.8780000000000002E-2</c:v>
                      </c:pt>
                      <c:pt idx="77">
                        <c:v>-3.5899999999999999E-3</c:v>
                      </c:pt>
                      <c:pt idx="78">
                        <c:v>-2.5919999999999999E-2</c:v>
                      </c:pt>
                      <c:pt idx="79">
                        <c:v>-4.7829999999999998E-2</c:v>
                      </c:pt>
                      <c:pt idx="80">
                        <c:v>-4.589E-2</c:v>
                      </c:pt>
                      <c:pt idx="81">
                        <c:v>-2.2870000000000001E-2</c:v>
                      </c:pt>
                      <c:pt idx="82">
                        <c:v>1.4499999999999999E-3</c:v>
                      </c:pt>
                      <c:pt idx="83">
                        <c:v>1.247E-2</c:v>
                      </c:pt>
                      <c:pt idx="84" formatCode="0.00E+00">
                        <c:v>1.1650000000000001E-2</c:v>
                      </c:pt>
                      <c:pt idx="85" formatCode="0.00E+00">
                        <c:v>3.5799999999999998E-3</c:v>
                      </c:pt>
                      <c:pt idx="86" formatCode="0.00E+00">
                        <c:v>-5.6499999999999996E-3</c:v>
                      </c:pt>
                      <c:pt idx="87" formatCode="0.00E+00">
                        <c:v>-1.6889999999999999E-2</c:v>
                      </c:pt>
                      <c:pt idx="88" formatCode="0.00E+00">
                        <c:v>-2.4289999999999999E-2</c:v>
                      </c:pt>
                      <c:pt idx="89" formatCode="0.00E+00">
                        <c:v>-2.7289999999999998E-2</c:v>
                      </c:pt>
                      <c:pt idx="90" formatCode="0.00E+00">
                        <c:v>-2.5180000000000001E-2</c:v>
                      </c:pt>
                      <c:pt idx="91">
                        <c:v>-2.274E-2</c:v>
                      </c:pt>
                      <c:pt idx="92">
                        <c:v>-2.1729999999999999E-2</c:v>
                      </c:pt>
                      <c:pt idx="93">
                        <c:v>-2.1749999999999999E-2</c:v>
                      </c:pt>
                      <c:pt idx="94">
                        <c:v>-2.07E-2</c:v>
                      </c:pt>
                      <c:pt idx="95">
                        <c:v>-2.2190000000000001E-2</c:v>
                      </c:pt>
                      <c:pt idx="96">
                        <c:v>-2.64E-2</c:v>
                      </c:pt>
                      <c:pt idx="97" formatCode="0.00E+00">
                        <c:v>-2.8649999999999998E-2</c:v>
                      </c:pt>
                      <c:pt idx="98" formatCode="0.00E+00">
                        <c:v>-2.8549999999999999E-2</c:v>
                      </c:pt>
                      <c:pt idx="99" formatCode="0.00E+00">
                        <c:v>-2.4400000000000002E-2</c:v>
                      </c:pt>
                      <c:pt idx="100" formatCode="0.00E+00">
                        <c:v>-2.2589999999999999E-2</c:v>
                      </c:pt>
                      <c:pt idx="101" formatCode="0.00E+00">
                        <c:v>-1.584E-2</c:v>
                      </c:pt>
                      <c:pt idx="102" formatCode="0.00E+00">
                        <c:v>-1.6709999999999999E-2</c:v>
                      </c:pt>
                      <c:pt idx="103" formatCode="0.00E+00">
                        <c:v>-2.188E-2</c:v>
                      </c:pt>
                      <c:pt idx="104" formatCode="0.00E+00">
                        <c:v>-2.266E-2</c:v>
                      </c:pt>
                      <c:pt idx="105" formatCode="0.00E+00">
                        <c:v>-2.1690000000000001E-2</c:v>
                      </c:pt>
                      <c:pt idx="106" formatCode="0.00E+00">
                        <c:v>-2.0379999999999999E-2</c:v>
                      </c:pt>
                      <c:pt idx="107" formatCode="0.00E+00">
                        <c:v>-1.384E-2</c:v>
                      </c:pt>
                      <c:pt idx="108" formatCode="0.00E+00">
                        <c:v>-3.79E-3</c:v>
                      </c:pt>
                      <c:pt idx="109" formatCode="0.00E+00">
                        <c:v>-3.7299999999999998E-3</c:v>
                      </c:pt>
                      <c:pt idx="110" formatCode="0.00E+00">
                        <c:v>-4.5999999999999999E-3</c:v>
                      </c:pt>
                      <c:pt idx="111" formatCode="0.00E+00">
                        <c:v>-9.7699999999999992E-3</c:v>
                      </c:pt>
                      <c:pt idx="112" formatCode="0.00E+00">
                        <c:v>-1.6959999999999999E-2</c:v>
                      </c:pt>
                      <c:pt idx="113" formatCode="0.00E+00">
                        <c:v>-2.0789999999999999E-2</c:v>
                      </c:pt>
                      <c:pt idx="114" formatCode="0.00E+00">
                        <c:v>-2.4209999999999999E-2</c:v>
                      </c:pt>
                      <c:pt idx="115" formatCode="0.00E+00">
                        <c:v>-2.265E-2</c:v>
                      </c:pt>
                      <c:pt idx="116" formatCode="0.00E+00">
                        <c:v>-2.3179999999999999E-2</c:v>
                      </c:pt>
                      <c:pt idx="117" formatCode="0.00E+00">
                        <c:v>-1.397E-2</c:v>
                      </c:pt>
                      <c:pt idx="118">
                        <c:v>-1.01E-2</c:v>
                      </c:pt>
                      <c:pt idx="119">
                        <c:v>-6.3699999999999998E-3</c:v>
                      </c:pt>
                      <c:pt idx="120" formatCode="0.00E+00">
                        <c:v>-8.7399999999999995E-3</c:v>
                      </c:pt>
                      <c:pt idx="121" formatCode="0.00E+00">
                        <c:v>-7.8499999999999993E-3</c:v>
                      </c:pt>
                      <c:pt idx="122" formatCode="0.00E+00">
                        <c:v>-1.1429999999999999E-2</c:v>
                      </c:pt>
                      <c:pt idx="123">
                        <c:v>-1.205E-2</c:v>
                      </c:pt>
                      <c:pt idx="124" formatCode="0.00E+00">
                        <c:v>-9.9000000000000008E-3</c:v>
                      </c:pt>
                      <c:pt idx="125">
                        <c:v>-1.1769999999999999E-2</c:v>
                      </c:pt>
                      <c:pt idx="126" formatCode="0.00E+00">
                        <c:v>-6.9100000000000003E-3</c:v>
                      </c:pt>
                      <c:pt idx="127" formatCode="0.00E+00">
                        <c:v>-7.8600000000000007E-3</c:v>
                      </c:pt>
                      <c:pt idx="128" formatCode="0.00E+00">
                        <c:v>-1.1860000000000001E-2</c:v>
                      </c:pt>
                      <c:pt idx="129" formatCode="0.00E+00">
                        <c:v>-1.9630000000000002E-2</c:v>
                      </c:pt>
                      <c:pt idx="130" formatCode="0.00E+00">
                        <c:v>-1.6400000000000001E-2</c:v>
                      </c:pt>
                      <c:pt idx="131" formatCode="0.00E+00">
                        <c:v>-1.864E-2</c:v>
                      </c:pt>
                      <c:pt idx="132" formatCode="0.00E+00">
                        <c:v>-1.6959999999999999E-2</c:v>
                      </c:pt>
                      <c:pt idx="133" formatCode="0.00E+00">
                        <c:v>-1.6320000000000001E-2</c:v>
                      </c:pt>
                      <c:pt idx="134" formatCode="0.00E+00">
                        <c:v>-1.371E-2</c:v>
                      </c:pt>
                      <c:pt idx="135" formatCode="0.00E+00">
                        <c:v>-1.533E-2</c:v>
                      </c:pt>
                      <c:pt idx="136" formatCode="0.00E+00">
                        <c:v>-1.1390000000000001E-2</c:v>
                      </c:pt>
                      <c:pt idx="137">
                        <c:v>-1.434E-2</c:v>
                      </c:pt>
                      <c:pt idx="138">
                        <c:v>-1.4290000000000001E-2</c:v>
                      </c:pt>
                      <c:pt idx="139">
                        <c:v>-1.009E-2</c:v>
                      </c:pt>
                      <c:pt idx="140">
                        <c:v>-8.2500000000000004E-3</c:v>
                      </c:pt>
                      <c:pt idx="141">
                        <c:v>-1.206E-2</c:v>
                      </c:pt>
                      <c:pt idx="142">
                        <c:v>-1.3520000000000001E-2</c:v>
                      </c:pt>
                      <c:pt idx="143" formatCode="0.00E+00">
                        <c:v>-1.239E-2</c:v>
                      </c:pt>
                      <c:pt idx="144" formatCode="0.00E+00">
                        <c:v>-1.6740000000000001E-2</c:v>
                      </c:pt>
                      <c:pt idx="145" formatCode="0.00E+00">
                        <c:v>-2.0129999999999999E-2</c:v>
                      </c:pt>
                      <c:pt idx="146" formatCode="0.00E+00">
                        <c:v>-2.1010000000000001E-2</c:v>
                      </c:pt>
                      <c:pt idx="147">
                        <c:v>-1.644E-2</c:v>
                      </c:pt>
                      <c:pt idx="148">
                        <c:v>-1.523E-2</c:v>
                      </c:pt>
                      <c:pt idx="149">
                        <c:v>-1.0880000000000001E-2</c:v>
                      </c:pt>
                      <c:pt idx="150">
                        <c:v>-5.6899999999999997E-3</c:v>
                      </c:pt>
                      <c:pt idx="151">
                        <c:v>-6.1900000000000002E-3</c:v>
                      </c:pt>
                      <c:pt idx="152">
                        <c:v>-6.6E-3</c:v>
                      </c:pt>
                      <c:pt idx="153">
                        <c:v>-9.5700000000000004E-3</c:v>
                      </c:pt>
                      <c:pt idx="154">
                        <c:v>-1.355E-2</c:v>
                      </c:pt>
                      <c:pt idx="155">
                        <c:v>-1.4590000000000001E-2</c:v>
                      </c:pt>
                      <c:pt idx="156" formatCode="0.00E+00">
                        <c:v>-1.0200000000000001E-2</c:v>
                      </c:pt>
                      <c:pt idx="157" formatCode="0.00E+00">
                        <c:v>-9.4400000000000005E-3</c:v>
                      </c:pt>
                      <c:pt idx="158" formatCode="0.00E+00">
                        <c:v>-3.63E-3</c:v>
                      </c:pt>
                      <c:pt idx="159" formatCode="0.00E+00">
                        <c:v>-1.83E-3</c:v>
                      </c:pt>
                      <c:pt idx="160">
                        <c:v>-2.49E-3</c:v>
                      </c:pt>
                      <c:pt idx="161">
                        <c:v>-5.0899999999999999E-3</c:v>
                      </c:pt>
                      <c:pt idx="162">
                        <c:v>-3.62E-3</c:v>
                      </c:pt>
                      <c:pt idx="163">
                        <c:v>-3.5400000000000002E-3</c:v>
                      </c:pt>
                      <c:pt idx="164" formatCode="0.00E+00">
                        <c:v>6.9104099999999999E-4</c:v>
                      </c:pt>
                      <c:pt idx="165" formatCode="0.00E+00">
                        <c:v>9.4337200000000005E-4</c:v>
                      </c:pt>
                      <c:pt idx="166" formatCode="0.00E+00">
                        <c:v>1.8699999999999999E-3</c:v>
                      </c:pt>
                      <c:pt idx="167" formatCode="0.00E+00">
                        <c:v>7.5885999999999998E-4</c:v>
                      </c:pt>
                      <c:pt idx="168" formatCode="0.00E+00">
                        <c:v>-8.5322499999999999E-4</c:v>
                      </c:pt>
                      <c:pt idx="169">
                        <c:v>-2.5899999999999999E-3</c:v>
                      </c:pt>
                      <c:pt idx="170" formatCode="0.00E+00">
                        <c:v>2.16E-3</c:v>
                      </c:pt>
                      <c:pt idx="171">
                        <c:v>1.8799999999999999E-3</c:v>
                      </c:pt>
                      <c:pt idx="172">
                        <c:v>3.8700000000000002E-3</c:v>
                      </c:pt>
                      <c:pt idx="173">
                        <c:v>1.8400000000000001E-3</c:v>
                      </c:pt>
                      <c:pt idx="174">
                        <c:v>-3.5000000000000001E-3</c:v>
                      </c:pt>
                      <c:pt idx="175" formatCode="0.00E+00">
                        <c:v>-5.4000000000000003E-3</c:v>
                      </c:pt>
                      <c:pt idx="176" formatCode="0.00E+00">
                        <c:v>-2.0300000000000001E-3</c:v>
                      </c:pt>
                      <c:pt idx="177" formatCode="0.00E+00">
                        <c:v>-5.2810000000000003E-2</c:v>
                      </c:pt>
                      <c:pt idx="178">
                        <c:v>-0.38541999999999998</c:v>
                      </c:pt>
                      <c:pt idx="179">
                        <c:v>-1.0311600000000001</c:v>
                      </c:pt>
                      <c:pt idx="180">
                        <c:v>-1.92517</c:v>
                      </c:pt>
                      <c:pt idx="181">
                        <c:v>-2.9571000000000001</c:v>
                      </c:pt>
                      <c:pt idx="182">
                        <c:v>-3.8430800000000001</c:v>
                      </c:pt>
                      <c:pt idx="183">
                        <c:v>-4.2850999999999999</c:v>
                      </c:pt>
                      <c:pt idx="184">
                        <c:v>-4.2391399999999999</c:v>
                      </c:pt>
                      <c:pt idx="185">
                        <c:v>-3.7864100000000001</c:v>
                      </c:pt>
                      <c:pt idx="186">
                        <c:v>-3.07097</c:v>
                      </c:pt>
                      <c:pt idx="187">
                        <c:v>-2.3602099999999999</c:v>
                      </c:pt>
                      <c:pt idx="188">
                        <c:v>-1.74176</c:v>
                      </c:pt>
                      <c:pt idx="189">
                        <c:v>-1.25464</c:v>
                      </c:pt>
                      <c:pt idx="190" formatCode="0.00E+00">
                        <c:v>-0.90400000000000003</c:v>
                      </c:pt>
                      <c:pt idx="191">
                        <c:v>-0.66151000000000004</c:v>
                      </c:pt>
                      <c:pt idx="192">
                        <c:v>-0.49401</c:v>
                      </c:pt>
                      <c:pt idx="193">
                        <c:v>-0.38453999999999999</c:v>
                      </c:pt>
                      <c:pt idx="194">
                        <c:v>-0.31070999999999999</c:v>
                      </c:pt>
                      <c:pt idx="195">
                        <c:v>-0.25895000000000001</c:v>
                      </c:pt>
                      <c:pt idx="196">
                        <c:v>-0.22062000000000001</c:v>
                      </c:pt>
                      <c:pt idx="197">
                        <c:v>-0.19083</c:v>
                      </c:pt>
                      <c:pt idx="198">
                        <c:v>-0.16669</c:v>
                      </c:pt>
                      <c:pt idx="199">
                        <c:v>-0.14363000000000001</c:v>
                      </c:pt>
                      <c:pt idx="200">
                        <c:v>-0.12509000000000001</c:v>
                      </c:pt>
                      <c:pt idx="201">
                        <c:v>-0.11119999999999999</c:v>
                      </c:pt>
                      <c:pt idx="202">
                        <c:v>-0.10074</c:v>
                      </c:pt>
                      <c:pt idx="203" formatCode="0.00E+00">
                        <c:v>-8.8730000000000003E-2</c:v>
                      </c:pt>
                      <c:pt idx="204">
                        <c:v>-7.6130000000000003E-2</c:v>
                      </c:pt>
                      <c:pt idx="205">
                        <c:v>-6.3829999999999998E-2</c:v>
                      </c:pt>
                      <c:pt idx="206">
                        <c:v>-5.4120000000000001E-2</c:v>
                      </c:pt>
                      <c:pt idx="207">
                        <c:v>-4.793E-2</c:v>
                      </c:pt>
                      <c:pt idx="208">
                        <c:v>-4.24E-2</c:v>
                      </c:pt>
                      <c:pt idx="209">
                        <c:v>-3.8890000000000001E-2</c:v>
                      </c:pt>
                      <c:pt idx="210">
                        <c:v>-3.2320000000000002E-2</c:v>
                      </c:pt>
                      <c:pt idx="211">
                        <c:v>-2.24E-2</c:v>
                      </c:pt>
                      <c:pt idx="212">
                        <c:v>-1.3690000000000001E-2</c:v>
                      </c:pt>
                      <c:pt idx="213" formatCode="0.00E+00">
                        <c:v>-1.26E-2</c:v>
                      </c:pt>
                      <c:pt idx="214" formatCode="0.00E+00">
                        <c:v>-1.047E-2</c:v>
                      </c:pt>
                      <c:pt idx="215" formatCode="0.00E+00">
                        <c:v>-1.3809999999999999E-2</c:v>
                      </c:pt>
                      <c:pt idx="216" formatCode="0.00E+00">
                        <c:v>-1.6369999999999999E-2</c:v>
                      </c:pt>
                      <c:pt idx="217" formatCode="0.00E+00">
                        <c:v>-1.6150000000000001E-2</c:v>
                      </c:pt>
                      <c:pt idx="218">
                        <c:v>-4.7299999999999998E-3</c:v>
                      </c:pt>
                      <c:pt idx="219">
                        <c:v>1.5900000000000001E-3</c:v>
                      </c:pt>
                      <c:pt idx="220">
                        <c:v>7.0299999999999998E-3</c:v>
                      </c:pt>
                      <c:pt idx="221" formatCode="0.00E+00">
                        <c:v>9.75E-3</c:v>
                      </c:pt>
                      <c:pt idx="222">
                        <c:v>1.448E-2</c:v>
                      </c:pt>
                      <c:pt idx="223">
                        <c:v>1.371E-2</c:v>
                      </c:pt>
                      <c:pt idx="224">
                        <c:v>1.252E-2</c:v>
                      </c:pt>
                      <c:pt idx="225" formatCode="0.00E+00">
                        <c:v>1.3169999999999999E-2</c:v>
                      </c:pt>
                      <c:pt idx="226" formatCode="0.00E+00">
                        <c:v>8.5000000000000006E-3</c:v>
                      </c:pt>
                      <c:pt idx="227">
                        <c:v>4.7999999999999996E-3</c:v>
                      </c:pt>
                      <c:pt idx="228">
                        <c:v>-1.74E-3</c:v>
                      </c:pt>
                      <c:pt idx="229">
                        <c:v>-5.28E-3</c:v>
                      </c:pt>
                      <c:pt idx="230">
                        <c:v>-5.7999999999999996E-3</c:v>
                      </c:pt>
                      <c:pt idx="231" formatCode="0.00E+00">
                        <c:v>-1.97E-3</c:v>
                      </c:pt>
                      <c:pt idx="232" formatCode="0.00E+00">
                        <c:v>-2.32E-3</c:v>
                      </c:pt>
                      <c:pt idx="233" formatCode="0.00E+00">
                        <c:v>-2.4299999999999999E-3</c:v>
                      </c:pt>
                      <c:pt idx="234" formatCode="0.00E+00">
                        <c:v>7.3423499999999997E-4</c:v>
                      </c:pt>
                      <c:pt idx="235" formatCode="0.00E+00">
                        <c:v>1.2600000000000001E-3</c:v>
                      </c:pt>
                      <c:pt idx="236" formatCode="0.00E+00">
                        <c:v>5.3E-3</c:v>
                      </c:pt>
                      <c:pt idx="237" formatCode="0.00E+00">
                        <c:v>8.5800000000000008E-3</c:v>
                      </c:pt>
                      <c:pt idx="238" formatCode="0.00E+00">
                        <c:v>9.8600000000000007E-3</c:v>
                      </c:pt>
                      <c:pt idx="239" formatCode="0.00E+00">
                        <c:v>8.4600000000000005E-3</c:v>
                      </c:pt>
                      <c:pt idx="240" formatCode="0.00E+00">
                        <c:v>8.1899999999999994E-3</c:v>
                      </c:pt>
                      <c:pt idx="241" formatCode="0.00E+00">
                        <c:v>7.0000000000000001E-3</c:v>
                      </c:pt>
                      <c:pt idx="242" formatCode="0.00E+00">
                        <c:v>6.94E-3</c:v>
                      </c:pt>
                      <c:pt idx="243" formatCode="0.00E+00">
                        <c:v>6.1700000000000001E-3</c:v>
                      </c:pt>
                      <c:pt idx="244" formatCode="0.00E+00">
                        <c:v>5.8500000000000002E-3</c:v>
                      </c:pt>
                      <c:pt idx="245" formatCode="0.00E+00">
                        <c:v>1.06E-3</c:v>
                      </c:pt>
                      <c:pt idx="246" formatCode="0.00E+00">
                        <c:v>-4.2300000000000003E-3</c:v>
                      </c:pt>
                      <c:pt idx="247" formatCode="0.00E+00">
                        <c:v>-7.5900000000000004E-3</c:v>
                      </c:pt>
                      <c:pt idx="248" formatCode="0.00E+00">
                        <c:v>-6.2700000000000004E-3</c:v>
                      </c:pt>
                      <c:pt idx="249" formatCode="0.00E+00">
                        <c:v>-6.4999999999999997E-3</c:v>
                      </c:pt>
                      <c:pt idx="250" formatCode="0.00E+00">
                        <c:v>-2.49E-3</c:v>
                      </c:pt>
                      <c:pt idx="251" formatCode="0.00E+00">
                        <c:v>5.0612399999999997E-5</c:v>
                      </c:pt>
                      <c:pt idx="252" formatCode="0.00E+00">
                        <c:v>-2.0745200000000001E-4</c:v>
                      </c:pt>
                      <c:pt idx="253" formatCode="0.00E+00">
                        <c:v>-5.4919699999999997E-4</c:v>
                      </c:pt>
                      <c:pt idx="254">
                        <c:v>1.58E-3</c:v>
                      </c:pt>
                      <c:pt idx="255" formatCode="0.00E+00">
                        <c:v>1.06193E-4</c:v>
                      </c:pt>
                      <c:pt idx="256" formatCode="0.00E+00">
                        <c:v>3.0300000000000001E-3</c:v>
                      </c:pt>
                      <c:pt idx="257">
                        <c:v>3.65E-3</c:v>
                      </c:pt>
                      <c:pt idx="258">
                        <c:v>2.14E-3</c:v>
                      </c:pt>
                      <c:pt idx="259" formatCode="0.00E+00">
                        <c:v>-7.1686600000000003E-4</c:v>
                      </c:pt>
                      <c:pt idx="260" formatCode="0.00E+00">
                        <c:v>-5.1469000000000005E-4</c:v>
                      </c:pt>
                      <c:pt idx="261">
                        <c:v>-2.1099999999999999E-3</c:v>
                      </c:pt>
                      <c:pt idx="262" formatCode="0.00E+00">
                        <c:v>1.5180299999999999E-5</c:v>
                      </c:pt>
                      <c:pt idx="263" formatCode="0.00E+00">
                        <c:v>3.1900000000000001E-3</c:v>
                      </c:pt>
                      <c:pt idx="264">
                        <c:v>4.7299999999999998E-3</c:v>
                      </c:pt>
                      <c:pt idx="265">
                        <c:v>7.11E-3</c:v>
                      </c:pt>
                      <c:pt idx="266">
                        <c:v>5.0899999999999999E-3</c:v>
                      </c:pt>
                      <c:pt idx="267" formatCode="0.00E+00">
                        <c:v>5.9199999999999999E-3</c:v>
                      </c:pt>
                      <c:pt idx="268">
                        <c:v>4.8300000000000001E-3</c:v>
                      </c:pt>
                      <c:pt idx="269" formatCode="0.00E+00">
                        <c:v>-7.4527299999999996E-4</c:v>
                      </c:pt>
                      <c:pt idx="270">
                        <c:v>-3.5599999999999998E-3</c:v>
                      </c:pt>
                      <c:pt idx="271">
                        <c:v>-5.2399999999999999E-3</c:v>
                      </c:pt>
                      <c:pt idx="272">
                        <c:v>-9.9299999999999996E-3</c:v>
                      </c:pt>
                      <c:pt idx="273">
                        <c:v>-1.174E-2</c:v>
                      </c:pt>
                      <c:pt idx="274" formatCode="0.00E+00">
                        <c:v>-1.124E-2</c:v>
                      </c:pt>
                      <c:pt idx="275" formatCode="0.00E+00">
                        <c:v>-1.468E-2</c:v>
                      </c:pt>
                      <c:pt idx="276" formatCode="0.00E+00">
                        <c:v>-1.226E-2</c:v>
                      </c:pt>
                      <c:pt idx="277" formatCode="0.00E+00">
                        <c:v>-1.076E-2</c:v>
                      </c:pt>
                      <c:pt idx="278" formatCode="0.00E+00">
                        <c:v>-8.6E-3</c:v>
                      </c:pt>
                      <c:pt idx="279" formatCode="0.00E+00">
                        <c:v>-4.6800000000000001E-3</c:v>
                      </c:pt>
                      <c:pt idx="280" formatCode="0.00E+00">
                        <c:v>-1.7600000000000001E-3</c:v>
                      </c:pt>
                      <c:pt idx="281" formatCode="0.00E+00">
                        <c:v>-1.6000000000000001E-3</c:v>
                      </c:pt>
                      <c:pt idx="282" formatCode="0.00E+00">
                        <c:v>-5.6699999999999997E-3</c:v>
                      </c:pt>
                      <c:pt idx="283">
                        <c:v>-4.13E-3</c:v>
                      </c:pt>
                      <c:pt idx="284">
                        <c:v>-1.4599999999999999E-3</c:v>
                      </c:pt>
                      <c:pt idx="285" formatCode="0.00E+00">
                        <c:v>3.1800000000000001E-3</c:v>
                      </c:pt>
                      <c:pt idx="286" formatCode="0.00E+00">
                        <c:v>7.0200000000000002E-3</c:v>
                      </c:pt>
                      <c:pt idx="287" formatCode="0.00E+00">
                        <c:v>1.6840000000000001E-2</c:v>
                      </c:pt>
                      <c:pt idx="288" formatCode="0.00E+00">
                        <c:v>1.499E-2</c:v>
                      </c:pt>
                      <c:pt idx="289" formatCode="0.00E+00">
                        <c:v>1.7409999999999998E-2</c:v>
                      </c:pt>
                      <c:pt idx="290" formatCode="0.00E+00">
                        <c:v>1.924E-2</c:v>
                      </c:pt>
                      <c:pt idx="291" formatCode="0.00E+00">
                        <c:v>1.9060000000000001E-2</c:v>
                      </c:pt>
                      <c:pt idx="292" formatCode="0.00E+00">
                        <c:v>1.7919999999999998E-2</c:v>
                      </c:pt>
                      <c:pt idx="293" formatCode="0.00E+00">
                        <c:v>2.1600000000000001E-2</c:v>
                      </c:pt>
                      <c:pt idx="294" formatCode="0.00E+00">
                        <c:v>2.0619999999999999E-2</c:v>
                      </c:pt>
                      <c:pt idx="295" formatCode="0.00E+00">
                        <c:v>2.2290000000000001E-2</c:v>
                      </c:pt>
                      <c:pt idx="296" formatCode="0.00E+00">
                        <c:v>2.3949999999999999E-2</c:v>
                      </c:pt>
                      <c:pt idx="297" formatCode="0.00E+00">
                        <c:v>-4.5679999999999998E-2</c:v>
                      </c:pt>
                      <c:pt idx="298" formatCode="0.00E+00">
                        <c:v>-0.40681</c:v>
                      </c:pt>
                      <c:pt idx="299">
                        <c:v>-1.044</c:v>
                      </c:pt>
                      <c:pt idx="300">
                        <c:v>-1.9067099999999999</c:v>
                      </c:pt>
                      <c:pt idx="301">
                        <c:v>-2.8910800000000001</c:v>
                      </c:pt>
                      <c:pt idx="302">
                        <c:v>-3.7250100000000002</c:v>
                      </c:pt>
                      <c:pt idx="303">
                        <c:v>-4.1380600000000003</c:v>
                      </c:pt>
                      <c:pt idx="304">
                        <c:v>-4.1150200000000003</c:v>
                      </c:pt>
                      <c:pt idx="305">
                        <c:v>-3.7194699999999998</c:v>
                      </c:pt>
                      <c:pt idx="306">
                        <c:v>-3.0788700000000002</c:v>
                      </c:pt>
                      <c:pt idx="307">
                        <c:v>-2.43147</c:v>
                      </c:pt>
                      <c:pt idx="308">
                        <c:v>-1.84633</c:v>
                      </c:pt>
                      <c:pt idx="309">
                        <c:v>-1.3790899999999999</c:v>
                      </c:pt>
                      <c:pt idx="310">
                        <c:v>-1.03298</c:v>
                      </c:pt>
                      <c:pt idx="311">
                        <c:v>-0.78993000000000002</c:v>
                      </c:pt>
                      <c:pt idx="312">
                        <c:v>-0.61699000000000004</c:v>
                      </c:pt>
                      <c:pt idx="313">
                        <c:v>-0.49774000000000002</c:v>
                      </c:pt>
                      <c:pt idx="314" formatCode="0.00E+00">
                        <c:v>-0.40677000000000002</c:v>
                      </c:pt>
                      <c:pt idx="315">
                        <c:v>-0.33961000000000002</c:v>
                      </c:pt>
                      <c:pt idx="316">
                        <c:v>-0.28888999999999998</c:v>
                      </c:pt>
                      <c:pt idx="317" formatCode="0.00E+00">
                        <c:v>-0.24478</c:v>
                      </c:pt>
                      <c:pt idx="318">
                        <c:v>-0.20591000000000001</c:v>
                      </c:pt>
                      <c:pt idx="319">
                        <c:v>-0.17615</c:v>
                      </c:pt>
                      <c:pt idx="320" formatCode="0.00E+00">
                        <c:v>-0.14543</c:v>
                      </c:pt>
                      <c:pt idx="321" formatCode="0.00E+00">
                        <c:v>-0.11772000000000001</c:v>
                      </c:pt>
                      <c:pt idx="322" formatCode="0.00E+00">
                        <c:v>-9.9220000000000003E-2</c:v>
                      </c:pt>
                      <c:pt idx="323">
                        <c:v>-8.6370000000000002E-2</c:v>
                      </c:pt>
                      <c:pt idx="324">
                        <c:v>-7.6359999999999997E-2</c:v>
                      </c:pt>
                      <c:pt idx="325">
                        <c:v>-6.9870000000000002E-2</c:v>
                      </c:pt>
                      <c:pt idx="326">
                        <c:v>-6.5170000000000006E-2</c:v>
                      </c:pt>
                      <c:pt idx="327">
                        <c:v>-5.3240000000000003E-2</c:v>
                      </c:pt>
                      <c:pt idx="328">
                        <c:v>-4.1059999999999999E-2</c:v>
                      </c:pt>
                      <c:pt idx="329">
                        <c:v>-2.7660000000000001E-2</c:v>
                      </c:pt>
                      <c:pt idx="330">
                        <c:v>-1.9029999999999998E-2</c:v>
                      </c:pt>
                      <c:pt idx="331" formatCode="0.00E+00">
                        <c:v>-4.7999999999999996E-3</c:v>
                      </c:pt>
                      <c:pt idx="332" formatCode="0.00E+00">
                        <c:v>2.31623E-5</c:v>
                      </c:pt>
                      <c:pt idx="333">
                        <c:v>1.91E-3</c:v>
                      </c:pt>
                      <c:pt idx="334">
                        <c:v>2.31E-3</c:v>
                      </c:pt>
                      <c:pt idx="335">
                        <c:v>4.0899999999999999E-3</c:v>
                      </c:pt>
                      <c:pt idx="336" formatCode="0.00E+00">
                        <c:v>4.3200000000000001E-3</c:v>
                      </c:pt>
                      <c:pt idx="337">
                        <c:v>6.3600000000000002E-3</c:v>
                      </c:pt>
                      <c:pt idx="338">
                        <c:v>1.295E-2</c:v>
                      </c:pt>
                      <c:pt idx="339">
                        <c:v>1.6789999999999999E-2</c:v>
                      </c:pt>
                      <c:pt idx="340">
                        <c:v>2.4049999999999998E-2</c:v>
                      </c:pt>
                      <c:pt idx="341">
                        <c:v>2.784E-2</c:v>
                      </c:pt>
                      <c:pt idx="342" formatCode="0.00E+00">
                        <c:v>2.7490000000000001E-2</c:v>
                      </c:pt>
                      <c:pt idx="343" formatCode="0.00E+00">
                        <c:v>2.673E-2</c:v>
                      </c:pt>
                      <c:pt idx="344" formatCode="0.00E+00">
                        <c:v>2.504E-2</c:v>
                      </c:pt>
                      <c:pt idx="345">
                        <c:v>1.6820000000000002E-2</c:v>
                      </c:pt>
                      <c:pt idx="346" formatCode="0.00E+00">
                        <c:v>9.6100000000000005E-3</c:v>
                      </c:pt>
                      <c:pt idx="347" formatCode="0.00E+00">
                        <c:v>1.005E-2</c:v>
                      </c:pt>
                      <c:pt idx="348">
                        <c:v>6.8999999999999999E-3</c:v>
                      </c:pt>
                      <c:pt idx="349">
                        <c:v>2.8700000000000002E-3</c:v>
                      </c:pt>
                      <c:pt idx="350" formatCode="0.00E+00">
                        <c:v>7.8300000000000002E-3</c:v>
                      </c:pt>
                      <c:pt idx="351" formatCode="0.00E+00">
                        <c:v>1.2710000000000001E-2</c:v>
                      </c:pt>
                      <c:pt idx="352" formatCode="0.00E+00">
                        <c:v>1.2529999999999999E-2</c:v>
                      </c:pt>
                      <c:pt idx="353" formatCode="0.00E+00">
                        <c:v>1.4019999999999999E-2</c:v>
                      </c:pt>
                      <c:pt idx="354">
                        <c:v>1.6639999999999999E-2</c:v>
                      </c:pt>
                      <c:pt idx="355">
                        <c:v>9.2599999999999991E-3</c:v>
                      </c:pt>
                      <c:pt idx="356">
                        <c:v>1.8400000000000001E-3</c:v>
                      </c:pt>
                      <c:pt idx="357">
                        <c:v>-4.45E-3</c:v>
                      </c:pt>
                      <c:pt idx="358" formatCode="0.00E+00">
                        <c:v>-6.2700000000000004E-3</c:v>
                      </c:pt>
                      <c:pt idx="359" formatCode="0.00E+00">
                        <c:v>-8.6300000000000005E-3</c:v>
                      </c:pt>
                      <c:pt idx="360" formatCode="0.00E+00">
                        <c:v>-7.8499999999999993E-3</c:v>
                      </c:pt>
                      <c:pt idx="361" formatCode="0.00E+00">
                        <c:v>-6.0600000000000003E-3</c:v>
                      </c:pt>
                      <c:pt idx="362">
                        <c:v>-4.9199999999999999E-3</c:v>
                      </c:pt>
                      <c:pt idx="363">
                        <c:v>-5.6899999999999997E-3</c:v>
                      </c:pt>
                      <c:pt idx="364">
                        <c:v>-2.33E-3</c:v>
                      </c:pt>
                      <c:pt idx="365">
                        <c:v>-1.8400000000000001E-3</c:v>
                      </c:pt>
                      <c:pt idx="366">
                        <c:v>-3.4499999999999999E-3</c:v>
                      </c:pt>
                      <c:pt idx="367" formatCode="0.00E+00">
                        <c:v>-2.3500000000000001E-3</c:v>
                      </c:pt>
                      <c:pt idx="368">
                        <c:v>-2.7799999999999999E-3</c:v>
                      </c:pt>
                      <c:pt idx="369">
                        <c:v>-5.11E-3</c:v>
                      </c:pt>
                      <c:pt idx="370">
                        <c:v>-2.8700000000000002E-3</c:v>
                      </c:pt>
                      <c:pt idx="371" formatCode="0.00E+00">
                        <c:v>4.0600000000000002E-3</c:v>
                      </c:pt>
                      <c:pt idx="372">
                        <c:v>6.4200000000000004E-3</c:v>
                      </c:pt>
                      <c:pt idx="373">
                        <c:v>8.3300000000000006E-3</c:v>
                      </c:pt>
                      <c:pt idx="374" formatCode="0.00E+00">
                        <c:v>1.031E-2</c:v>
                      </c:pt>
                      <c:pt idx="375" formatCode="0.00E+00">
                        <c:v>1.1169999999999999E-2</c:v>
                      </c:pt>
                      <c:pt idx="376" formatCode="0.00E+00">
                        <c:v>7.3000000000000001E-3</c:v>
                      </c:pt>
                      <c:pt idx="377" formatCode="0.00E+00">
                        <c:v>7.8700000000000003E-3</c:v>
                      </c:pt>
                      <c:pt idx="378" formatCode="0.00E+00">
                        <c:v>7.0099999999999997E-3</c:v>
                      </c:pt>
                      <c:pt idx="379" formatCode="0.00E+00">
                        <c:v>6.8599999999999998E-3</c:v>
                      </c:pt>
                      <c:pt idx="380" formatCode="0.00E+00">
                        <c:v>4.5399999999999998E-3</c:v>
                      </c:pt>
                      <c:pt idx="381" formatCode="0.00E+00">
                        <c:v>6.1500000000000001E-3</c:v>
                      </c:pt>
                      <c:pt idx="382" formatCode="0.00E+00">
                        <c:v>6.9300000000000004E-3</c:v>
                      </c:pt>
                      <c:pt idx="383" formatCode="0.00E+00">
                        <c:v>6.9499999999999996E-3</c:v>
                      </c:pt>
                      <c:pt idx="384" formatCode="0.00E+00">
                        <c:v>4.6299999999999996E-3</c:v>
                      </c:pt>
                      <c:pt idx="385" formatCode="0.00E+00">
                        <c:v>6.7799999999999996E-3</c:v>
                      </c:pt>
                      <c:pt idx="386">
                        <c:v>5.4200000000000003E-3</c:v>
                      </c:pt>
                      <c:pt idx="387" formatCode="0.00E+00">
                        <c:v>1.14E-3</c:v>
                      </c:pt>
                      <c:pt idx="388">
                        <c:v>-2.2300000000000002E-3</c:v>
                      </c:pt>
                      <c:pt idx="389">
                        <c:v>-1.34E-3</c:v>
                      </c:pt>
                      <c:pt idx="390">
                        <c:v>1.0300000000000001E-3</c:v>
                      </c:pt>
                      <c:pt idx="391">
                        <c:v>2.5200000000000001E-3</c:v>
                      </c:pt>
                      <c:pt idx="392" formatCode="0.00E+00">
                        <c:v>5.9699999999999996E-3</c:v>
                      </c:pt>
                      <c:pt idx="393">
                        <c:v>6.8799999999999998E-3</c:v>
                      </c:pt>
                      <c:pt idx="394">
                        <c:v>9.1999999999999998E-3</c:v>
                      </c:pt>
                      <c:pt idx="395">
                        <c:v>6.5900000000000004E-3</c:v>
                      </c:pt>
                      <c:pt idx="396">
                        <c:v>7.62E-3</c:v>
                      </c:pt>
                      <c:pt idx="397">
                        <c:v>6.9800000000000001E-3</c:v>
                      </c:pt>
                      <c:pt idx="398">
                        <c:v>8.09E-3</c:v>
                      </c:pt>
                      <c:pt idx="399">
                        <c:v>1.7099999999999999E-3</c:v>
                      </c:pt>
                      <c:pt idx="400">
                        <c:v>-1.82E-3</c:v>
                      </c:pt>
                      <c:pt idx="401">
                        <c:v>-9.9500000000000005E-3</c:v>
                      </c:pt>
                      <c:pt idx="402" formatCode="0.00E+00">
                        <c:v>-1.026E-2</c:v>
                      </c:pt>
                      <c:pt idx="403" formatCode="0.00E+00">
                        <c:v>-1.141E-2</c:v>
                      </c:pt>
                      <c:pt idx="404">
                        <c:v>-4.5599999999999998E-3</c:v>
                      </c:pt>
                      <c:pt idx="405" formatCode="0.00E+00">
                        <c:v>1.32E-3</c:v>
                      </c:pt>
                      <c:pt idx="406" formatCode="0.00E+00">
                        <c:v>9.6699999999999998E-3</c:v>
                      </c:pt>
                      <c:pt idx="407" formatCode="0.00E+00">
                        <c:v>1.145E-2</c:v>
                      </c:pt>
                      <c:pt idx="408" formatCode="0.00E+00">
                        <c:v>1.4109999999999999E-2</c:v>
                      </c:pt>
                      <c:pt idx="409" formatCode="0.00E+00">
                        <c:v>1.3299999999999999E-2</c:v>
                      </c:pt>
                      <c:pt idx="410" formatCode="0.00E+00">
                        <c:v>1.107E-2</c:v>
                      </c:pt>
                      <c:pt idx="411">
                        <c:v>7.0400000000000003E-3</c:v>
                      </c:pt>
                      <c:pt idx="412">
                        <c:v>5.0499999999999998E-3</c:v>
                      </c:pt>
                      <c:pt idx="413">
                        <c:v>5.6600000000000001E-3</c:v>
                      </c:pt>
                      <c:pt idx="414">
                        <c:v>1.09E-3</c:v>
                      </c:pt>
                      <c:pt idx="415">
                        <c:v>1.91E-3</c:v>
                      </c:pt>
                      <c:pt idx="416" formatCode="0.00E+00">
                        <c:v>1.2600000000000001E-3</c:v>
                      </c:pt>
                      <c:pt idx="417">
                        <c:v>-2.3060000000000001E-2</c:v>
                      </c:pt>
                      <c:pt idx="418">
                        <c:v>-0.27276</c:v>
                      </c:pt>
                      <c:pt idx="419" formatCode="0.00E+00">
                        <c:v>-0.79098999999999997</c:v>
                      </c:pt>
                      <c:pt idx="420">
                        <c:v>-1.5288900000000001</c:v>
                      </c:pt>
                      <c:pt idx="421">
                        <c:v>-2.4081100000000002</c:v>
                      </c:pt>
                      <c:pt idx="422">
                        <c:v>-3.2473000000000001</c:v>
                      </c:pt>
                      <c:pt idx="423">
                        <c:v>-3.7656200000000002</c:v>
                      </c:pt>
                      <c:pt idx="424">
                        <c:v>-3.87913</c:v>
                      </c:pt>
                      <c:pt idx="425">
                        <c:v>-3.6370900000000002</c:v>
                      </c:pt>
                      <c:pt idx="426">
                        <c:v>-3.1258900000000001</c:v>
                      </c:pt>
                      <c:pt idx="427">
                        <c:v>-2.5382500000000001</c:v>
                      </c:pt>
                      <c:pt idx="428">
                        <c:v>-1.98366</c:v>
                      </c:pt>
                      <c:pt idx="429">
                        <c:v>-1.5111600000000001</c:v>
                      </c:pt>
                      <c:pt idx="430">
                        <c:v>-1.14435</c:v>
                      </c:pt>
                      <c:pt idx="431">
                        <c:v>-0.87938000000000005</c:v>
                      </c:pt>
                      <c:pt idx="432">
                        <c:v>-0.69323999999999997</c:v>
                      </c:pt>
                      <c:pt idx="433">
                        <c:v>-0.55705000000000005</c:v>
                      </c:pt>
                      <c:pt idx="434">
                        <c:v>-0.46166000000000001</c:v>
                      </c:pt>
                      <c:pt idx="435" formatCode="0.00E+00">
                        <c:v>-0.39224999999999999</c:v>
                      </c:pt>
                      <c:pt idx="436">
                        <c:v>-0.33827000000000002</c:v>
                      </c:pt>
                      <c:pt idx="437" formatCode="0.00E+00">
                        <c:v>-0.29163</c:v>
                      </c:pt>
                      <c:pt idx="438" formatCode="0.00E+00">
                        <c:v>-0.25527</c:v>
                      </c:pt>
                      <c:pt idx="439" formatCode="0.00E+00">
                        <c:v>-0.22305</c:v>
                      </c:pt>
                      <c:pt idx="440" formatCode="0.00E+00">
                        <c:v>-0.19225999999999999</c:v>
                      </c:pt>
                      <c:pt idx="441">
                        <c:v>-0.16854</c:v>
                      </c:pt>
                      <c:pt idx="442" formatCode="0.00E+00">
                        <c:v>-0.14888000000000001</c:v>
                      </c:pt>
                      <c:pt idx="443">
                        <c:v>-0.13055</c:v>
                      </c:pt>
                      <c:pt idx="444">
                        <c:v>-0.11876</c:v>
                      </c:pt>
                      <c:pt idx="445">
                        <c:v>-0.10959000000000001</c:v>
                      </c:pt>
                      <c:pt idx="446">
                        <c:v>-9.9830000000000002E-2</c:v>
                      </c:pt>
                      <c:pt idx="447">
                        <c:v>-9.0609999999999996E-2</c:v>
                      </c:pt>
                      <c:pt idx="448">
                        <c:v>-8.0890000000000004E-2</c:v>
                      </c:pt>
                      <c:pt idx="449">
                        <c:v>-6.966E-2</c:v>
                      </c:pt>
                      <c:pt idx="450">
                        <c:v>-6.3289999999999999E-2</c:v>
                      </c:pt>
                      <c:pt idx="451">
                        <c:v>-5.2900000000000003E-2</c:v>
                      </c:pt>
                      <c:pt idx="452" formatCode="0.00E+00">
                        <c:v>-4.326E-2</c:v>
                      </c:pt>
                      <c:pt idx="453" formatCode="0.00E+00">
                        <c:v>-3.8019999999999998E-2</c:v>
                      </c:pt>
                      <c:pt idx="454">
                        <c:v>-3.1019999999999999E-2</c:v>
                      </c:pt>
                      <c:pt idx="455">
                        <c:v>-3.1550000000000002E-2</c:v>
                      </c:pt>
                      <c:pt idx="456">
                        <c:v>-3.2710000000000003E-2</c:v>
                      </c:pt>
                      <c:pt idx="457">
                        <c:v>-3.1859999999999999E-2</c:v>
                      </c:pt>
                      <c:pt idx="458" formatCode="0.00E+00">
                        <c:v>-3.184E-2</c:v>
                      </c:pt>
                      <c:pt idx="459" formatCode="0.00E+00">
                        <c:v>-3.2579999999999998E-2</c:v>
                      </c:pt>
                      <c:pt idx="460">
                        <c:v>-2.3029999999999998E-2</c:v>
                      </c:pt>
                      <c:pt idx="461">
                        <c:v>-1.465E-2</c:v>
                      </c:pt>
                      <c:pt idx="462" formatCode="0.00E+00">
                        <c:v>-1.2869999999999999E-2</c:v>
                      </c:pt>
                      <c:pt idx="463" formatCode="0.00E+00">
                        <c:v>-1.265E-2</c:v>
                      </c:pt>
                      <c:pt idx="464" formatCode="0.00E+00">
                        <c:v>-1.017E-2</c:v>
                      </c:pt>
                      <c:pt idx="465" formatCode="0.00E+00">
                        <c:v>-1.082E-2</c:v>
                      </c:pt>
                      <c:pt idx="466" formatCode="0.00E+00">
                        <c:v>-1.315E-2</c:v>
                      </c:pt>
                      <c:pt idx="467" formatCode="0.00E+00">
                        <c:v>-1.1089999999999999E-2</c:v>
                      </c:pt>
                      <c:pt idx="468" formatCode="0.00E+00">
                        <c:v>-8.77E-3</c:v>
                      </c:pt>
                      <c:pt idx="469" formatCode="0.00E+00">
                        <c:v>-8.3400000000000002E-3</c:v>
                      </c:pt>
                      <c:pt idx="470" formatCode="0.00E+00">
                        <c:v>-3.9300000000000003E-3</c:v>
                      </c:pt>
                      <c:pt idx="471" formatCode="0.00E+00">
                        <c:v>3.05476E-4</c:v>
                      </c:pt>
                      <c:pt idx="472">
                        <c:v>-2.99E-3</c:v>
                      </c:pt>
                      <c:pt idx="473" formatCode="0.00E+00">
                        <c:v>-8.3818E-4</c:v>
                      </c:pt>
                      <c:pt idx="474" formatCode="0.00E+00">
                        <c:v>5.79E-3</c:v>
                      </c:pt>
                      <c:pt idx="475" formatCode="0.00E+00">
                        <c:v>1.1999999999999999E-3</c:v>
                      </c:pt>
                      <c:pt idx="476">
                        <c:v>-3.14E-3</c:v>
                      </c:pt>
                      <c:pt idx="477" formatCode="0.00E+00">
                        <c:v>-1.3699999999999999E-3</c:v>
                      </c:pt>
                      <c:pt idx="478">
                        <c:v>1.7799999999999999E-3</c:v>
                      </c:pt>
                      <c:pt idx="479">
                        <c:v>-1.2999999999999999E-3</c:v>
                      </c:pt>
                      <c:pt idx="480">
                        <c:v>1.64E-3</c:v>
                      </c:pt>
                      <c:pt idx="481">
                        <c:v>3.0400000000000002E-3</c:v>
                      </c:pt>
                      <c:pt idx="482">
                        <c:v>1.9599999999999999E-3</c:v>
                      </c:pt>
                      <c:pt idx="483">
                        <c:v>-4.0499999999999998E-3</c:v>
                      </c:pt>
                      <c:pt idx="484">
                        <c:v>-5.3299999999999997E-3</c:v>
                      </c:pt>
                      <c:pt idx="485" formatCode="0.00E+00">
                        <c:v>-4.5599999999999998E-3</c:v>
                      </c:pt>
                      <c:pt idx="486">
                        <c:v>-3.5899999999999999E-3</c:v>
                      </c:pt>
                      <c:pt idx="487" formatCode="0.00E+00">
                        <c:v>1.8699999999999999E-3</c:v>
                      </c:pt>
                      <c:pt idx="488">
                        <c:v>7.3600000000000002E-3</c:v>
                      </c:pt>
                      <c:pt idx="489" formatCode="0.00E+00">
                        <c:v>7.7499999999999999E-3</c:v>
                      </c:pt>
                      <c:pt idx="490">
                        <c:v>8.8500000000000002E-3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16AF-4A25-AFFA-29ED1A3D83E3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'30C'!$I$3:$I$2459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'30C'!$J$3:$J$2459</c:f>
              <c:numCache>
                <c:formatCode>General</c:formatCode>
                <c:ptCount val="2457"/>
                <c:pt idx="0">
                  <c:v>3.637E-2</c:v>
                </c:pt>
                <c:pt idx="1">
                  <c:v>4.1360000000000001E-2</c:v>
                </c:pt>
                <c:pt idx="2" formatCode="0.00E+00">
                  <c:v>3.8739999999999997E-2</c:v>
                </c:pt>
                <c:pt idx="3">
                  <c:v>3.4320000000000003E-2</c:v>
                </c:pt>
                <c:pt idx="4">
                  <c:v>3.6130000000000002E-2</c:v>
                </c:pt>
                <c:pt idx="5">
                  <c:v>3.4549999999999997E-2</c:v>
                </c:pt>
                <c:pt idx="6">
                  <c:v>2.7490000000000001E-2</c:v>
                </c:pt>
                <c:pt idx="7">
                  <c:v>2.6169999999999999E-2</c:v>
                </c:pt>
                <c:pt idx="8">
                  <c:v>2.5420000000000002E-2</c:v>
                </c:pt>
                <c:pt idx="9">
                  <c:v>2.017E-2</c:v>
                </c:pt>
                <c:pt idx="10">
                  <c:v>2.1940000000000001E-2</c:v>
                </c:pt>
                <c:pt idx="11">
                  <c:v>2.3539999999999998E-2</c:v>
                </c:pt>
                <c:pt idx="12">
                  <c:v>2.5600000000000001E-2</c:v>
                </c:pt>
                <c:pt idx="13">
                  <c:v>2.7910000000000001E-2</c:v>
                </c:pt>
                <c:pt idx="14">
                  <c:v>2.9010000000000001E-2</c:v>
                </c:pt>
                <c:pt idx="15">
                  <c:v>3.0370000000000001E-2</c:v>
                </c:pt>
                <c:pt idx="16" formatCode="0.00E+00">
                  <c:v>3.1800000000000002E-2</c:v>
                </c:pt>
                <c:pt idx="17">
                  <c:v>3.3070000000000002E-2</c:v>
                </c:pt>
                <c:pt idx="18" formatCode="0.00E+00">
                  <c:v>3.2120000000000003E-2</c:v>
                </c:pt>
                <c:pt idx="19">
                  <c:v>3.1879999999999999E-2</c:v>
                </c:pt>
                <c:pt idx="20">
                  <c:v>2.6540000000000001E-2</c:v>
                </c:pt>
                <c:pt idx="21">
                  <c:v>2.504E-2</c:v>
                </c:pt>
                <c:pt idx="22">
                  <c:v>2.0080000000000001E-2</c:v>
                </c:pt>
                <c:pt idx="23">
                  <c:v>1.9380000000000001E-2</c:v>
                </c:pt>
                <c:pt idx="24" formatCode="0.00E+00">
                  <c:v>1.7420000000000001E-2</c:v>
                </c:pt>
                <c:pt idx="25" formatCode="0.00E+00">
                  <c:v>1.618E-2</c:v>
                </c:pt>
                <c:pt idx="26" formatCode="0.00E+00">
                  <c:v>1.444E-2</c:v>
                </c:pt>
                <c:pt idx="27">
                  <c:v>1.4069999999999999E-2</c:v>
                </c:pt>
                <c:pt idx="28">
                  <c:v>1.044E-2</c:v>
                </c:pt>
                <c:pt idx="29" formatCode="0.00E+00">
                  <c:v>1.15E-2</c:v>
                </c:pt>
                <c:pt idx="30" formatCode="0.00E+00">
                  <c:v>9.5099999999999994E-3</c:v>
                </c:pt>
                <c:pt idx="31" formatCode="0.00E+00">
                  <c:v>8.7299999999999999E-3</c:v>
                </c:pt>
                <c:pt idx="32">
                  <c:v>9.4900000000000002E-3</c:v>
                </c:pt>
                <c:pt idx="33" formatCode="0.00E+00">
                  <c:v>7.1999999999999998E-3</c:v>
                </c:pt>
                <c:pt idx="34">
                  <c:v>3.9899999999999996E-3</c:v>
                </c:pt>
                <c:pt idx="35">
                  <c:v>6.1000000000000004E-3</c:v>
                </c:pt>
                <c:pt idx="36">
                  <c:v>7.9500000000000005E-3</c:v>
                </c:pt>
                <c:pt idx="37">
                  <c:v>7.4999999999999997E-3</c:v>
                </c:pt>
                <c:pt idx="38">
                  <c:v>1.128E-2</c:v>
                </c:pt>
                <c:pt idx="39">
                  <c:v>1.6109999999999999E-2</c:v>
                </c:pt>
                <c:pt idx="40">
                  <c:v>1.6830000000000001E-2</c:v>
                </c:pt>
                <c:pt idx="41">
                  <c:v>1.2359999999999999E-2</c:v>
                </c:pt>
                <c:pt idx="42">
                  <c:v>1.095E-2</c:v>
                </c:pt>
                <c:pt idx="43">
                  <c:v>1.3690000000000001E-2</c:v>
                </c:pt>
                <c:pt idx="44" formatCode="0.00E+00">
                  <c:v>1.0019999999999999E-2</c:v>
                </c:pt>
                <c:pt idx="45" formatCode="0.00E+00">
                  <c:v>7.2300000000000003E-3</c:v>
                </c:pt>
                <c:pt idx="46">
                  <c:v>7.11E-3</c:v>
                </c:pt>
                <c:pt idx="47">
                  <c:v>9.7999999999999997E-3</c:v>
                </c:pt>
                <c:pt idx="48">
                  <c:v>6.7999999999999996E-3</c:v>
                </c:pt>
                <c:pt idx="49">
                  <c:v>4.81E-3</c:v>
                </c:pt>
                <c:pt idx="50">
                  <c:v>7.8700000000000003E-3</c:v>
                </c:pt>
                <c:pt idx="51">
                  <c:v>1.358E-2</c:v>
                </c:pt>
                <c:pt idx="52">
                  <c:v>1.2749999999999999E-2</c:v>
                </c:pt>
                <c:pt idx="53">
                  <c:v>9.0399999999999994E-3</c:v>
                </c:pt>
                <c:pt idx="54">
                  <c:v>9.6799999999999994E-3</c:v>
                </c:pt>
                <c:pt idx="55" formatCode="0.00E+00">
                  <c:v>6.3899999999999998E-3</c:v>
                </c:pt>
                <c:pt idx="56" formatCode="0.00E+00">
                  <c:v>0</c:v>
                </c:pt>
                <c:pt idx="57" formatCode="0.00E+00">
                  <c:v>-5.6090000000000001E-2</c:v>
                </c:pt>
                <c:pt idx="58">
                  <c:v>-0.24102000000000001</c:v>
                </c:pt>
                <c:pt idx="59">
                  <c:v>-0.42471999999999999</c:v>
                </c:pt>
                <c:pt idx="60">
                  <c:v>-0.58140000000000003</c:v>
                </c:pt>
                <c:pt idx="61">
                  <c:v>-0.69677999999999995</c:v>
                </c:pt>
                <c:pt idx="62">
                  <c:v>-0.72497</c:v>
                </c:pt>
                <c:pt idx="63">
                  <c:v>-0.59245000000000003</c:v>
                </c:pt>
                <c:pt idx="64">
                  <c:v>-0.44318999999999997</c:v>
                </c:pt>
                <c:pt idx="65">
                  <c:v>-0.31151000000000001</c:v>
                </c:pt>
                <c:pt idx="66">
                  <c:v>-0.21761</c:v>
                </c:pt>
                <c:pt idx="67">
                  <c:v>-0.15212000000000001</c:v>
                </c:pt>
                <c:pt idx="68">
                  <c:v>-0.11432</c:v>
                </c:pt>
                <c:pt idx="69">
                  <c:v>-9.7739999999999994E-2</c:v>
                </c:pt>
                <c:pt idx="70">
                  <c:v>-8.3000000000000004E-2</c:v>
                </c:pt>
                <c:pt idx="71">
                  <c:v>-6.5210000000000004E-2</c:v>
                </c:pt>
                <c:pt idx="72">
                  <c:v>-4.419E-2</c:v>
                </c:pt>
                <c:pt idx="73">
                  <c:v>-1.3129999999999999E-2</c:v>
                </c:pt>
                <c:pt idx="74">
                  <c:v>2.487E-2</c:v>
                </c:pt>
                <c:pt idx="75">
                  <c:v>3.4759999999999999E-2</c:v>
                </c:pt>
                <c:pt idx="76">
                  <c:v>1.8780000000000002E-2</c:v>
                </c:pt>
                <c:pt idx="77">
                  <c:v>-3.5899999999999999E-3</c:v>
                </c:pt>
                <c:pt idx="78">
                  <c:v>-2.5919999999999999E-2</c:v>
                </c:pt>
                <c:pt idx="79">
                  <c:v>-4.7829999999999998E-2</c:v>
                </c:pt>
                <c:pt idx="80">
                  <c:v>-4.589E-2</c:v>
                </c:pt>
                <c:pt idx="81">
                  <c:v>-2.2870000000000001E-2</c:v>
                </c:pt>
                <c:pt idx="82">
                  <c:v>1.4499999999999999E-3</c:v>
                </c:pt>
                <c:pt idx="83">
                  <c:v>1.247E-2</c:v>
                </c:pt>
                <c:pt idx="84" formatCode="0.00E+00">
                  <c:v>1.1650000000000001E-2</c:v>
                </c:pt>
                <c:pt idx="85" formatCode="0.00E+00">
                  <c:v>3.5799999999999998E-3</c:v>
                </c:pt>
                <c:pt idx="86" formatCode="0.00E+00">
                  <c:v>-5.6499999999999996E-3</c:v>
                </c:pt>
                <c:pt idx="87" formatCode="0.00E+00">
                  <c:v>-1.6889999999999999E-2</c:v>
                </c:pt>
                <c:pt idx="88" formatCode="0.00E+00">
                  <c:v>-2.4289999999999999E-2</c:v>
                </c:pt>
                <c:pt idx="89" formatCode="0.00E+00">
                  <c:v>-2.7289999999999998E-2</c:v>
                </c:pt>
                <c:pt idx="90" formatCode="0.00E+00">
                  <c:v>-2.5180000000000001E-2</c:v>
                </c:pt>
                <c:pt idx="91">
                  <c:v>-2.274E-2</c:v>
                </c:pt>
                <c:pt idx="92">
                  <c:v>-2.1729999999999999E-2</c:v>
                </c:pt>
                <c:pt idx="93">
                  <c:v>-2.1749999999999999E-2</c:v>
                </c:pt>
                <c:pt idx="94">
                  <c:v>-2.07E-2</c:v>
                </c:pt>
                <c:pt idx="95">
                  <c:v>-2.2190000000000001E-2</c:v>
                </c:pt>
                <c:pt idx="96">
                  <c:v>-2.64E-2</c:v>
                </c:pt>
                <c:pt idx="97" formatCode="0.00E+00">
                  <c:v>-2.8649999999999998E-2</c:v>
                </c:pt>
                <c:pt idx="98" formatCode="0.00E+00">
                  <c:v>-2.8549999999999999E-2</c:v>
                </c:pt>
                <c:pt idx="99" formatCode="0.00E+00">
                  <c:v>-2.4400000000000002E-2</c:v>
                </c:pt>
                <c:pt idx="100" formatCode="0.00E+00">
                  <c:v>-2.2589999999999999E-2</c:v>
                </c:pt>
                <c:pt idx="101" formatCode="0.00E+00">
                  <c:v>-1.584E-2</c:v>
                </c:pt>
                <c:pt idx="102" formatCode="0.00E+00">
                  <c:v>-1.6709999999999999E-2</c:v>
                </c:pt>
                <c:pt idx="103" formatCode="0.00E+00">
                  <c:v>-2.188E-2</c:v>
                </c:pt>
                <c:pt idx="104" formatCode="0.00E+00">
                  <c:v>-2.266E-2</c:v>
                </c:pt>
                <c:pt idx="105" formatCode="0.00E+00">
                  <c:v>-2.1690000000000001E-2</c:v>
                </c:pt>
                <c:pt idx="106" formatCode="0.00E+00">
                  <c:v>-2.0379999999999999E-2</c:v>
                </c:pt>
                <c:pt idx="107" formatCode="0.00E+00">
                  <c:v>-1.384E-2</c:v>
                </c:pt>
                <c:pt idx="108" formatCode="0.00E+00">
                  <c:v>-3.79E-3</c:v>
                </c:pt>
                <c:pt idx="109" formatCode="0.00E+00">
                  <c:v>-3.7299999999999998E-3</c:v>
                </c:pt>
                <c:pt idx="110" formatCode="0.00E+00">
                  <c:v>-4.5999999999999999E-3</c:v>
                </c:pt>
                <c:pt idx="111" formatCode="0.00E+00">
                  <c:v>-9.7699999999999992E-3</c:v>
                </c:pt>
                <c:pt idx="112" formatCode="0.00E+00">
                  <c:v>-1.6959999999999999E-2</c:v>
                </c:pt>
                <c:pt idx="113" formatCode="0.00E+00">
                  <c:v>-2.0789999999999999E-2</c:v>
                </c:pt>
                <c:pt idx="114" formatCode="0.00E+00">
                  <c:v>-2.4209999999999999E-2</c:v>
                </c:pt>
                <c:pt idx="115" formatCode="0.00E+00">
                  <c:v>-2.265E-2</c:v>
                </c:pt>
                <c:pt idx="116" formatCode="0.00E+00">
                  <c:v>-2.3179999999999999E-2</c:v>
                </c:pt>
                <c:pt idx="117" formatCode="0.00E+00">
                  <c:v>-1.397E-2</c:v>
                </c:pt>
                <c:pt idx="118">
                  <c:v>-1.01E-2</c:v>
                </c:pt>
                <c:pt idx="119">
                  <c:v>-6.3699999999999998E-3</c:v>
                </c:pt>
                <c:pt idx="120" formatCode="0.00E+00">
                  <c:v>-8.7399999999999995E-3</c:v>
                </c:pt>
                <c:pt idx="121" formatCode="0.00E+00">
                  <c:v>-7.8499999999999993E-3</c:v>
                </c:pt>
                <c:pt idx="122" formatCode="0.00E+00">
                  <c:v>-1.1429999999999999E-2</c:v>
                </c:pt>
                <c:pt idx="123">
                  <c:v>-1.205E-2</c:v>
                </c:pt>
                <c:pt idx="124" formatCode="0.00E+00">
                  <c:v>-9.9000000000000008E-3</c:v>
                </c:pt>
                <c:pt idx="125">
                  <c:v>-1.1769999999999999E-2</c:v>
                </c:pt>
                <c:pt idx="126" formatCode="0.00E+00">
                  <c:v>-6.9100000000000003E-3</c:v>
                </c:pt>
                <c:pt idx="127" formatCode="0.00E+00">
                  <c:v>-7.8600000000000007E-3</c:v>
                </c:pt>
                <c:pt idx="128" formatCode="0.00E+00">
                  <c:v>-1.1860000000000001E-2</c:v>
                </c:pt>
                <c:pt idx="129" formatCode="0.00E+00">
                  <c:v>-1.9630000000000002E-2</c:v>
                </c:pt>
                <c:pt idx="130" formatCode="0.00E+00">
                  <c:v>-1.6400000000000001E-2</c:v>
                </c:pt>
                <c:pt idx="131" formatCode="0.00E+00">
                  <c:v>-1.864E-2</c:v>
                </c:pt>
                <c:pt idx="132" formatCode="0.00E+00">
                  <c:v>-1.6959999999999999E-2</c:v>
                </c:pt>
                <c:pt idx="133" formatCode="0.00E+00">
                  <c:v>-1.6320000000000001E-2</c:v>
                </c:pt>
                <c:pt idx="134" formatCode="0.00E+00">
                  <c:v>-1.371E-2</c:v>
                </c:pt>
                <c:pt idx="135" formatCode="0.00E+00">
                  <c:v>-1.533E-2</c:v>
                </c:pt>
                <c:pt idx="136" formatCode="0.00E+00">
                  <c:v>-1.1390000000000001E-2</c:v>
                </c:pt>
                <c:pt idx="137">
                  <c:v>-1.434E-2</c:v>
                </c:pt>
                <c:pt idx="138">
                  <c:v>-1.4290000000000001E-2</c:v>
                </c:pt>
                <c:pt idx="139">
                  <c:v>-1.009E-2</c:v>
                </c:pt>
                <c:pt idx="140">
                  <c:v>-8.2500000000000004E-3</c:v>
                </c:pt>
                <c:pt idx="141">
                  <c:v>-1.206E-2</c:v>
                </c:pt>
                <c:pt idx="142">
                  <c:v>-1.3520000000000001E-2</c:v>
                </c:pt>
                <c:pt idx="143" formatCode="0.00E+00">
                  <c:v>-1.239E-2</c:v>
                </c:pt>
                <c:pt idx="144" formatCode="0.00E+00">
                  <c:v>-1.6740000000000001E-2</c:v>
                </c:pt>
                <c:pt idx="145" formatCode="0.00E+00">
                  <c:v>-2.0129999999999999E-2</c:v>
                </c:pt>
                <c:pt idx="146" formatCode="0.00E+00">
                  <c:v>-2.1010000000000001E-2</c:v>
                </c:pt>
                <c:pt idx="147">
                  <c:v>-1.644E-2</c:v>
                </c:pt>
                <c:pt idx="148">
                  <c:v>-1.523E-2</c:v>
                </c:pt>
                <c:pt idx="149">
                  <c:v>-1.0880000000000001E-2</c:v>
                </c:pt>
                <c:pt idx="150">
                  <c:v>-5.6899999999999997E-3</c:v>
                </c:pt>
                <c:pt idx="151">
                  <c:v>-6.1900000000000002E-3</c:v>
                </c:pt>
                <c:pt idx="152">
                  <c:v>-6.6E-3</c:v>
                </c:pt>
                <c:pt idx="153">
                  <c:v>-9.5700000000000004E-3</c:v>
                </c:pt>
                <c:pt idx="154">
                  <c:v>-1.355E-2</c:v>
                </c:pt>
                <c:pt idx="155">
                  <c:v>-1.4590000000000001E-2</c:v>
                </c:pt>
                <c:pt idx="156" formatCode="0.00E+00">
                  <c:v>-1.0200000000000001E-2</c:v>
                </c:pt>
                <c:pt idx="157" formatCode="0.00E+00">
                  <c:v>-9.4400000000000005E-3</c:v>
                </c:pt>
                <c:pt idx="158" formatCode="0.00E+00">
                  <c:v>-3.63E-3</c:v>
                </c:pt>
                <c:pt idx="159" formatCode="0.00E+00">
                  <c:v>-1.83E-3</c:v>
                </c:pt>
                <c:pt idx="160">
                  <c:v>-2.49E-3</c:v>
                </c:pt>
                <c:pt idx="161">
                  <c:v>-5.0899999999999999E-3</c:v>
                </c:pt>
                <c:pt idx="162">
                  <c:v>-3.62E-3</c:v>
                </c:pt>
                <c:pt idx="163">
                  <c:v>-3.5400000000000002E-3</c:v>
                </c:pt>
                <c:pt idx="164" formatCode="0.00E+00">
                  <c:v>6.9104099999999999E-4</c:v>
                </c:pt>
                <c:pt idx="165" formatCode="0.00E+00">
                  <c:v>9.4337200000000005E-4</c:v>
                </c:pt>
                <c:pt idx="166" formatCode="0.00E+00">
                  <c:v>1.8699999999999999E-3</c:v>
                </c:pt>
                <c:pt idx="167" formatCode="0.00E+00">
                  <c:v>7.5885999999999998E-4</c:v>
                </c:pt>
                <c:pt idx="168" formatCode="0.00E+00">
                  <c:v>-8.5322499999999999E-4</c:v>
                </c:pt>
                <c:pt idx="169">
                  <c:v>-2.5899999999999999E-3</c:v>
                </c:pt>
                <c:pt idx="170" formatCode="0.00E+00">
                  <c:v>2.16E-3</c:v>
                </c:pt>
                <c:pt idx="171">
                  <c:v>1.8799999999999999E-3</c:v>
                </c:pt>
                <c:pt idx="172">
                  <c:v>3.8700000000000002E-3</c:v>
                </c:pt>
                <c:pt idx="173">
                  <c:v>1.8400000000000001E-3</c:v>
                </c:pt>
                <c:pt idx="174">
                  <c:v>-3.5000000000000001E-3</c:v>
                </c:pt>
                <c:pt idx="175" formatCode="0.00E+00">
                  <c:v>-5.4000000000000003E-3</c:v>
                </c:pt>
                <c:pt idx="176" formatCode="0.00E+00">
                  <c:v>-2.0300000000000001E-3</c:v>
                </c:pt>
                <c:pt idx="177" formatCode="0.00E+00">
                  <c:v>-5.2810000000000003E-2</c:v>
                </c:pt>
                <c:pt idx="178">
                  <c:v>-0.38541999999999998</c:v>
                </c:pt>
                <c:pt idx="179">
                  <c:v>-1.0311600000000001</c:v>
                </c:pt>
                <c:pt idx="180">
                  <c:v>-1.92517</c:v>
                </c:pt>
                <c:pt idx="181">
                  <c:v>-2.9571000000000001</c:v>
                </c:pt>
                <c:pt idx="182">
                  <c:v>-3.8430800000000001</c:v>
                </c:pt>
                <c:pt idx="183">
                  <c:v>-4.2850999999999999</c:v>
                </c:pt>
                <c:pt idx="184">
                  <c:v>-4.2391399999999999</c:v>
                </c:pt>
                <c:pt idx="185">
                  <c:v>-3.7864100000000001</c:v>
                </c:pt>
                <c:pt idx="186">
                  <c:v>-3.07097</c:v>
                </c:pt>
                <c:pt idx="187">
                  <c:v>-2.3602099999999999</c:v>
                </c:pt>
                <c:pt idx="188">
                  <c:v>-1.74176</c:v>
                </c:pt>
                <c:pt idx="189">
                  <c:v>-1.25464</c:v>
                </c:pt>
                <c:pt idx="190" formatCode="0.00E+00">
                  <c:v>-0.90400000000000003</c:v>
                </c:pt>
                <c:pt idx="191">
                  <c:v>-0.66151000000000004</c:v>
                </c:pt>
                <c:pt idx="192">
                  <c:v>-0.49401</c:v>
                </c:pt>
                <c:pt idx="193">
                  <c:v>-0.38453999999999999</c:v>
                </c:pt>
                <c:pt idx="194">
                  <c:v>-0.31070999999999999</c:v>
                </c:pt>
                <c:pt idx="195">
                  <c:v>-0.25895000000000001</c:v>
                </c:pt>
                <c:pt idx="196">
                  <c:v>-0.22062000000000001</c:v>
                </c:pt>
                <c:pt idx="197">
                  <c:v>-0.19083</c:v>
                </c:pt>
                <c:pt idx="198">
                  <c:v>-0.16669</c:v>
                </c:pt>
                <c:pt idx="199">
                  <c:v>-0.14363000000000001</c:v>
                </c:pt>
                <c:pt idx="200">
                  <c:v>-0.12509000000000001</c:v>
                </c:pt>
                <c:pt idx="201">
                  <c:v>-0.11119999999999999</c:v>
                </c:pt>
                <c:pt idx="202">
                  <c:v>-0.10074</c:v>
                </c:pt>
                <c:pt idx="203" formatCode="0.00E+00">
                  <c:v>-8.8730000000000003E-2</c:v>
                </c:pt>
                <c:pt idx="204">
                  <c:v>-7.6130000000000003E-2</c:v>
                </c:pt>
                <c:pt idx="205">
                  <c:v>-6.3829999999999998E-2</c:v>
                </c:pt>
                <c:pt idx="206">
                  <c:v>-5.4120000000000001E-2</c:v>
                </c:pt>
                <c:pt idx="207">
                  <c:v>-4.793E-2</c:v>
                </c:pt>
                <c:pt idx="208">
                  <c:v>-4.24E-2</c:v>
                </c:pt>
                <c:pt idx="209">
                  <c:v>-3.8890000000000001E-2</c:v>
                </c:pt>
                <c:pt idx="210">
                  <c:v>-3.2320000000000002E-2</c:v>
                </c:pt>
                <c:pt idx="211">
                  <c:v>-2.24E-2</c:v>
                </c:pt>
                <c:pt idx="212">
                  <c:v>-1.3690000000000001E-2</c:v>
                </c:pt>
                <c:pt idx="213" formatCode="0.00E+00">
                  <c:v>-1.26E-2</c:v>
                </c:pt>
                <c:pt idx="214" formatCode="0.00E+00">
                  <c:v>-1.047E-2</c:v>
                </c:pt>
                <c:pt idx="215" formatCode="0.00E+00">
                  <c:v>-1.3809999999999999E-2</c:v>
                </c:pt>
                <c:pt idx="216" formatCode="0.00E+00">
                  <c:v>-1.6369999999999999E-2</c:v>
                </c:pt>
                <c:pt idx="217" formatCode="0.00E+00">
                  <c:v>-1.6150000000000001E-2</c:v>
                </c:pt>
                <c:pt idx="218">
                  <c:v>-4.7299999999999998E-3</c:v>
                </c:pt>
                <c:pt idx="219">
                  <c:v>1.5900000000000001E-3</c:v>
                </c:pt>
                <c:pt idx="220">
                  <c:v>7.0299999999999998E-3</c:v>
                </c:pt>
                <c:pt idx="221" formatCode="0.00E+00">
                  <c:v>9.75E-3</c:v>
                </c:pt>
                <c:pt idx="222">
                  <c:v>1.448E-2</c:v>
                </c:pt>
                <c:pt idx="223">
                  <c:v>1.371E-2</c:v>
                </c:pt>
                <c:pt idx="224">
                  <c:v>1.252E-2</c:v>
                </c:pt>
                <c:pt idx="225" formatCode="0.00E+00">
                  <c:v>1.3169999999999999E-2</c:v>
                </c:pt>
                <c:pt idx="226" formatCode="0.00E+00">
                  <c:v>8.5000000000000006E-3</c:v>
                </c:pt>
                <c:pt idx="227">
                  <c:v>4.7999999999999996E-3</c:v>
                </c:pt>
                <c:pt idx="228">
                  <c:v>-1.74E-3</c:v>
                </c:pt>
                <c:pt idx="229">
                  <c:v>-5.28E-3</c:v>
                </c:pt>
                <c:pt idx="230">
                  <c:v>-5.7999999999999996E-3</c:v>
                </c:pt>
                <c:pt idx="231" formatCode="0.00E+00">
                  <c:v>-1.97E-3</c:v>
                </c:pt>
                <c:pt idx="232" formatCode="0.00E+00">
                  <c:v>-2.32E-3</c:v>
                </c:pt>
                <c:pt idx="233" formatCode="0.00E+00">
                  <c:v>-2.4299999999999999E-3</c:v>
                </c:pt>
                <c:pt idx="234" formatCode="0.00E+00">
                  <c:v>7.3423499999999997E-4</c:v>
                </c:pt>
                <c:pt idx="235" formatCode="0.00E+00">
                  <c:v>1.2600000000000001E-3</c:v>
                </c:pt>
                <c:pt idx="236" formatCode="0.00E+00">
                  <c:v>5.3E-3</c:v>
                </c:pt>
                <c:pt idx="237" formatCode="0.00E+00">
                  <c:v>8.5800000000000008E-3</c:v>
                </c:pt>
                <c:pt idx="238" formatCode="0.00E+00">
                  <c:v>9.8600000000000007E-3</c:v>
                </c:pt>
                <c:pt idx="239" formatCode="0.00E+00">
                  <c:v>8.4600000000000005E-3</c:v>
                </c:pt>
                <c:pt idx="240" formatCode="0.00E+00">
                  <c:v>8.1899999999999994E-3</c:v>
                </c:pt>
                <c:pt idx="241" formatCode="0.00E+00">
                  <c:v>7.0000000000000001E-3</c:v>
                </c:pt>
                <c:pt idx="242" formatCode="0.00E+00">
                  <c:v>6.94E-3</c:v>
                </c:pt>
                <c:pt idx="243" formatCode="0.00E+00">
                  <c:v>6.1700000000000001E-3</c:v>
                </c:pt>
                <c:pt idx="244" formatCode="0.00E+00">
                  <c:v>5.8500000000000002E-3</c:v>
                </c:pt>
                <c:pt idx="245" formatCode="0.00E+00">
                  <c:v>1.06E-3</c:v>
                </c:pt>
                <c:pt idx="246" formatCode="0.00E+00">
                  <c:v>-4.2300000000000003E-3</c:v>
                </c:pt>
                <c:pt idx="247" formatCode="0.00E+00">
                  <c:v>-7.5900000000000004E-3</c:v>
                </c:pt>
                <c:pt idx="248" formatCode="0.00E+00">
                  <c:v>-6.2700000000000004E-3</c:v>
                </c:pt>
                <c:pt idx="249" formatCode="0.00E+00">
                  <c:v>-6.4999999999999997E-3</c:v>
                </c:pt>
                <c:pt idx="250" formatCode="0.00E+00">
                  <c:v>-2.49E-3</c:v>
                </c:pt>
                <c:pt idx="251" formatCode="0.00E+00">
                  <c:v>5.0612399999999997E-5</c:v>
                </c:pt>
                <c:pt idx="252" formatCode="0.00E+00">
                  <c:v>-2.0745200000000001E-4</c:v>
                </c:pt>
                <c:pt idx="253" formatCode="0.00E+00">
                  <c:v>-5.4919699999999997E-4</c:v>
                </c:pt>
                <c:pt idx="254">
                  <c:v>1.58E-3</c:v>
                </c:pt>
                <c:pt idx="255" formatCode="0.00E+00">
                  <c:v>1.06193E-4</c:v>
                </c:pt>
                <c:pt idx="256" formatCode="0.00E+00">
                  <c:v>3.0300000000000001E-3</c:v>
                </c:pt>
                <c:pt idx="257">
                  <c:v>3.65E-3</c:v>
                </c:pt>
                <c:pt idx="258">
                  <c:v>2.14E-3</c:v>
                </c:pt>
                <c:pt idx="259" formatCode="0.00E+00">
                  <c:v>-7.1686600000000003E-4</c:v>
                </c:pt>
                <c:pt idx="260" formatCode="0.00E+00">
                  <c:v>-5.1469000000000005E-4</c:v>
                </c:pt>
                <c:pt idx="261">
                  <c:v>-2.1099999999999999E-3</c:v>
                </c:pt>
                <c:pt idx="262" formatCode="0.00E+00">
                  <c:v>1.5180299999999999E-5</c:v>
                </c:pt>
                <c:pt idx="263" formatCode="0.00E+00">
                  <c:v>3.1900000000000001E-3</c:v>
                </c:pt>
                <c:pt idx="264">
                  <c:v>4.7299999999999998E-3</c:v>
                </c:pt>
                <c:pt idx="265">
                  <c:v>7.11E-3</c:v>
                </c:pt>
                <c:pt idx="266">
                  <c:v>5.0899999999999999E-3</c:v>
                </c:pt>
                <c:pt idx="267" formatCode="0.00E+00">
                  <c:v>5.9199999999999999E-3</c:v>
                </c:pt>
                <c:pt idx="268">
                  <c:v>4.8300000000000001E-3</c:v>
                </c:pt>
                <c:pt idx="269" formatCode="0.00E+00">
                  <c:v>-7.4527299999999996E-4</c:v>
                </c:pt>
                <c:pt idx="270">
                  <c:v>-3.5599999999999998E-3</c:v>
                </c:pt>
                <c:pt idx="271">
                  <c:v>-5.2399999999999999E-3</c:v>
                </c:pt>
                <c:pt idx="272">
                  <c:v>-9.9299999999999996E-3</c:v>
                </c:pt>
                <c:pt idx="273">
                  <c:v>-1.174E-2</c:v>
                </c:pt>
                <c:pt idx="274" formatCode="0.00E+00">
                  <c:v>-1.124E-2</c:v>
                </c:pt>
                <c:pt idx="275" formatCode="0.00E+00">
                  <c:v>-1.468E-2</c:v>
                </c:pt>
                <c:pt idx="276" formatCode="0.00E+00">
                  <c:v>-1.226E-2</c:v>
                </c:pt>
                <c:pt idx="277" formatCode="0.00E+00">
                  <c:v>-1.076E-2</c:v>
                </c:pt>
                <c:pt idx="278" formatCode="0.00E+00">
                  <c:v>-8.6E-3</c:v>
                </c:pt>
                <c:pt idx="279" formatCode="0.00E+00">
                  <c:v>-4.6800000000000001E-3</c:v>
                </c:pt>
                <c:pt idx="280" formatCode="0.00E+00">
                  <c:v>-1.7600000000000001E-3</c:v>
                </c:pt>
                <c:pt idx="281" formatCode="0.00E+00">
                  <c:v>-1.6000000000000001E-3</c:v>
                </c:pt>
                <c:pt idx="282" formatCode="0.00E+00">
                  <c:v>-5.6699999999999997E-3</c:v>
                </c:pt>
                <c:pt idx="283">
                  <c:v>-4.13E-3</c:v>
                </c:pt>
                <c:pt idx="284">
                  <c:v>-1.4599999999999999E-3</c:v>
                </c:pt>
                <c:pt idx="285" formatCode="0.00E+00">
                  <c:v>3.1800000000000001E-3</c:v>
                </c:pt>
                <c:pt idx="286" formatCode="0.00E+00">
                  <c:v>7.0200000000000002E-3</c:v>
                </c:pt>
                <c:pt idx="287" formatCode="0.00E+00">
                  <c:v>1.6840000000000001E-2</c:v>
                </c:pt>
                <c:pt idx="288" formatCode="0.00E+00">
                  <c:v>1.499E-2</c:v>
                </c:pt>
                <c:pt idx="289" formatCode="0.00E+00">
                  <c:v>1.7409999999999998E-2</c:v>
                </c:pt>
                <c:pt idx="290" formatCode="0.00E+00">
                  <c:v>1.924E-2</c:v>
                </c:pt>
                <c:pt idx="291" formatCode="0.00E+00">
                  <c:v>1.9060000000000001E-2</c:v>
                </c:pt>
                <c:pt idx="292" formatCode="0.00E+00">
                  <c:v>1.7919999999999998E-2</c:v>
                </c:pt>
                <c:pt idx="293" formatCode="0.00E+00">
                  <c:v>2.1600000000000001E-2</c:v>
                </c:pt>
                <c:pt idx="294" formatCode="0.00E+00">
                  <c:v>2.0619999999999999E-2</c:v>
                </c:pt>
                <c:pt idx="295" formatCode="0.00E+00">
                  <c:v>2.2290000000000001E-2</c:v>
                </c:pt>
                <c:pt idx="296" formatCode="0.00E+00">
                  <c:v>2.3949999999999999E-2</c:v>
                </c:pt>
                <c:pt idx="297" formatCode="0.00E+00">
                  <c:v>-4.5679999999999998E-2</c:v>
                </c:pt>
                <c:pt idx="298" formatCode="0.00E+00">
                  <c:v>-0.40681</c:v>
                </c:pt>
                <c:pt idx="299">
                  <c:v>-1.044</c:v>
                </c:pt>
                <c:pt idx="300">
                  <c:v>-1.9067099999999999</c:v>
                </c:pt>
                <c:pt idx="301">
                  <c:v>-2.8910800000000001</c:v>
                </c:pt>
                <c:pt idx="302">
                  <c:v>-3.7250100000000002</c:v>
                </c:pt>
                <c:pt idx="303">
                  <c:v>-4.1380600000000003</c:v>
                </c:pt>
                <c:pt idx="304">
                  <c:v>-4.1150200000000003</c:v>
                </c:pt>
                <c:pt idx="305">
                  <c:v>-3.7194699999999998</c:v>
                </c:pt>
                <c:pt idx="306">
                  <c:v>-3.0788700000000002</c:v>
                </c:pt>
                <c:pt idx="307">
                  <c:v>-2.43147</c:v>
                </c:pt>
                <c:pt idx="308">
                  <c:v>-1.84633</c:v>
                </c:pt>
                <c:pt idx="309">
                  <c:v>-1.3790899999999999</c:v>
                </c:pt>
                <c:pt idx="310">
                  <c:v>-1.03298</c:v>
                </c:pt>
                <c:pt idx="311">
                  <c:v>-0.78993000000000002</c:v>
                </c:pt>
                <c:pt idx="312">
                  <c:v>-0.61699000000000004</c:v>
                </c:pt>
                <c:pt idx="313">
                  <c:v>-0.49774000000000002</c:v>
                </c:pt>
                <c:pt idx="314" formatCode="0.00E+00">
                  <c:v>-0.40677000000000002</c:v>
                </c:pt>
                <c:pt idx="315">
                  <c:v>-0.33961000000000002</c:v>
                </c:pt>
                <c:pt idx="316">
                  <c:v>-0.28888999999999998</c:v>
                </c:pt>
                <c:pt idx="317" formatCode="0.00E+00">
                  <c:v>-0.24478</c:v>
                </c:pt>
                <c:pt idx="318">
                  <c:v>-0.20591000000000001</c:v>
                </c:pt>
                <c:pt idx="319">
                  <c:v>-0.17615</c:v>
                </c:pt>
                <c:pt idx="320" formatCode="0.00E+00">
                  <c:v>-0.14543</c:v>
                </c:pt>
                <c:pt idx="321" formatCode="0.00E+00">
                  <c:v>-0.11772000000000001</c:v>
                </c:pt>
                <c:pt idx="322" formatCode="0.00E+00">
                  <c:v>-9.9220000000000003E-2</c:v>
                </c:pt>
                <c:pt idx="323">
                  <c:v>-8.6370000000000002E-2</c:v>
                </c:pt>
                <c:pt idx="324">
                  <c:v>-7.6359999999999997E-2</c:v>
                </c:pt>
                <c:pt idx="325">
                  <c:v>-6.9870000000000002E-2</c:v>
                </c:pt>
                <c:pt idx="326">
                  <c:v>-6.5170000000000006E-2</c:v>
                </c:pt>
                <c:pt idx="327">
                  <c:v>-5.3240000000000003E-2</c:v>
                </c:pt>
                <c:pt idx="328">
                  <c:v>-4.1059999999999999E-2</c:v>
                </c:pt>
                <c:pt idx="329">
                  <c:v>-2.7660000000000001E-2</c:v>
                </c:pt>
                <c:pt idx="330">
                  <c:v>-1.9029999999999998E-2</c:v>
                </c:pt>
                <c:pt idx="331" formatCode="0.00E+00">
                  <c:v>-4.7999999999999996E-3</c:v>
                </c:pt>
                <c:pt idx="332" formatCode="0.00E+00">
                  <c:v>2.31623E-5</c:v>
                </c:pt>
                <c:pt idx="333">
                  <c:v>1.91E-3</c:v>
                </c:pt>
                <c:pt idx="334">
                  <c:v>2.31E-3</c:v>
                </c:pt>
                <c:pt idx="335">
                  <c:v>4.0899999999999999E-3</c:v>
                </c:pt>
                <c:pt idx="336" formatCode="0.00E+00">
                  <c:v>4.3200000000000001E-3</c:v>
                </c:pt>
                <c:pt idx="337">
                  <c:v>6.3600000000000002E-3</c:v>
                </c:pt>
                <c:pt idx="338">
                  <c:v>1.295E-2</c:v>
                </c:pt>
                <c:pt idx="339">
                  <c:v>1.6789999999999999E-2</c:v>
                </c:pt>
                <c:pt idx="340">
                  <c:v>2.4049999999999998E-2</c:v>
                </c:pt>
                <c:pt idx="341">
                  <c:v>2.784E-2</c:v>
                </c:pt>
                <c:pt idx="342" formatCode="0.00E+00">
                  <c:v>2.7490000000000001E-2</c:v>
                </c:pt>
                <c:pt idx="343" formatCode="0.00E+00">
                  <c:v>2.673E-2</c:v>
                </c:pt>
                <c:pt idx="344" formatCode="0.00E+00">
                  <c:v>2.504E-2</c:v>
                </c:pt>
                <c:pt idx="345">
                  <c:v>1.6820000000000002E-2</c:v>
                </c:pt>
                <c:pt idx="346" formatCode="0.00E+00">
                  <c:v>9.6100000000000005E-3</c:v>
                </c:pt>
                <c:pt idx="347" formatCode="0.00E+00">
                  <c:v>1.005E-2</c:v>
                </c:pt>
                <c:pt idx="348">
                  <c:v>6.8999999999999999E-3</c:v>
                </c:pt>
                <c:pt idx="349">
                  <c:v>2.8700000000000002E-3</c:v>
                </c:pt>
                <c:pt idx="350" formatCode="0.00E+00">
                  <c:v>7.8300000000000002E-3</c:v>
                </c:pt>
                <c:pt idx="351" formatCode="0.00E+00">
                  <c:v>1.2710000000000001E-2</c:v>
                </c:pt>
                <c:pt idx="352" formatCode="0.00E+00">
                  <c:v>1.2529999999999999E-2</c:v>
                </c:pt>
                <c:pt idx="353" formatCode="0.00E+00">
                  <c:v>1.4019999999999999E-2</c:v>
                </c:pt>
                <c:pt idx="354">
                  <c:v>1.6639999999999999E-2</c:v>
                </c:pt>
                <c:pt idx="355">
                  <c:v>9.2599999999999991E-3</c:v>
                </c:pt>
                <c:pt idx="356">
                  <c:v>1.8400000000000001E-3</c:v>
                </c:pt>
                <c:pt idx="357">
                  <c:v>-4.45E-3</c:v>
                </c:pt>
                <c:pt idx="358" formatCode="0.00E+00">
                  <c:v>-6.2700000000000004E-3</c:v>
                </c:pt>
                <c:pt idx="359" formatCode="0.00E+00">
                  <c:v>-8.6300000000000005E-3</c:v>
                </c:pt>
                <c:pt idx="360" formatCode="0.00E+00">
                  <c:v>-7.8499999999999993E-3</c:v>
                </c:pt>
                <c:pt idx="361" formatCode="0.00E+00">
                  <c:v>-6.0600000000000003E-3</c:v>
                </c:pt>
                <c:pt idx="362">
                  <c:v>-4.9199999999999999E-3</c:v>
                </c:pt>
                <c:pt idx="363">
                  <c:v>-5.6899999999999997E-3</c:v>
                </c:pt>
                <c:pt idx="364">
                  <c:v>-2.33E-3</c:v>
                </c:pt>
                <c:pt idx="365">
                  <c:v>-1.8400000000000001E-3</c:v>
                </c:pt>
                <c:pt idx="366">
                  <c:v>-3.4499999999999999E-3</c:v>
                </c:pt>
                <c:pt idx="367" formatCode="0.00E+00">
                  <c:v>-2.3500000000000001E-3</c:v>
                </c:pt>
                <c:pt idx="368">
                  <c:v>-2.7799999999999999E-3</c:v>
                </c:pt>
                <c:pt idx="369">
                  <c:v>-5.11E-3</c:v>
                </c:pt>
                <c:pt idx="370">
                  <c:v>-2.8700000000000002E-3</c:v>
                </c:pt>
                <c:pt idx="371" formatCode="0.00E+00">
                  <c:v>4.0600000000000002E-3</c:v>
                </c:pt>
                <c:pt idx="372">
                  <c:v>6.4200000000000004E-3</c:v>
                </c:pt>
                <c:pt idx="373">
                  <c:v>8.3300000000000006E-3</c:v>
                </c:pt>
                <c:pt idx="374" formatCode="0.00E+00">
                  <c:v>1.031E-2</c:v>
                </c:pt>
                <c:pt idx="375" formatCode="0.00E+00">
                  <c:v>1.1169999999999999E-2</c:v>
                </c:pt>
                <c:pt idx="376" formatCode="0.00E+00">
                  <c:v>7.3000000000000001E-3</c:v>
                </c:pt>
                <c:pt idx="377" formatCode="0.00E+00">
                  <c:v>7.8700000000000003E-3</c:v>
                </c:pt>
                <c:pt idx="378" formatCode="0.00E+00">
                  <c:v>7.0099999999999997E-3</c:v>
                </c:pt>
                <c:pt idx="379" formatCode="0.00E+00">
                  <c:v>6.8599999999999998E-3</c:v>
                </c:pt>
                <c:pt idx="380" formatCode="0.00E+00">
                  <c:v>4.5399999999999998E-3</c:v>
                </c:pt>
                <c:pt idx="381" formatCode="0.00E+00">
                  <c:v>6.1500000000000001E-3</c:v>
                </c:pt>
                <c:pt idx="382" formatCode="0.00E+00">
                  <c:v>6.9300000000000004E-3</c:v>
                </c:pt>
                <c:pt idx="383" formatCode="0.00E+00">
                  <c:v>6.9499999999999996E-3</c:v>
                </c:pt>
                <c:pt idx="384" formatCode="0.00E+00">
                  <c:v>4.6299999999999996E-3</c:v>
                </c:pt>
                <c:pt idx="385" formatCode="0.00E+00">
                  <c:v>6.7799999999999996E-3</c:v>
                </c:pt>
                <c:pt idx="386">
                  <c:v>5.4200000000000003E-3</c:v>
                </c:pt>
                <c:pt idx="387" formatCode="0.00E+00">
                  <c:v>1.14E-3</c:v>
                </c:pt>
                <c:pt idx="388">
                  <c:v>-2.2300000000000002E-3</c:v>
                </c:pt>
                <c:pt idx="389">
                  <c:v>-1.34E-3</c:v>
                </c:pt>
                <c:pt idx="390">
                  <c:v>1.0300000000000001E-3</c:v>
                </c:pt>
                <c:pt idx="391">
                  <c:v>2.5200000000000001E-3</c:v>
                </c:pt>
                <c:pt idx="392" formatCode="0.00E+00">
                  <c:v>5.9699999999999996E-3</c:v>
                </c:pt>
                <c:pt idx="393">
                  <c:v>6.8799999999999998E-3</c:v>
                </c:pt>
                <c:pt idx="394">
                  <c:v>9.1999999999999998E-3</c:v>
                </c:pt>
                <c:pt idx="395">
                  <c:v>6.5900000000000004E-3</c:v>
                </c:pt>
                <c:pt idx="396">
                  <c:v>7.62E-3</c:v>
                </c:pt>
                <c:pt idx="397">
                  <c:v>6.9800000000000001E-3</c:v>
                </c:pt>
                <c:pt idx="398">
                  <c:v>8.09E-3</c:v>
                </c:pt>
                <c:pt idx="399">
                  <c:v>1.7099999999999999E-3</c:v>
                </c:pt>
                <c:pt idx="400">
                  <c:v>-1.82E-3</c:v>
                </c:pt>
                <c:pt idx="401">
                  <c:v>-9.9500000000000005E-3</c:v>
                </c:pt>
                <c:pt idx="402" formatCode="0.00E+00">
                  <c:v>-1.026E-2</c:v>
                </c:pt>
                <c:pt idx="403" formatCode="0.00E+00">
                  <c:v>-1.141E-2</c:v>
                </c:pt>
                <c:pt idx="404">
                  <c:v>-4.5599999999999998E-3</c:v>
                </c:pt>
                <c:pt idx="405" formatCode="0.00E+00">
                  <c:v>1.32E-3</c:v>
                </c:pt>
                <c:pt idx="406" formatCode="0.00E+00">
                  <c:v>9.6699999999999998E-3</c:v>
                </c:pt>
                <c:pt idx="407" formatCode="0.00E+00">
                  <c:v>1.145E-2</c:v>
                </c:pt>
                <c:pt idx="408" formatCode="0.00E+00">
                  <c:v>1.4109999999999999E-2</c:v>
                </c:pt>
                <c:pt idx="409" formatCode="0.00E+00">
                  <c:v>1.3299999999999999E-2</c:v>
                </c:pt>
                <c:pt idx="410" formatCode="0.00E+00">
                  <c:v>1.107E-2</c:v>
                </c:pt>
                <c:pt idx="411">
                  <c:v>7.0400000000000003E-3</c:v>
                </c:pt>
                <c:pt idx="412">
                  <c:v>5.0499999999999998E-3</c:v>
                </c:pt>
                <c:pt idx="413">
                  <c:v>5.6600000000000001E-3</c:v>
                </c:pt>
                <c:pt idx="414">
                  <c:v>1.09E-3</c:v>
                </c:pt>
                <c:pt idx="415">
                  <c:v>1.91E-3</c:v>
                </c:pt>
                <c:pt idx="416" formatCode="0.00E+00">
                  <c:v>1.2600000000000001E-3</c:v>
                </c:pt>
                <c:pt idx="417">
                  <c:v>-2.3060000000000001E-2</c:v>
                </c:pt>
                <c:pt idx="418">
                  <c:v>-0.27276</c:v>
                </c:pt>
                <c:pt idx="419" formatCode="0.00E+00">
                  <c:v>-0.79098999999999997</c:v>
                </c:pt>
                <c:pt idx="420">
                  <c:v>-1.5288900000000001</c:v>
                </c:pt>
                <c:pt idx="421">
                  <c:v>-2.4081100000000002</c:v>
                </c:pt>
                <c:pt idx="422">
                  <c:v>-3.2473000000000001</c:v>
                </c:pt>
                <c:pt idx="423">
                  <c:v>-3.7656200000000002</c:v>
                </c:pt>
                <c:pt idx="424">
                  <c:v>-3.87913</c:v>
                </c:pt>
                <c:pt idx="425">
                  <c:v>-3.6370900000000002</c:v>
                </c:pt>
                <c:pt idx="426">
                  <c:v>-3.1258900000000001</c:v>
                </c:pt>
                <c:pt idx="427">
                  <c:v>-2.5382500000000001</c:v>
                </c:pt>
                <c:pt idx="428">
                  <c:v>-1.98366</c:v>
                </c:pt>
                <c:pt idx="429">
                  <c:v>-1.5111600000000001</c:v>
                </c:pt>
                <c:pt idx="430">
                  <c:v>-1.14435</c:v>
                </c:pt>
                <c:pt idx="431">
                  <c:v>-0.87938000000000005</c:v>
                </c:pt>
                <c:pt idx="432">
                  <c:v>-0.69323999999999997</c:v>
                </c:pt>
                <c:pt idx="433">
                  <c:v>-0.55705000000000005</c:v>
                </c:pt>
                <c:pt idx="434">
                  <c:v>-0.46166000000000001</c:v>
                </c:pt>
                <c:pt idx="435" formatCode="0.00E+00">
                  <c:v>-0.39224999999999999</c:v>
                </c:pt>
                <c:pt idx="436">
                  <c:v>-0.33827000000000002</c:v>
                </c:pt>
                <c:pt idx="437" formatCode="0.00E+00">
                  <c:v>-0.29163</c:v>
                </c:pt>
                <c:pt idx="438" formatCode="0.00E+00">
                  <c:v>-0.25527</c:v>
                </c:pt>
                <c:pt idx="439" formatCode="0.00E+00">
                  <c:v>-0.22305</c:v>
                </c:pt>
                <c:pt idx="440" formatCode="0.00E+00">
                  <c:v>-0.19225999999999999</c:v>
                </c:pt>
                <c:pt idx="441">
                  <c:v>-0.16854</c:v>
                </c:pt>
                <c:pt idx="442" formatCode="0.00E+00">
                  <c:v>-0.14888000000000001</c:v>
                </c:pt>
                <c:pt idx="443">
                  <c:v>-0.13055</c:v>
                </c:pt>
                <c:pt idx="444">
                  <c:v>-0.11876</c:v>
                </c:pt>
                <c:pt idx="445">
                  <c:v>-0.10959000000000001</c:v>
                </c:pt>
                <c:pt idx="446">
                  <c:v>-9.9830000000000002E-2</c:v>
                </c:pt>
                <c:pt idx="447">
                  <c:v>-9.0609999999999996E-2</c:v>
                </c:pt>
                <c:pt idx="448">
                  <c:v>-8.0890000000000004E-2</c:v>
                </c:pt>
                <c:pt idx="449">
                  <c:v>-6.966E-2</c:v>
                </c:pt>
                <c:pt idx="450">
                  <c:v>-6.3289999999999999E-2</c:v>
                </c:pt>
                <c:pt idx="451">
                  <c:v>-5.2900000000000003E-2</c:v>
                </c:pt>
                <c:pt idx="452" formatCode="0.00E+00">
                  <c:v>-4.326E-2</c:v>
                </c:pt>
                <c:pt idx="453" formatCode="0.00E+00">
                  <c:v>-3.8019999999999998E-2</c:v>
                </c:pt>
                <c:pt idx="454">
                  <c:v>-3.1019999999999999E-2</c:v>
                </c:pt>
                <c:pt idx="455">
                  <c:v>-3.1550000000000002E-2</c:v>
                </c:pt>
                <c:pt idx="456">
                  <c:v>-3.2710000000000003E-2</c:v>
                </c:pt>
                <c:pt idx="457">
                  <c:v>-3.1859999999999999E-2</c:v>
                </c:pt>
                <c:pt idx="458" formatCode="0.00E+00">
                  <c:v>-3.184E-2</c:v>
                </c:pt>
                <c:pt idx="459" formatCode="0.00E+00">
                  <c:v>-3.2579999999999998E-2</c:v>
                </c:pt>
                <c:pt idx="460">
                  <c:v>-2.3029999999999998E-2</c:v>
                </c:pt>
                <c:pt idx="461">
                  <c:v>-1.465E-2</c:v>
                </c:pt>
                <c:pt idx="462" formatCode="0.00E+00">
                  <c:v>-1.2869999999999999E-2</c:v>
                </c:pt>
                <c:pt idx="463" formatCode="0.00E+00">
                  <c:v>-1.265E-2</c:v>
                </c:pt>
                <c:pt idx="464" formatCode="0.00E+00">
                  <c:v>-1.017E-2</c:v>
                </c:pt>
                <c:pt idx="465" formatCode="0.00E+00">
                  <c:v>-1.082E-2</c:v>
                </c:pt>
                <c:pt idx="466" formatCode="0.00E+00">
                  <c:v>-1.315E-2</c:v>
                </c:pt>
                <c:pt idx="467" formatCode="0.00E+00">
                  <c:v>-1.1089999999999999E-2</c:v>
                </c:pt>
                <c:pt idx="468" formatCode="0.00E+00">
                  <c:v>-8.77E-3</c:v>
                </c:pt>
                <c:pt idx="469" formatCode="0.00E+00">
                  <c:v>-8.3400000000000002E-3</c:v>
                </c:pt>
                <c:pt idx="470" formatCode="0.00E+00">
                  <c:v>-3.9300000000000003E-3</c:v>
                </c:pt>
                <c:pt idx="471" formatCode="0.00E+00">
                  <c:v>3.05476E-4</c:v>
                </c:pt>
                <c:pt idx="472">
                  <c:v>-2.99E-3</c:v>
                </c:pt>
                <c:pt idx="473" formatCode="0.00E+00">
                  <c:v>-8.3818E-4</c:v>
                </c:pt>
                <c:pt idx="474" formatCode="0.00E+00">
                  <c:v>5.79E-3</c:v>
                </c:pt>
                <c:pt idx="475" formatCode="0.00E+00">
                  <c:v>1.1999999999999999E-3</c:v>
                </c:pt>
                <c:pt idx="476">
                  <c:v>-3.14E-3</c:v>
                </c:pt>
                <c:pt idx="477" formatCode="0.00E+00">
                  <c:v>-1.3699999999999999E-3</c:v>
                </c:pt>
                <c:pt idx="478">
                  <c:v>1.7799999999999999E-3</c:v>
                </c:pt>
                <c:pt idx="479">
                  <c:v>-1.2999999999999999E-3</c:v>
                </c:pt>
                <c:pt idx="480">
                  <c:v>1.64E-3</c:v>
                </c:pt>
                <c:pt idx="481">
                  <c:v>3.0400000000000002E-3</c:v>
                </c:pt>
                <c:pt idx="482">
                  <c:v>1.9599999999999999E-3</c:v>
                </c:pt>
                <c:pt idx="483">
                  <c:v>-4.0499999999999998E-3</c:v>
                </c:pt>
                <c:pt idx="484">
                  <c:v>-5.3299999999999997E-3</c:v>
                </c:pt>
                <c:pt idx="485" formatCode="0.00E+00">
                  <c:v>-4.5599999999999998E-3</c:v>
                </c:pt>
                <c:pt idx="486">
                  <c:v>-3.5899999999999999E-3</c:v>
                </c:pt>
                <c:pt idx="487" formatCode="0.00E+00">
                  <c:v>1.8699999999999999E-3</c:v>
                </c:pt>
                <c:pt idx="488">
                  <c:v>7.3600000000000002E-3</c:v>
                </c:pt>
                <c:pt idx="489" formatCode="0.00E+00">
                  <c:v>7.7499999999999999E-3</c:v>
                </c:pt>
                <c:pt idx="490">
                  <c:v>8.8500000000000002E-3</c:v>
                </c:pt>
                <c:pt idx="491">
                  <c:v>9.4999999999999998E-3</c:v>
                </c:pt>
                <c:pt idx="492">
                  <c:v>4.3200000000000001E-3</c:v>
                </c:pt>
                <c:pt idx="493" formatCode="0.00E+00">
                  <c:v>6.1197300000000003E-4</c:v>
                </c:pt>
                <c:pt idx="494">
                  <c:v>2.5100000000000001E-3</c:v>
                </c:pt>
                <c:pt idx="495" formatCode="0.00E+00">
                  <c:v>3.8600000000000001E-3</c:v>
                </c:pt>
                <c:pt idx="496">
                  <c:v>4.5900000000000003E-3</c:v>
                </c:pt>
                <c:pt idx="497">
                  <c:v>1.259E-2</c:v>
                </c:pt>
                <c:pt idx="498">
                  <c:v>1.503E-2</c:v>
                </c:pt>
                <c:pt idx="499">
                  <c:v>1.2200000000000001E-2</c:v>
                </c:pt>
                <c:pt idx="500">
                  <c:v>8.6899999999999998E-3</c:v>
                </c:pt>
                <c:pt idx="501">
                  <c:v>4.47E-3</c:v>
                </c:pt>
                <c:pt idx="502" formatCode="0.00E+00">
                  <c:v>-2.4399999999999999E-3</c:v>
                </c:pt>
                <c:pt idx="503" formatCode="0.00E+00">
                  <c:v>-5.11E-3</c:v>
                </c:pt>
                <c:pt idx="504">
                  <c:v>-7.3699999999999998E-3</c:v>
                </c:pt>
                <c:pt idx="505" formatCode="0.00E+00">
                  <c:v>-5.7000000000000002E-3</c:v>
                </c:pt>
                <c:pt idx="506" formatCode="0.00E+00">
                  <c:v>-5.2300000000000003E-3</c:v>
                </c:pt>
                <c:pt idx="507">
                  <c:v>-5.8599999999999998E-3</c:v>
                </c:pt>
                <c:pt idx="508">
                  <c:v>-6.0699999999999999E-3</c:v>
                </c:pt>
                <c:pt idx="509">
                  <c:v>-3.9699999999999996E-3</c:v>
                </c:pt>
                <c:pt idx="510">
                  <c:v>-5.8100000000000001E-3</c:v>
                </c:pt>
                <c:pt idx="511">
                  <c:v>-4.5999999999999999E-3</c:v>
                </c:pt>
                <c:pt idx="512">
                  <c:v>-1.5900000000000001E-3</c:v>
                </c:pt>
                <c:pt idx="513" formatCode="0.00E+00">
                  <c:v>2.31E-3</c:v>
                </c:pt>
                <c:pt idx="514" formatCode="0.00E+00">
                  <c:v>3.7699999999999999E-3</c:v>
                </c:pt>
                <c:pt idx="515" formatCode="0.00E+00">
                  <c:v>4.6499999999999996E-3</c:v>
                </c:pt>
                <c:pt idx="516" formatCode="0.00E+00">
                  <c:v>2.98E-3</c:v>
                </c:pt>
                <c:pt idx="517">
                  <c:v>1.6800000000000001E-3</c:v>
                </c:pt>
                <c:pt idx="518" formatCode="0.00E+00">
                  <c:v>1.2604400000000001E-5</c:v>
                </c:pt>
                <c:pt idx="519" formatCode="0.00E+00">
                  <c:v>-6.0899999999999999E-3</c:v>
                </c:pt>
                <c:pt idx="520" formatCode="0.00E+00">
                  <c:v>-1.2030000000000001E-2</c:v>
                </c:pt>
                <c:pt idx="521" formatCode="0.00E+00">
                  <c:v>-1.333E-2</c:v>
                </c:pt>
                <c:pt idx="522" formatCode="0.00E+00">
                  <c:v>-1.404E-2</c:v>
                </c:pt>
                <c:pt idx="523" formatCode="0.00E+00">
                  <c:v>-1.9230000000000001E-2</c:v>
                </c:pt>
                <c:pt idx="524" formatCode="0.00E+00">
                  <c:v>-1.6879999999999999E-2</c:v>
                </c:pt>
                <c:pt idx="525" formatCode="0.00E+00">
                  <c:v>-9.3500000000000007E-3</c:v>
                </c:pt>
                <c:pt idx="526" formatCode="0.00E+00">
                  <c:v>-6.13E-3</c:v>
                </c:pt>
                <c:pt idx="527" formatCode="0.00E+00">
                  <c:v>-6.6299999999999996E-3</c:v>
                </c:pt>
                <c:pt idx="528" formatCode="0.00E+00">
                  <c:v>-2.0899999999999998E-3</c:v>
                </c:pt>
                <c:pt idx="529" formatCode="0.00E+00">
                  <c:v>-3.8800000000000002E-3</c:v>
                </c:pt>
                <c:pt idx="530" formatCode="0.00E+00">
                  <c:v>-8.2299999999999995E-3</c:v>
                </c:pt>
                <c:pt idx="531" formatCode="0.00E+00">
                  <c:v>-6.6299999999999996E-3</c:v>
                </c:pt>
                <c:pt idx="532" formatCode="0.00E+00">
                  <c:v>-2.0999999999999999E-3</c:v>
                </c:pt>
                <c:pt idx="533" formatCode="0.00E+00">
                  <c:v>-4.7299999999999998E-3</c:v>
                </c:pt>
                <c:pt idx="534">
                  <c:v>-6.94E-3</c:v>
                </c:pt>
                <c:pt idx="535" formatCode="0.00E+00">
                  <c:v>-9.9000000000000008E-3</c:v>
                </c:pt>
                <c:pt idx="536">
                  <c:v>-1.6459999999999999E-2</c:v>
                </c:pt>
                <c:pt idx="537">
                  <c:v>-3.6909999999999998E-2</c:v>
                </c:pt>
                <c:pt idx="538">
                  <c:v>-0.23368</c:v>
                </c:pt>
                <c:pt idx="539">
                  <c:v>-0.65893000000000002</c:v>
                </c:pt>
                <c:pt idx="540">
                  <c:v>-1.27251</c:v>
                </c:pt>
                <c:pt idx="541">
                  <c:v>-2.0316800000000002</c:v>
                </c:pt>
                <c:pt idx="542">
                  <c:v>-2.7796500000000002</c:v>
                </c:pt>
                <c:pt idx="543">
                  <c:v>-3.27678</c:v>
                </c:pt>
                <c:pt idx="544">
                  <c:v>-3.4342600000000001</c:v>
                </c:pt>
                <c:pt idx="545">
                  <c:v>-3.2771400000000002</c:v>
                </c:pt>
                <c:pt idx="546">
                  <c:v>-2.8651</c:v>
                </c:pt>
                <c:pt idx="547">
                  <c:v>-2.3645999999999998</c:v>
                </c:pt>
                <c:pt idx="548">
                  <c:v>-1.87029</c:v>
                </c:pt>
                <c:pt idx="549">
                  <c:v>-1.43824</c:v>
                </c:pt>
                <c:pt idx="550">
                  <c:v>-1.10084</c:v>
                </c:pt>
                <c:pt idx="551">
                  <c:v>-0.84958</c:v>
                </c:pt>
                <c:pt idx="552">
                  <c:v>-0.67451000000000005</c:v>
                </c:pt>
                <c:pt idx="553">
                  <c:v>-0.54906999999999995</c:v>
                </c:pt>
                <c:pt idx="554">
                  <c:v>-0.46095000000000003</c:v>
                </c:pt>
                <c:pt idx="555">
                  <c:v>-0.39366000000000001</c:v>
                </c:pt>
                <c:pt idx="556">
                  <c:v>-0.34369</c:v>
                </c:pt>
                <c:pt idx="557">
                  <c:v>-0.30137999999999998</c:v>
                </c:pt>
                <c:pt idx="558">
                  <c:v>-0.26417000000000002</c:v>
                </c:pt>
                <c:pt idx="559">
                  <c:v>-0.23436000000000001</c:v>
                </c:pt>
                <c:pt idx="560">
                  <c:v>-0.21464</c:v>
                </c:pt>
                <c:pt idx="561">
                  <c:v>-0.19893</c:v>
                </c:pt>
                <c:pt idx="562">
                  <c:v>-0.18251999999999999</c:v>
                </c:pt>
                <c:pt idx="563">
                  <c:v>-0.17041000000000001</c:v>
                </c:pt>
                <c:pt idx="564">
                  <c:v>-0.15809000000000001</c:v>
                </c:pt>
                <c:pt idx="565">
                  <c:v>-0.14147000000000001</c:v>
                </c:pt>
                <c:pt idx="566">
                  <c:v>-0.12928000000000001</c:v>
                </c:pt>
                <c:pt idx="567">
                  <c:v>-0.11738</c:v>
                </c:pt>
                <c:pt idx="568">
                  <c:v>-0.11205</c:v>
                </c:pt>
                <c:pt idx="569">
                  <c:v>-0.10095</c:v>
                </c:pt>
                <c:pt idx="570">
                  <c:v>-9.4280000000000003E-2</c:v>
                </c:pt>
                <c:pt idx="571">
                  <c:v>-8.301E-2</c:v>
                </c:pt>
                <c:pt idx="572">
                  <c:v>-7.5670000000000001E-2</c:v>
                </c:pt>
                <c:pt idx="573">
                  <c:v>-6.7330000000000001E-2</c:v>
                </c:pt>
                <c:pt idx="574">
                  <c:v>-6.234E-2</c:v>
                </c:pt>
                <c:pt idx="575">
                  <c:v>-5.8299999999999998E-2</c:v>
                </c:pt>
                <c:pt idx="576">
                  <c:v>-5.373E-2</c:v>
                </c:pt>
                <c:pt idx="577">
                  <c:v>-4.9360000000000001E-2</c:v>
                </c:pt>
                <c:pt idx="578">
                  <c:v>-4.5370000000000001E-2</c:v>
                </c:pt>
                <c:pt idx="579">
                  <c:v>-5.0540000000000002E-2</c:v>
                </c:pt>
                <c:pt idx="580">
                  <c:v>-5.0360000000000002E-2</c:v>
                </c:pt>
                <c:pt idx="581">
                  <c:v>-5.0090000000000003E-2</c:v>
                </c:pt>
                <c:pt idx="582">
                  <c:v>-4.895E-2</c:v>
                </c:pt>
                <c:pt idx="583" formatCode="0.00E+00">
                  <c:v>-4.7260000000000003E-2</c:v>
                </c:pt>
                <c:pt idx="584" formatCode="0.00E+00">
                  <c:v>-3.9480000000000001E-2</c:v>
                </c:pt>
                <c:pt idx="585" formatCode="0.00E+00">
                  <c:v>-3.5659999999999997E-2</c:v>
                </c:pt>
                <c:pt idx="586" formatCode="0.00E+00">
                  <c:v>-3.7789999999999997E-2</c:v>
                </c:pt>
                <c:pt idx="587" formatCode="0.00E+00">
                  <c:v>-3.9320000000000001E-2</c:v>
                </c:pt>
                <c:pt idx="588" formatCode="0.00E+00">
                  <c:v>-3.7600000000000001E-2</c:v>
                </c:pt>
                <c:pt idx="589">
                  <c:v>-3.705E-2</c:v>
                </c:pt>
                <c:pt idx="590">
                  <c:v>-3.6290000000000003E-2</c:v>
                </c:pt>
                <c:pt idx="591">
                  <c:v>-3.4139999999999997E-2</c:v>
                </c:pt>
                <c:pt idx="592">
                  <c:v>-3.1E-2</c:v>
                </c:pt>
                <c:pt idx="593" formatCode="0.00E+00">
                  <c:v>-2.9229999999999999E-2</c:v>
                </c:pt>
                <c:pt idx="594" formatCode="0.00E+00">
                  <c:v>-2.981E-2</c:v>
                </c:pt>
                <c:pt idx="595" formatCode="0.00E+00">
                  <c:v>-3.1220000000000001E-2</c:v>
                </c:pt>
                <c:pt idx="596" formatCode="0.00E+00">
                  <c:v>-3.243E-2</c:v>
                </c:pt>
                <c:pt idx="597" formatCode="0.00E+00">
                  <c:v>-3.5310000000000001E-2</c:v>
                </c:pt>
                <c:pt idx="598" formatCode="0.00E+00">
                  <c:v>-3.2370000000000003E-2</c:v>
                </c:pt>
                <c:pt idx="599" formatCode="0.00E+00">
                  <c:v>-2.818E-2</c:v>
                </c:pt>
                <c:pt idx="600" formatCode="0.00E+00">
                  <c:v>-2.6069999999999999E-2</c:v>
                </c:pt>
                <c:pt idx="601" formatCode="0.00E+00">
                  <c:v>-2.3810000000000001E-2</c:v>
                </c:pt>
                <c:pt idx="602" formatCode="0.00E+00">
                  <c:v>-2.1870000000000001E-2</c:v>
                </c:pt>
                <c:pt idx="603">
                  <c:v>-2.6759999999999999E-2</c:v>
                </c:pt>
                <c:pt idx="604">
                  <c:v>-3.0939999999999999E-2</c:v>
                </c:pt>
                <c:pt idx="605">
                  <c:v>-3.193E-2</c:v>
                </c:pt>
                <c:pt idx="606" formatCode="0.00E+00">
                  <c:v>-2.9960000000000001E-2</c:v>
                </c:pt>
                <c:pt idx="607">
                  <c:v>-2.8899999999999999E-2</c:v>
                </c:pt>
                <c:pt idx="608">
                  <c:v>-2.5590000000000002E-2</c:v>
                </c:pt>
                <c:pt idx="609">
                  <c:v>-2.4490000000000001E-2</c:v>
                </c:pt>
                <c:pt idx="610">
                  <c:v>-2.6239999999999999E-2</c:v>
                </c:pt>
                <c:pt idx="611" formatCode="0.00E+00">
                  <c:v>-2.945E-2</c:v>
                </c:pt>
                <c:pt idx="612">
                  <c:v>-3.2770000000000001E-2</c:v>
                </c:pt>
                <c:pt idx="613" formatCode="0.00E+00">
                  <c:v>-3.295E-2</c:v>
                </c:pt>
                <c:pt idx="614" formatCode="0.00E+00">
                  <c:v>-3.3419999999999998E-2</c:v>
                </c:pt>
                <c:pt idx="615">
                  <c:v>-3.1460000000000002E-2</c:v>
                </c:pt>
                <c:pt idx="616">
                  <c:v>-2.7709999999999999E-2</c:v>
                </c:pt>
                <c:pt idx="617" formatCode="0.00E+00">
                  <c:v>-2.4750000000000001E-2</c:v>
                </c:pt>
                <c:pt idx="618" formatCode="0.00E+00">
                  <c:v>-2.7560000000000001E-2</c:v>
                </c:pt>
                <c:pt idx="619">
                  <c:v>-2.632E-2</c:v>
                </c:pt>
                <c:pt idx="620" formatCode="0.00E+00">
                  <c:v>-2.5239999999999999E-2</c:v>
                </c:pt>
                <c:pt idx="621">
                  <c:v>-2.877E-2</c:v>
                </c:pt>
                <c:pt idx="622">
                  <c:v>-2.878E-2</c:v>
                </c:pt>
                <c:pt idx="623" formatCode="0.00E+00">
                  <c:v>-2.8920000000000001E-2</c:v>
                </c:pt>
                <c:pt idx="624">
                  <c:v>-2.947E-2</c:v>
                </c:pt>
                <c:pt idx="625">
                  <c:v>-2.7310000000000001E-2</c:v>
                </c:pt>
                <c:pt idx="626">
                  <c:v>-2.0580000000000001E-2</c:v>
                </c:pt>
                <c:pt idx="627">
                  <c:v>-1.6830000000000001E-2</c:v>
                </c:pt>
                <c:pt idx="628">
                  <c:v>-1.8010000000000002E-2</c:v>
                </c:pt>
                <c:pt idx="629">
                  <c:v>-1.8939999999999999E-2</c:v>
                </c:pt>
                <c:pt idx="630">
                  <c:v>-2.435E-2</c:v>
                </c:pt>
                <c:pt idx="631">
                  <c:v>-3.2059999999999998E-2</c:v>
                </c:pt>
                <c:pt idx="632">
                  <c:v>-4.0770000000000001E-2</c:v>
                </c:pt>
                <c:pt idx="633">
                  <c:v>-3.8649999999999997E-2</c:v>
                </c:pt>
                <c:pt idx="634">
                  <c:v>-3.7949999999999998E-2</c:v>
                </c:pt>
                <c:pt idx="635">
                  <c:v>-3.4360000000000002E-2</c:v>
                </c:pt>
                <c:pt idx="636" formatCode="0.00E+00">
                  <c:v>-3.4500000000000003E-2</c:v>
                </c:pt>
                <c:pt idx="637" formatCode="0.00E+00">
                  <c:v>-2.4969999999999999E-2</c:v>
                </c:pt>
                <c:pt idx="638" formatCode="0.00E+00">
                  <c:v>-2.3810000000000001E-2</c:v>
                </c:pt>
                <c:pt idx="639" formatCode="0.00E+00">
                  <c:v>-2.5000000000000001E-2</c:v>
                </c:pt>
                <c:pt idx="640" formatCode="0.00E+00">
                  <c:v>-2.581E-2</c:v>
                </c:pt>
                <c:pt idx="641">
                  <c:v>-2.427E-2</c:v>
                </c:pt>
                <c:pt idx="642">
                  <c:v>-2.8879999999999999E-2</c:v>
                </c:pt>
                <c:pt idx="643" formatCode="0.00E+00">
                  <c:v>-3.2489999999999998E-2</c:v>
                </c:pt>
                <c:pt idx="644" formatCode="0.00E+00">
                  <c:v>-3.3509999999999998E-2</c:v>
                </c:pt>
                <c:pt idx="645" formatCode="0.00E+00">
                  <c:v>-3.3059999999999999E-2</c:v>
                </c:pt>
                <c:pt idx="646" formatCode="0.00E+00">
                  <c:v>-3.3950000000000001E-2</c:v>
                </c:pt>
                <c:pt idx="647" formatCode="0.00E+00">
                  <c:v>-3.848E-2</c:v>
                </c:pt>
                <c:pt idx="648" formatCode="0.00E+00">
                  <c:v>-3.619E-2</c:v>
                </c:pt>
                <c:pt idx="649" formatCode="0.00E+00">
                  <c:v>-3.2890000000000003E-2</c:v>
                </c:pt>
                <c:pt idx="650" formatCode="0.00E+00">
                  <c:v>-3.4709999999999998E-2</c:v>
                </c:pt>
                <c:pt idx="651" formatCode="0.00E+00">
                  <c:v>-3.3709999999999997E-2</c:v>
                </c:pt>
                <c:pt idx="652">
                  <c:v>-3.3099999999999997E-2</c:v>
                </c:pt>
                <c:pt idx="653">
                  <c:v>-3.5740000000000001E-2</c:v>
                </c:pt>
                <c:pt idx="654" formatCode="0.00E+00">
                  <c:v>-3.3829999999999999E-2</c:v>
                </c:pt>
                <c:pt idx="655" formatCode="0.00E+00">
                  <c:v>-3.2460000000000003E-2</c:v>
                </c:pt>
                <c:pt idx="656" formatCode="0.00E+00">
                  <c:v>-2.9329999999999998E-2</c:v>
                </c:pt>
                <c:pt idx="657" formatCode="0.00E+00">
                  <c:v>-4.3950000000000003E-2</c:v>
                </c:pt>
                <c:pt idx="658">
                  <c:v>-0.21901999999999999</c:v>
                </c:pt>
                <c:pt idx="659">
                  <c:v>-0.60311999999999999</c:v>
                </c:pt>
                <c:pt idx="660">
                  <c:v>-1.15107</c:v>
                </c:pt>
                <c:pt idx="661">
                  <c:v>-1.82253</c:v>
                </c:pt>
                <c:pt idx="662">
                  <c:v>-2.4886300000000001</c:v>
                </c:pt>
                <c:pt idx="663">
                  <c:v>-2.9503499999999998</c:v>
                </c:pt>
                <c:pt idx="664">
                  <c:v>-3.1197699999999999</c:v>
                </c:pt>
                <c:pt idx="665">
                  <c:v>-3.0098199999999999</c:v>
                </c:pt>
                <c:pt idx="666">
                  <c:v>-2.6705100000000002</c:v>
                </c:pt>
                <c:pt idx="667">
                  <c:v>-2.2324099999999998</c:v>
                </c:pt>
                <c:pt idx="668">
                  <c:v>-1.7830299999999999</c:v>
                </c:pt>
                <c:pt idx="669">
                  <c:v>-1.3752899999999999</c:v>
                </c:pt>
                <c:pt idx="670">
                  <c:v>-1.0549500000000001</c:v>
                </c:pt>
                <c:pt idx="671">
                  <c:v>-0.82089000000000001</c:v>
                </c:pt>
                <c:pt idx="672">
                  <c:v>-0.65368000000000004</c:v>
                </c:pt>
                <c:pt idx="673">
                  <c:v>-0.52300999999999997</c:v>
                </c:pt>
                <c:pt idx="674">
                  <c:v>-0.43336999999999998</c:v>
                </c:pt>
                <c:pt idx="675">
                  <c:v>-0.36737999999999998</c:v>
                </c:pt>
                <c:pt idx="676">
                  <c:v>-0.31548999999999999</c:v>
                </c:pt>
                <c:pt idx="677">
                  <c:v>-0.27322000000000002</c:v>
                </c:pt>
                <c:pt idx="678">
                  <c:v>-0.24809999999999999</c:v>
                </c:pt>
                <c:pt idx="679">
                  <c:v>-0.22733999999999999</c:v>
                </c:pt>
                <c:pt idx="680">
                  <c:v>-0.20380999999999999</c:v>
                </c:pt>
                <c:pt idx="681">
                  <c:v>-0.18773000000000001</c:v>
                </c:pt>
                <c:pt idx="682">
                  <c:v>-0.17838999999999999</c:v>
                </c:pt>
                <c:pt idx="683">
                  <c:v>-0.16436000000000001</c:v>
                </c:pt>
                <c:pt idx="684">
                  <c:v>-0.14895</c:v>
                </c:pt>
                <c:pt idx="685">
                  <c:v>-0.14112</c:v>
                </c:pt>
                <c:pt idx="686">
                  <c:v>-0.12981000000000001</c:v>
                </c:pt>
                <c:pt idx="687">
                  <c:v>-0.11599</c:v>
                </c:pt>
                <c:pt idx="688">
                  <c:v>-0.10911</c:v>
                </c:pt>
                <c:pt idx="689">
                  <c:v>-0.10287</c:v>
                </c:pt>
                <c:pt idx="690">
                  <c:v>-9.2899999999999996E-2</c:v>
                </c:pt>
                <c:pt idx="691">
                  <c:v>-8.4809999999999997E-2</c:v>
                </c:pt>
                <c:pt idx="692">
                  <c:v>-8.0030000000000004E-2</c:v>
                </c:pt>
                <c:pt idx="693" formatCode="0.00E+00">
                  <c:v>-7.1609999999999993E-2</c:v>
                </c:pt>
                <c:pt idx="694" formatCode="0.00E+00">
                  <c:v>-6.5699999999999995E-2</c:v>
                </c:pt>
                <c:pt idx="695" formatCode="0.00E+00">
                  <c:v>-6.0339999999999998E-2</c:v>
                </c:pt>
                <c:pt idx="696" formatCode="0.00E+00">
                  <c:v>-5.5759999999999997E-2</c:v>
                </c:pt>
                <c:pt idx="697" formatCode="0.00E+00">
                  <c:v>-5.4649999999999997E-2</c:v>
                </c:pt>
                <c:pt idx="698" formatCode="0.00E+00">
                  <c:v>-5.756E-2</c:v>
                </c:pt>
                <c:pt idx="699" formatCode="0.00E+00">
                  <c:v>-5.9589999999999997E-2</c:v>
                </c:pt>
                <c:pt idx="700">
                  <c:v>-6.1580000000000003E-2</c:v>
                </c:pt>
                <c:pt idx="701">
                  <c:v>-6.3740000000000005E-2</c:v>
                </c:pt>
                <c:pt idx="702">
                  <c:v>-6.0999999999999999E-2</c:v>
                </c:pt>
                <c:pt idx="703">
                  <c:v>-5.6669999999999998E-2</c:v>
                </c:pt>
                <c:pt idx="704">
                  <c:v>-4.87E-2</c:v>
                </c:pt>
                <c:pt idx="705">
                  <c:v>-4.6929999999999999E-2</c:v>
                </c:pt>
                <c:pt idx="706">
                  <c:v>-4.2770000000000002E-2</c:v>
                </c:pt>
                <c:pt idx="707">
                  <c:v>-4.1070000000000002E-2</c:v>
                </c:pt>
                <c:pt idx="708" formatCode="0.00E+00">
                  <c:v>-3.9969999999999999E-2</c:v>
                </c:pt>
                <c:pt idx="709">
                  <c:v>-3.7560000000000003E-2</c:v>
                </c:pt>
                <c:pt idx="710">
                  <c:v>-3.4279999999999998E-2</c:v>
                </c:pt>
                <c:pt idx="711">
                  <c:v>-3.4259999999999999E-2</c:v>
                </c:pt>
                <c:pt idx="712">
                  <c:v>-3.3529999999999997E-2</c:v>
                </c:pt>
                <c:pt idx="713">
                  <c:v>-3.3090000000000001E-2</c:v>
                </c:pt>
                <c:pt idx="714">
                  <c:v>-3.918E-2</c:v>
                </c:pt>
                <c:pt idx="715">
                  <c:v>-4.1430000000000002E-2</c:v>
                </c:pt>
                <c:pt idx="716">
                  <c:v>-4.1279999999999997E-2</c:v>
                </c:pt>
                <c:pt idx="717" formatCode="0.00E+00">
                  <c:v>-3.9129999999999998E-2</c:v>
                </c:pt>
                <c:pt idx="718">
                  <c:v>-3.9109999999999999E-2</c:v>
                </c:pt>
                <c:pt idx="719">
                  <c:v>-3.7039999999999997E-2</c:v>
                </c:pt>
                <c:pt idx="720">
                  <c:v>-3.3669999999999999E-2</c:v>
                </c:pt>
                <c:pt idx="721">
                  <c:v>-3.3110000000000001E-2</c:v>
                </c:pt>
                <c:pt idx="722">
                  <c:v>-3.431E-2</c:v>
                </c:pt>
                <c:pt idx="723">
                  <c:v>-3.619E-2</c:v>
                </c:pt>
                <c:pt idx="724">
                  <c:v>-3.7609999999999998E-2</c:v>
                </c:pt>
                <c:pt idx="725">
                  <c:v>-4.3380000000000002E-2</c:v>
                </c:pt>
                <c:pt idx="726">
                  <c:v>-4.4600000000000001E-2</c:v>
                </c:pt>
                <c:pt idx="727">
                  <c:v>-4.5350000000000001E-2</c:v>
                </c:pt>
                <c:pt idx="728" formatCode="0.00E+00">
                  <c:v>-4.3810000000000002E-2</c:v>
                </c:pt>
                <c:pt idx="729" formatCode="0.00E+00">
                  <c:v>-4.5060000000000003E-2</c:v>
                </c:pt>
                <c:pt idx="730" formatCode="0.00E+00">
                  <c:v>-4.6649999999999997E-2</c:v>
                </c:pt>
                <c:pt idx="731" formatCode="0.00E+00">
                  <c:v>-4.6739999999999997E-2</c:v>
                </c:pt>
                <c:pt idx="732" formatCode="0.00E+00">
                  <c:v>-4.3639999999999998E-2</c:v>
                </c:pt>
                <c:pt idx="733" formatCode="0.00E+00">
                  <c:v>-4.5069999999999999E-2</c:v>
                </c:pt>
                <c:pt idx="734" formatCode="0.00E+00">
                  <c:v>-3.9669999999999997E-2</c:v>
                </c:pt>
                <c:pt idx="735">
                  <c:v>-3.2599999999999997E-2</c:v>
                </c:pt>
                <c:pt idx="736">
                  <c:v>-3.3309999999999999E-2</c:v>
                </c:pt>
                <c:pt idx="737">
                  <c:v>-3.8420000000000003E-2</c:v>
                </c:pt>
                <c:pt idx="738">
                  <c:v>-4.0890000000000003E-2</c:v>
                </c:pt>
                <c:pt idx="739" formatCode="0.00E+00">
                  <c:v>-4.6870000000000002E-2</c:v>
                </c:pt>
                <c:pt idx="740" formatCode="0.00E+00">
                  <c:v>-5.1310000000000001E-2</c:v>
                </c:pt>
                <c:pt idx="741">
                  <c:v>-5.457E-2</c:v>
                </c:pt>
                <c:pt idx="742">
                  <c:v>-5.0139999999999997E-2</c:v>
                </c:pt>
                <c:pt idx="743" formatCode="0.00E+00">
                  <c:v>-4.4990000000000002E-2</c:v>
                </c:pt>
                <c:pt idx="744" formatCode="0.00E+00">
                  <c:v>-4.3450000000000003E-2</c:v>
                </c:pt>
                <c:pt idx="745" formatCode="0.00E+00">
                  <c:v>-4.3029999999999999E-2</c:v>
                </c:pt>
                <c:pt idx="746" formatCode="0.00E+00">
                  <c:v>-3.8429999999999999E-2</c:v>
                </c:pt>
                <c:pt idx="747" formatCode="0.00E+00">
                  <c:v>-3.9980000000000002E-2</c:v>
                </c:pt>
                <c:pt idx="748" formatCode="0.00E+00">
                  <c:v>-3.7929999999999998E-2</c:v>
                </c:pt>
                <c:pt idx="749" formatCode="0.00E+00">
                  <c:v>-3.533E-2</c:v>
                </c:pt>
                <c:pt idx="750" formatCode="0.00E+00">
                  <c:v>-3.3599999999999998E-2</c:v>
                </c:pt>
                <c:pt idx="751" formatCode="0.00E+00">
                  <c:v>-3.09E-2</c:v>
                </c:pt>
                <c:pt idx="752" formatCode="0.00E+00">
                  <c:v>-2.92E-2</c:v>
                </c:pt>
                <c:pt idx="753" formatCode="0.00E+00">
                  <c:v>-3.2820000000000002E-2</c:v>
                </c:pt>
                <c:pt idx="754" formatCode="0.00E+00">
                  <c:v>-3.4259999999999999E-2</c:v>
                </c:pt>
                <c:pt idx="755">
                  <c:v>-3.6749999999999998E-2</c:v>
                </c:pt>
                <c:pt idx="756" formatCode="0.00E+00">
                  <c:v>-4.333E-2</c:v>
                </c:pt>
                <c:pt idx="757">
                  <c:v>-4.5940000000000002E-2</c:v>
                </c:pt>
                <c:pt idx="758" formatCode="0.00E+00">
                  <c:v>-4.5249999999999999E-2</c:v>
                </c:pt>
                <c:pt idx="759" formatCode="0.00E+00">
                  <c:v>-4.7480000000000001E-2</c:v>
                </c:pt>
                <c:pt idx="760" formatCode="0.00E+00">
                  <c:v>-4.5789999999999997E-2</c:v>
                </c:pt>
                <c:pt idx="761" formatCode="0.00E+00">
                  <c:v>-4.5179999999999998E-2</c:v>
                </c:pt>
                <c:pt idx="762" formatCode="0.00E+00">
                  <c:v>-4.6489999999999997E-2</c:v>
                </c:pt>
                <c:pt idx="763" formatCode="0.00E+00">
                  <c:v>-4.8430000000000001E-2</c:v>
                </c:pt>
                <c:pt idx="764" formatCode="0.00E+00">
                  <c:v>-4.5440000000000001E-2</c:v>
                </c:pt>
                <c:pt idx="765" formatCode="0.00E+00">
                  <c:v>-4.512E-2</c:v>
                </c:pt>
                <c:pt idx="766" formatCode="0.00E+00">
                  <c:v>-4.1709999999999997E-2</c:v>
                </c:pt>
                <c:pt idx="767" formatCode="0.00E+00">
                  <c:v>-3.7789999999999997E-2</c:v>
                </c:pt>
                <c:pt idx="768" formatCode="0.00E+00">
                  <c:v>-3.7519999999999998E-2</c:v>
                </c:pt>
                <c:pt idx="769" formatCode="0.00E+00">
                  <c:v>-3.4020000000000002E-2</c:v>
                </c:pt>
                <c:pt idx="770" formatCode="0.00E+00">
                  <c:v>-3.3320000000000002E-2</c:v>
                </c:pt>
                <c:pt idx="771" formatCode="0.00E+00">
                  <c:v>-3.7150000000000002E-2</c:v>
                </c:pt>
                <c:pt idx="772" formatCode="0.00E+00">
                  <c:v>-4.0140000000000002E-2</c:v>
                </c:pt>
                <c:pt idx="773" formatCode="0.00E+00">
                  <c:v>-3.848E-2</c:v>
                </c:pt>
                <c:pt idx="774">
                  <c:v>-4.4569999999999999E-2</c:v>
                </c:pt>
                <c:pt idx="775" formatCode="0.00E+00">
                  <c:v>-4.7050000000000002E-2</c:v>
                </c:pt>
                <c:pt idx="776">
                  <c:v>-4.7489999999999997E-2</c:v>
                </c:pt>
                <c:pt idx="777">
                  <c:v>-4.7879999999999999E-2</c:v>
                </c:pt>
                <c:pt idx="778">
                  <c:v>-0.15567</c:v>
                </c:pt>
                <c:pt idx="779">
                  <c:v>-0.44239000000000001</c:v>
                </c:pt>
                <c:pt idx="780">
                  <c:v>-0.87512999999999996</c:v>
                </c:pt>
                <c:pt idx="781">
                  <c:v>-1.43</c:v>
                </c:pt>
                <c:pt idx="782">
                  <c:v>-2.0350799999999998</c:v>
                </c:pt>
                <c:pt idx="783">
                  <c:v>-2.5271499999999998</c:v>
                </c:pt>
                <c:pt idx="784">
                  <c:v>-2.7865099999999998</c:v>
                </c:pt>
                <c:pt idx="785">
                  <c:v>-2.8016000000000001</c:v>
                </c:pt>
                <c:pt idx="786">
                  <c:v>-2.5939000000000001</c:v>
                </c:pt>
                <c:pt idx="787">
                  <c:v>-2.2499199999999999</c:v>
                </c:pt>
                <c:pt idx="788">
                  <c:v>-1.8523099999999999</c:v>
                </c:pt>
                <c:pt idx="789">
                  <c:v>-1.4531400000000001</c:v>
                </c:pt>
                <c:pt idx="790">
                  <c:v>-1.11741</c:v>
                </c:pt>
                <c:pt idx="791">
                  <c:v>-0.86326000000000003</c:v>
                </c:pt>
                <c:pt idx="792">
                  <c:v>-0.67488999999999999</c:v>
                </c:pt>
                <c:pt idx="793">
                  <c:v>-0.53634999999999999</c:v>
                </c:pt>
                <c:pt idx="794">
                  <c:v>-0.44579999999999997</c:v>
                </c:pt>
                <c:pt idx="795">
                  <c:v>-0.37942999999999999</c:v>
                </c:pt>
                <c:pt idx="796">
                  <c:v>-0.32962999999999998</c:v>
                </c:pt>
                <c:pt idx="797">
                  <c:v>-0.29598000000000002</c:v>
                </c:pt>
                <c:pt idx="798">
                  <c:v>-0.26354</c:v>
                </c:pt>
                <c:pt idx="799">
                  <c:v>-0.23164999999999999</c:v>
                </c:pt>
                <c:pt idx="800">
                  <c:v>-0.20934</c:v>
                </c:pt>
                <c:pt idx="801">
                  <c:v>-0.18406</c:v>
                </c:pt>
                <c:pt idx="802">
                  <c:v>-0.16275000000000001</c:v>
                </c:pt>
                <c:pt idx="803">
                  <c:v>-0.15215999999999999</c:v>
                </c:pt>
                <c:pt idx="804">
                  <c:v>-0.14524000000000001</c:v>
                </c:pt>
                <c:pt idx="805">
                  <c:v>-0.13699</c:v>
                </c:pt>
                <c:pt idx="806">
                  <c:v>-0.12969</c:v>
                </c:pt>
                <c:pt idx="807">
                  <c:v>-0.12388</c:v>
                </c:pt>
                <c:pt idx="808">
                  <c:v>-0.11856999999999999</c:v>
                </c:pt>
                <c:pt idx="809" formatCode="0.00E+00">
                  <c:v>-0.11322</c:v>
                </c:pt>
                <c:pt idx="810">
                  <c:v>-0.10489</c:v>
                </c:pt>
                <c:pt idx="811">
                  <c:v>-0.10117</c:v>
                </c:pt>
                <c:pt idx="812">
                  <c:v>-9.536E-2</c:v>
                </c:pt>
                <c:pt idx="813">
                  <c:v>-8.8749999999999996E-2</c:v>
                </c:pt>
                <c:pt idx="814">
                  <c:v>-8.3019999999999997E-2</c:v>
                </c:pt>
                <c:pt idx="815">
                  <c:v>-8.2900000000000001E-2</c:v>
                </c:pt>
                <c:pt idx="816">
                  <c:v>-8.0479999999999996E-2</c:v>
                </c:pt>
                <c:pt idx="817">
                  <c:v>-7.8179999999999999E-2</c:v>
                </c:pt>
                <c:pt idx="818">
                  <c:v>-7.492E-2</c:v>
                </c:pt>
                <c:pt idx="819" formatCode="0.00E+00">
                  <c:v>-6.6180000000000003E-2</c:v>
                </c:pt>
                <c:pt idx="820" formatCode="0.00E+00">
                  <c:v>-5.944E-2</c:v>
                </c:pt>
                <c:pt idx="821" formatCode="0.00E+00">
                  <c:v>-5.8479999999999997E-2</c:v>
                </c:pt>
                <c:pt idx="822" formatCode="0.00E+00">
                  <c:v>-5.8400000000000001E-2</c:v>
                </c:pt>
                <c:pt idx="823" formatCode="0.00E+00">
                  <c:v>-5.6439999999999997E-2</c:v>
                </c:pt>
                <c:pt idx="824">
                  <c:v>-5.8779999999999999E-2</c:v>
                </c:pt>
                <c:pt idx="825">
                  <c:v>-6.0290000000000003E-2</c:v>
                </c:pt>
                <c:pt idx="826">
                  <c:v>-5.9630000000000002E-2</c:v>
                </c:pt>
                <c:pt idx="827">
                  <c:v>-6.0420000000000001E-2</c:v>
                </c:pt>
                <c:pt idx="828">
                  <c:v>-6.1519999999999998E-2</c:v>
                </c:pt>
                <c:pt idx="829">
                  <c:v>-6.1809999999999997E-2</c:v>
                </c:pt>
                <c:pt idx="830">
                  <c:v>-5.6710000000000003E-2</c:v>
                </c:pt>
                <c:pt idx="831">
                  <c:v>-5.1360000000000003E-2</c:v>
                </c:pt>
                <c:pt idx="832">
                  <c:v>-4.734E-2</c:v>
                </c:pt>
                <c:pt idx="833">
                  <c:v>-4.471E-2</c:v>
                </c:pt>
                <c:pt idx="834">
                  <c:v>-4.5539999999999997E-2</c:v>
                </c:pt>
                <c:pt idx="835">
                  <c:v>-4.888E-2</c:v>
                </c:pt>
                <c:pt idx="836">
                  <c:v>-4.7199999999999999E-2</c:v>
                </c:pt>
                <c:pt idx="837">
                  <c:v>-4.564E-2</c:v>
                </c:pt>
                <c:pt idx="838">
                  <c:v>-4.0910000000000002E-2</c:v>
                </c:pt>
                <c:pt idx="839">
                  <c:v>-3.8899999999999997E-2</c:v>
                </c:pt>
                <c:pt idx="840">
                  <c:v>-3.8350000000000002E-2</c:v>
                </c:pt>
                <c:pt idx="841" formatCode="0.00E+00">
                  <c:v>-4.1099999999999998E-2</c:v>
                </c:pt>
                <c:pt idx="842" formatCode="0.00E+00">
                  <c:v>-4.3189999999999999E-2</c:v>
                </c:pt>
                <c:pt idx="843" formatCode="0.00E+00">
                  <c:v>-4.5859999999999998E-2</c:v>
                </c:pt>
                <c:pt idx="844" formatCode="0.00E+00">
                  <c:v>-4.6519999999999999E-2</c:v>
                </c:pt>
                <c:pt idx="845" formatCode="0.00E+00">
                  <c:v>-4.8980000000000003E-2</c:v>
                </c:pt>
                <c:pt idx="846" formatCode="0.00E+00">
                  <c:v>-5.1069999999999997E-2</c:v>
                </c:pt>
                <c:pt idx="847" formatCode="0.00E+00">
                  <c:v>-5.2490000000000002E-2</c:v>
                </c:pt>
                <c:pt idx="848" formatCode="0.00E+00">
                  <c:v>-5.6160000000000002E-2</c:v>
                </c:pt>
                <c:pt idx="849" formatCode="0.00E+00">
                  <c:v>-5.7829999999999999E-2</c:v>
                </c:pt>
                <c:pt idx="850" formatCode="0.00E+00">
                  <c:v>-5.527E-2</c:v>
                </c:pt>
                <c:pt idx="851" formatCode="0.00E+00">
                  <c:v>-5.7570000000000003E-2</c:v>
                </c:pt>
                <c:pt idx="852" formatCode="0.00E+00">
                  <c:v>-5.8650000000000001E-2</c:v>
                </c:pt>
                <c:pt idx="853">
                  <c:v>-5.5550000000000002E-2</c:v>
                </c:pt>
                <c:pt idx="854">
                  <c:v>-5.3870000000000001E-2</c:v>
                </c:pt>
                <c:pt idx="855" formatCode="0.00E+00">
                  <c:v>-5.0639999999999998E-2</c:v>
                </c:pt>
                <c:pt idx="856" formatCode="0.00E+00">
                  <c:v>-4.691E-2</c:v>
                </c:pt>
                <c:pt idx="857">
                  <c:v>-4.598E-2</c:v>
                </c:pt>
                <c:pt idx="858">
                  <c:v>-4.9029999999999997E-2</c:v>
                </c:pt>
                <c:pt idx="859">
                  <c:v>-4.8939999999999997E-2</c:v>
                </c:pt>
                <c:pt idx="860">
                  <c:v>-5.3580000000000003E-2</c:v>
                </c:pt>
                <c:pt idx="861">
                  <c:v>-5.3859999999999998E-2</c:v>
                </c:pt>
                <c:pt idx="862">
                  <c:v>-5.4789999999999998E-2</c:v>
                </c:pt>
                <c:pt idx="863">
                  <c:v>-5.0099999999999999E-2</c:v>
                </c:pt>
                <c:pt idx="864">
                  <c:v>-4.5710000000000001E-2</c:v>
                </c:pt>
                <c:pt idx="865" formatCode="0.00E+00">
                  <c:v>-4.3540000000000002E-2</c:v>
                </c:pt>
                <c:pt idx="866">
                  <c:v>-4.1829999999999999E-2</c:v>
                </c:pt>
                <c:pt idx="867">
                  <c:v>-3.9570000000000001E-2</c:v>
                </c:pt>
                <c:pt idx="868" formatCode="0.00E+00">
                  <c:v>-4.3589999999999997E-2</c:v>
                </c:pt>
                <c:pt idx="869" formatCode="0.00E+00">
                  <c:v>-4.7910000000000001E-2</c:v>
                </c:pt>
                <c:pt idx="870">
                  <c:v>-4.8750000000000002E-2</c:v>
                </c:pt>
                <c:pt idx="871">
                  <c:v>-4.7239999999999997E-2</c:v>
                </c:pt>
                <c:pt idx="872" formatCode="0.00E+00">
                  <c:v>-4.8750000000000002E-2</c:v>
                </c:pt>
                <c:pt idx="873" formatCode="0.00E+00">
                  <c:v>-4.4650000000000002E-2</c:v>
                </c:pt>
                <c:pt idx="874">
                  <c:v>-4.2229999999999997E-2</c:v>
                </c:pt>
                <c:pt idx="875">
                  <c:v>-4.6210000000000001E-2</c:v>
                </c:pt>
                <c:pt idx="876">
                  <c:v>-5.0560000000000001E-2</c:v>
                </c:pt>
                <c:pt idx="877">
                  <c:v>-4.7050000000000002E-2</c:v>
                </c:pt>
                <c:pt idx="878">
                  <c:v>-4.6640000000000001E-2</c:v>
                </c:pt>
                <c:pt idx="879">
                  <c:v>-4.9149999999999999E-2</c:v>
                </c:pt>
                <c:pt idx="880" formatCode="0.00E+00">
                  <c:v>-4.7440000000000003E-2</c:v>
                </c:pt>
                <c:pt idx="881" formatCode="0.00E+00">
                  <c:v>-4.7359999999999999E-2</c:v>
                </c:pt>
                <c:pt idx="882">
                  <c:v>-4.9489999999999999E-2</c:v>
                </c:pt>
                <c:pt idx="883">
                  <c:v>-5.2549999999999999E-2</c:v>
                </c:pt>
                <c:pt idx="884">
                  <c:v>-5.1299999999999998E-2</c:v>
                </c:pt>
                <c:pt idx="885" formatCode="0.00E+00">
                  <c:v>-4.657E-2</c:v>
                </c:pt>
                <c:pt idx="886" formatCode="0.00E+00">
                  <c:v>-4.7039999999999998E-2</c:v>
                </c:pt>
                <c:pt idx="887" formatCode="0.00E+00">
                  <c:v>-4.7919999999999997E-2</c:v>
                </c:pt>
                <c:pt idx="888" formatCode="0.00E+00">
                  <c:v>-4.9259999999999998E-2</c:v>
                </c:pt>
                <c:pt idx="889" formatCode="0.00E+00">
                  <c:v>-5.0819999999999997E-2</c:v>
                </c:pt>
                <c:pt idx="890" formatCode="0.00E+00">
                  <c:v>-5.2999999999999999E-2</c:v>
                </c:pt>
                <c:pt idx="891" formatCode="0.00E+00">
                  <c:v>-5.0999999999999997E-2</c:v>
                </c:pt>
                <c:pt idx="892" formatCode="0.00E+00">
                  <c:v>-5.176E-2</c:v>
                </c:pt>
                <c:pt idx="893">
                  <c:v>-5.1180000000000003E-2</c:v>
                </c:pt>
                <c:pt idx="894" formatCode="0.00E+00">
                  <c:v>-5.1310000000000001E-2</c:v>
                </c:pt>
                <c:pt idx="895">
                  <c:v>-5.1810000000000002E-2</c:v>
                </c:pt>
                <c:pt idx="896">
                  <c:v>-5.0810000000000001E-2</c:v>
                </c:pt>
                <c:pt idx="897" formatCode="0.00E+00">
                  <c:v>-5.3330000000000002E-2</c:v>
                </c:pt>
                <c:pt idx="898">
                  <c:v>-0.15454000000000001</c:v>
                </c:pt>
                <c:pt idx="899">
                  <c:v>-0.40128000000000003</c:v>
                </c:pt>
                <c:pt idx="900">
                  <c:v>-0.76980999999999999</c:v>
                </c:pt>
                <c:pt idx="901">
                  <c:v>-1.2427699999999999</c:v>
                </c:pt>
                <c:pt idx="902">
                  <c:v>-1.7670300000000001</c:v>
                </c:pt>
                <c:pt idx="903">
                  <c:v>-2.2153900000000002</c:v>
                </c:pt>
                <c:pt idx="904">
                  <c:v>-2.4904999999999999</c:v>
                </c:pt>
                <c:pt idx="905">
                  <c:v>-2.5682</c:v>
                </c:pt>
                <c:pt idx="906">
                  <c:v>-2.4435199999999999</c:v>
                </c:pt>
                <c:pt idx="907">
                  <c:v>-2.17821</c:v>
                </c:pt>
                <c:pt idx="908">
                  <c:v>-1.8242499999999999</c:v>
                </c:pt>
                <c:pt idx="909">
                  <c:v>-1.45339</c:v>
                </c:pt>
                <c:pt idx="910">
                  <c:v>-1.1215599999999999</c:v>
                </c:pt>
                <c:pt idx="911">
                  <c:v>-0.86792999999999998</c:v>
                </c:pt>
                <c:pt idx="912">
                  <c:v>-0.68040999999999996</c:v>
                </c:pt>
                <c:pt idx="913">
                  <c:v>-0.54790000000000005</c:v>
                </c:pt>
                <c:pt idx="914">
                  <c:v>-0.44879000000000002</c:v>
                </c:pt>
                <c:pt idx="915">
                  <c:v>-0.38030000000000003</c:v>
                </c:pt>
                <c:pt idx="916">
                  <c:v>-0.32750000000000001</c:v>
                </c:pt>
                <c:pt idx="917">
                  <c:v>-0.29078999999999999</c:v>
                </c:pt>
                <c:pt idx="918">
                  <c:v>-0.26079999999999998</c:v>
                </c:pt>
                <c:pt idx="919">
                  <c:v>-0.23746</c:v>
                </c:pt>
                <c:pt idx="920">
                  <c:v>-0.21687999999999999</c:v>
                </c:pt>
                <c:pt idx="921">
                  <c:v>-0.19844000000000001</c:v>
                </c:pt>
                <c:pt idx="922">
                  <c:v>-0.18037</c:v>
                </c:pt>
                <c:pt idx="923">
                  <c:v>-0.16339999999999999</c:v>
                </c:pt>
                <c:pt idx="924">
                  <c:v>-0.15056</c:v>
                </c:pt>
                <c:pt idx="925">
                  <c:v>-0.13735</c:v>
                </c:pt>
                <c:pt idx="926">
                  <c:v>-0.12773000000000001</c:v>
                </c:pt>
                <c:pt idx="927">
                  <c:v>-0.1172</c:v>
                </c:pt>
                <c:pt idx="928">
                  <c:v>-0.11022</c:v>
                </c:pt>
                <c:pt idx="929">
                  <c:v>-0.10136000000000001</c:v>
                </c:pt>
                <c:pt idx="930">
                  <c:v>-9.7729999999999997E-2</c:v>
                </c:pt>
                <c:pt idx="931" formatCode="0.00E+00">
                  <c:v>-9.0039999999999995E-2</c:v>
                </c:pt>
                <c:pt idx="932" formatCode="0.00E+00">
                  <c:v>-8.6489999999999997E-2</c:v>
                </c:pt>
                <c:pt idx="933" formatCode="0.00E+00">
                  <c:v>-8.3570000000000005E-2</c:v>
                </c:pt>
                <c:pt idx="934">
                  <c:v>-8.2320000000000004E-2</c:v>
                </c:pt>
                <c:pt idx="935">
                  <c:v>-7.7899999999999997E-2</c:v>
                </c:pt>
                <c:pt idx="936">
                  <c:v>-7.9909999999999995E-2</c:v>
                </c:pt>
                <c:pt idx="937">
                  <c:v>-7.5740000000000002E-2</c:v>
                </c:pt>
                <c:pt idx="938">
                  <c:v>-6.7500000000000004E-2</c:v>
                </c:pt>
                <c:pt idx="939">
                  <c:v>-6.3289999999999999E-2</c:v>
                </c:pt>
                <c:pt idx="940">
                  <c:v>-6.0490000000000002E-2</c:v>
                </c:pt>
                <c:pt idx="941">
                  <c:v>-5.6820000000000002E-2</c:v>
                </c:pt>
                <c:pt idx="942">
                  <c:v>-5.4269999999999999E-2</c:v>
                </c:pt>
                <c:pt idx="943">
                  <c:v>-5.713E-2</c:v>
                </c:pt>
                <c:pt idx="944">
                  <c:v>-5.6169999999999998E-2</c:v>
                </c:pt>
                <c:pt idx="945" formatCode="0.00E+00">
                  <c:v>-5.2639999999999999E-2</c:v>
                </c:pt>
                <c:pt idx="946" formatCode="0.00E+00">
                  <c:v>-4.981E-2</c:v>
                </c:pt>
                <c:pt idx="947" formatCode="0.00E+00">
                  <c:v>-5.1920000000000001E-2</c:v>
                </c:pt>
                <c:pt idx="948" formatCode="0.00E+00">
                  <c:v>-5.2859999999999997E-2</c:v>
                </c:pt>
                <c:pt idx="949" formatCode="0.00E+00">
                  <c:v>-5.3629999999999997E-2</c:v>
                </c:pt>
                <c:pt idx="950">
                  <c:v>-5.7250000000000002E-2</c:v>
                </c:pt>
                <c:pt idx="951">
                  <c:v>-5.2839999999999998E-2</c:v>
                </c:pt>
                <c:pt idx="952">
                  <c:v>-4.9880000000000001E-2</c:v>
                </c:pt>
                <c:pt idx="953" formatCode="0.00E+00">
                  <c:v>-4.8189999999999997E-2</c:v>
                </c:pt>
                <c:pt idx="954">
                  <c:v>-4.4269999999999997E-2</c:v>
                </c:pt>
                <c:pt idx="955">
                  <c:v>-4.3249999999999997E-2</c:v>
                </c:pt>
                <c:pt idx="956">
                  <c:v>-4.5569999999999999E-2</c:v>
                </c:pt>
                <c:pt idx="957">
                  <c:v>-4.2410000000000003E-2</c:v>
                </c:pt>
                <c:pt idx="958" formatCode="0.00E+00">
                  <c:v>-4.3810000000000002E-2</c:v>
                </c:pt>
                <c:pt idx="959">
                  <c:v>-4.6760000000000003E-2</c:v>
                </c:pt>
                <c:pt idx="960" formatCode="0.00E+00">
                  <c:v>-4.5269999999999998E-2</c:v>
                </c:pt>
                <c:pt idx="961" formatCode="0.00E+00">
                  <c:v>-4.1570000000000003E-2</c:v>
                </c:pt>
                <c:pt idx="962" formatCode="0.00E+00">
                  <c:v>-4.3430000000000003E-2</c:v>
                </c:pt>
                <c:pt idx="963" formatCode="0.00E+00">
                  <c:v>-4.0059999999999998E-2</c:v>
                </c:pt>
                <c:pt idx="964" formatCode="0.00E+00">
                  <c:v>-3.807E-2</c:v>
                </c:pt>
                <c:pt idx="965">
                  <c:v>-3.687E-2</c:v>
                </c:pt>
                <c:pt idx="966">
                  <c:v>-3.9280000000000002E-2</c:v>
                </c:pt>
                <c:pt idx="967">
                  <c:v>-3.8879999999999998E-2</c:v>
                </c:pt>
                <c:pt idx="968">
                  <c:v>-3.8059999999999997E-2</c:v>
                </c:pt>
                <c:pt idx="969">
                  <c:v>-3.8120000000000001E-2</c:v>
                </c:pt>
                <c:pt idx="970">
                  <c:v>-3.8559999999999997E-2</c:v>
                </c:pt>
                <c:pt idx="971">
                  <c:v>-3.9419999999999997E-2</c:v>
                </c:pt>
                <c:pt idx="972">
                  <c:v>-3.73E-2</c:v>
                </c:pt>
                <c:pt idx="973">
                  <c:v>-3.7089999999999998E-2</c:v>
                </c:pt>
                <c:pt idx="974">
                  <c:v>-3.4610000000000002E-2</c:v>
                </c:pt>
                <c:pt idx="975">
                  <c:v>-3.4439999999999998E-2</c:v>
                </c:pt>
                <c:pt idx="976" formatCode="0.00E+00">
                  <c:v>-3.3009999999999998E-2</c:v>
                </c:pt>
                <c:pt idx="977" formatCode="0.00E+00">
                  <c:v>-3.6609999999999997E-2</c:v>
                </c:pt>
                <c:pt idx="978">
                  <c:v>-3.4509999999999999E-2</c:v>
                </c:pt>
                <c:pt idx="979">
                  <c:v>-3.7310000000000003E-2</c:v>
                </c:pt>
                <c:pt idx="980">
                  <c:v>-3.7220000000000003E-2</c:v>
                </c:pt>
                <c:pt idx="981" formatCode="0.00E+00">
                  <c:v>-3.6589999999999998E-2</c:v>
                </c:pt>
                <c:pt idx="982" formatCode="0.00E+00">
                  <c:v>-3.6159999999999998E-2</c:v>
                </c:pt>
                <c:pt idx="983" formatCode="0.00E+00">
                  <c:v>-3.6110000000000003E-2</c:v>
                </c:pt>
                <c:pt idx="984" formatCode="0.00E+00">
                  <c:v>-3.4939999999999999E-2</c:v>
                </c:pt>
                <c:pt idx="985" formatCode="0.00E+00">
                  <c:v>-3.2129999999999999E-2</c:v>
                </c:pt>
                <c:pt idx="986" formatCode="0.00E+00">
                  <c:v>-3.2919999999999998E-2</c:v>
                </c:pt>
                <c:pt idx="987" formatCode="0.00E+00">
                  <c:v>-2.9520000000000001E-2</c:v>
                </c:pt>
                <c:pt idx="988" formatCode="0.00E+00">
                  <c:v>-2.588E-2</c:v>
                </c:pt>
                <c:pt idx="989" formatCode="0.00E+00">
                  <c:v>-2.4660000000000001E-2</c:v>
                </c:pt>
                <c:pt idx="990" formatCode="0.00E+00">
                  <c:v>-2.6120000000000001E-2</c:v>
                </c:pt>
                <c:pt idx="991" formatCode="0.00E+00">
                  <c:v>-2.6620000000000001E-2</c:v>
                </c:pt>
                <c:pt idx="992" formatCode="0.00E+00">
                  <c:v>-2.7660000000000001E-2</c:v>
                </c:pt>
                <c:pt idx="993" formatCode="0.00E+00">
                  <c:v>-3.125E-2</c:v>
                </c:pt>
                <c:pt idx="994" formatCode="0.00E+00">
                  <c:v>-3.124E-2</c:v>
                </c:pt>
                <c:pt idx="995">
                  <c:v>-2.5170000000000001E-2</c:v>
                </c:pt>
                <c:pt idx="996">
                  <c:v>-2.3949999999999999E-2</c:v>
                </c:pt>
                <c:pt idx="997">
                  <c:v>-2.1770000000000001E-2</c:v>
                </c:pt>
                <c:pt idx="998" formatCode="0.00E+00">
                  <c:v>-2.3099999999999999E-2</c:v>
                </c:pt>
                <c:pt idx="999" formatCode="0.00E+00">
                  <c:v>-2.1680000000000001E-2</c:v>
                </c:pt>
                <c:pt idx="1000">
                  <c:v>-2.8490000000000001E-2</c:v>
                </c:pt>
                <c:pt idx="1001">
                  <c:v>-2.845E-2</c:v>
                </c:pt>
                <c:pt idx="1002">
                  <c:v>-3.3110000000000001E-2</c:v>
                </c:pt>
                <c:pt idx="1003">
                  <c:v>-3.5499999999999997E-2</c:v>
                </c:pt>
                <c:pt idx="1004" formatCode="0.00E+00">
                  <c:v>-3.56E-2</c:v>
                </c:pt>
                <c:pt idx="1005">
                  <c:v>-3.209E-2</c:v>
                </c:pt>
                <c:pt idx="1006">
                  <c:v>-2.9839999999999998E-2</c:v>
                </c:pt>
                <c:pt idx="1007">
                  <c:v>-2.7380000000000002E-2</c:v>
                </c:pt>
                <c:pt idx="1008">
                  <c:v>-2.4420000000000001E-2</c:v>
                </c:pt>
                <c:pt idx="1009">
                  <c:v>-2.4639999999999999E-2</c:v>
                </c:pt>
                <c:pt idx="1010">
                  <c:v>-2.4979999999999999E-2</c:v>
                </c:pt>
                <c:pt idx="1011" formatCode="0.00E+00">
                  <c:v>-2.767E-2</c:v>
                </c:pt>
                <c:pt idx="1012" formatCode="0.00E+00">
                  <c:v>-2.9610000000000001E-2</c:v>
                </c:pt>
                <c:pt idx="1013" formatCode="0.00E+00">
                  <c:v>-3.2750000000000001E-2</c:v>
                </c:pt>
                <c:pt idx="1014" formatCode="0.00E+00">
                  <c:v>-3.9289999999999999E-2</c:v>
                </c:pt>
                <c:pt idx="1015" formatCode="0.00E+00">
                  <c:v>-3.9759999999999997E-2</c:v>
                </c:pt>
                <c:pt idx="1016" formatCode="0.00E+00">
                  <c:v>-3.73E-2</c:v>
                </c:pt>
                <c:pt idx="1017">
                  <c:v>-3.2669999999999998E-2</c:v>
                </c:pt>
                <c:pt idx="1018">
                  <c:v>-9.8659999999999998E-2</c:v>
                </c:pt>
                <c:pt idx="1019">
                  <c:v>-0.26967000000000002</c:v>
                </c:pt>
                <c:pt idx="1020">
                  <c:v>-0.55281000000000002</c:v>
                </c:pt>
                <c:pt idx="1021">
                  <c:v>-0.92405999999999999</c:v>
                </c:pt>
                <c:pt idx="1022">
                  <c:v>-1.35758</c:v>
                </c:pt>
                <c:pt idx="1023">
                  <c:v>-1.76929</c:v>
                </c:pt>
                <c:pt idx="1024">
                  <c:v>-2.0819299999999998</c:v>
                </c:pt>
                <c:pt idx="1025">
                  <c:v>-2.2428599999999999</c:v>
                </c:pt>
                <c:pt idx="1026">
                  <c:v>-2.2383500000000001</c:v>
                </c:pt>
                <c:pt idx="1027">
                  <c:v>-2.0871</c:v>
                </c:pt>
                <c:pt idx="1028">
                  <c:v>-1.81494</c:v>
                </c:pt>
                <c:pt idx="1029">
                  <c:v>-1.4875700000000001</c:v>
                </c:pt>
                <c:pt idx="1030">
                  <c:v>-1.1696800000000001</c:v>
                </c:pt>
                <c:pt idx="1031">
                  <c:v>-0.90137999999999996</c:v>
                </c:pt>
                <c:pt idx="1032">
                  <c:v>-0.70237000000000005</c:v>
                </c:pt>
                <c:pt idx="1033">
                  <c:v>-0.56039000000000005</c:v>
                </c:pt>
                <c:pt idx="1034">
                  <c:v>-0.45308999999999999</c:v>
                </c:pt>
                <c:pt idx="1035">
                  <c:v>-0.37562000000000001</c:v>
                </c:pt>
                <c:pt idx="1036">
                  <c:v>-0.32057999999999998</c:v>
                </c:pt>
                <c:pt idx="1037">
                  <c:v>-0.27587</c:v>
                </c:pt>
                <c:pt idx="1038">
                  <c:v>-0.24054</c:v>
                </c:pt>
                <c:pt idx="1039">
                  <c:v>-0.21565999999999999</c:v>
                </c:pt>
                <c:pt idx="1040">
                  <c:v>-0.19359000000000001</c:v>
                </c:pt>
                <c:pt idx="1041">
                  <c:v>-0.17432</c:v>
                </c:pt>
                <c:pt idx="1042">
                  <c:v>-0.16078000000000001</c:v>
                </c:pt>
                <c:pt idx="1043">
                  <c:v>-0.1452</c:v>
                </c:pt>
                <c:pt idx="1044">
                  <c:v>-0.13149</c:v>
                </c:pt>
                <c:pt idx="1045">
                  <c:v>-0.12046999999999999</c:v>
                </c:pt>
                <c:pt idx="1046">
                  <c:v>-0.11070000000000001</c:v>
                </c:pt>
                <c:pt idx="1047">
                  <c:v>-0.10047</c:v>
                </c:pt>
                <c:pt idx="1048">
                  <c:v>-9.7009999999999999E-2</c:v>
                </c:pt>
                <c:pt idx="1049" formatCode="0.00E+00">
                  <c:v>-9.2979999999999993E-2</c:v>
                </c:pt>
                <c:pt idx="1050" formatCode="0.00E+00">
                  <c:v>-8.6430000000000007E-2</c:v>
                </c:pt>
                <c:pt idx="1051" formatCode="0.00E+00">
                  <c:v>-7.9079999999999998E-2</c:v>
                </c:pt>
                <c:pt idx="1052" formatCode="0.00E+00">
                  <c:v>-7.22E-2</c:v>
                </c:pt>
                <c:pt idx="1053" formatCode="0.00E+00">
                  <c:v>-6.7949999999999997E-2</c:v>
                </c:pt>
                <c:pt idx="1054" formatCode="0.00E+00">
                  <c:v>-6.1780000000000002E-2</c:v>
                </c:pt>
                <c:pt idx="1055">
                  <c:v>-5.9659999999999998E-2</c:v>
                </c:pt>
                <c:pt idx="1056">
                  <c:v>-5.9580000000000001E-2</c:v>
                </c:pt>
                <c:pt idx="1057">
                  <c:v>-5.6160000000000002E-2</c:v>
                </c:pt>
                <c:pt idx="1058">
                  <c:v>-4.8849999999999998E-2</c:v>
                </c:pt>
                <c:pt idx="1059">
                  <c:v>-4.539E-2</c:v>
                </c:pt>
                <c:pt idx="1060" formatCode="0.00E+00">
                  <c:v>-4.0890000000000003E-2</c:v>
                </c:pt>
                <c:pt idx="1061" formatCode="0.00E+00">
                  <c:v>-3.6339999999999997E-2</c:v>
                </c:pt>
                <c:pt idx="1062" formatCode="0.00E+00">
                  <c:v>-3.5099999999999999E-2</c:v>
                </c:pt>
                <c:pt idx="1063">
                  <c:v>-3.3439999999999998E-2</c:v>
                </c:pt>
                <c:pt idx="1064">
                  <c:v>-3.4790000000000001E-2</c:v>
                </c:pt>
                <c:pt idx="1065" formatCode="0.00E+00">
                  <c:v>-3.7060000000000003E-2</c:v>
                </c:pt>
                <c:pt idx="1066">
                  <c:v>-3.7740000000000003E-2</c:v>
                </c:pt>
                <c:pt idx="1067">
                  <c:v>-3.78E-2</c:v>
                </c:pt>
                <c:pt idx="1068">
                  <c:v>-3.551E-2</c:v>
                </c:pt>
                <c:pt idx="1069" formatCode="0.00E+00">
                  <c:v>-3.1919999999999997E-2</c:v>
                </c:pt>
                <c:pt idx="1070" formatCode="0.00E+00">
                  <c:v>-2.9090000000000001E-2</c:v>
                </c:pt>
                <c:pt idx="1071" formatCode="0.00E+00">
                  <c:v>-2.7140000000000001E-2</c:v>
                </c:pt>
                <c:pt idx="1072" formatCode="0.00E+00">
                  <c:v>-2.8070000000000001E-2</c:v>
                </c:pt>
                <c:pt idx="1073" formatCode="0.00E+00">
                  <c:v>-3.0929999999999999E-2</c:v>
                </c:pt>
                <c:pt idx="1074">
                  <c:v>-3.0519999999999999E-2</c:v>
                </c:pt>
                <c:pt idx="1075" formatCode="0.00E+00">
                  <c:v>-2.9530000000000001E-2</c:v>
                </c:pt>
                <c:pt idx="1076" formatCode="0.00E+00">
                  <c:v>-3.1469999999999998E-2</c:v>
                </c:pt>
                <c:pt idx="1077" formatCode="0.00E+00">
                  <c:v>-2.521E-2</c:v>
                </c:pt>
                <c:pt idx="1078">
                  <c:v>-2.2370000000000001E-2</c:v>
                </c:pt>
                <c:pt idx="1079">
                  <c:v>-2.18E-2</c:v>
                </c:pt>
                <c:pt idx="1080">
                  <c:v>-2.562E-2</c:v>
                </c:pt>
                <c:pt idx="1081">
                  <c:v>-2.4209999999999999E-2</c:v>
                </c:pt>
                <c:pt idx="1082">
                  <c:v>-2.9960000000000001E-2</c:v>
                </c:pt>
                <c:pt idx="1083">
                  <c:v>-3.2730000000000002E-2</c:v>
                </c:pt>
                <c:pt idx="1084">
                  <c:v>-3.3849999999999998E-2</c:v>
                </c:pt>
                <c:pt idx="1085">
                  <c:v>-3.0499999999999999E-2</c:v>
                </c:pt>
                <c:pt idx="1086">
                  <c:v>-3.108E-2</c:v>
                </c:pt>
                <c:pt idx="1087">
                  <c:v>-3.2160000000000001E-2</c:v>
                </c:pt>
                <c:pt idx="1088">
                  <c:v>-3.141E-2</c:v>
                </c:pt>
                <c:pt idx="1089">
                  <c:v>-3.048E-2</c:v>
                </c:pt>
                <c:pt idx="1090">
                  <c:v>-2.6040000000000001E-2</c:v>
                </c:pt>
                <c:pt idx="1091">
                  <c:v>-2.8299999999999999E-2</c:v>
                </c:pt>
                <c:pt idx="1092" formatCode="0.00E+00">
                  <c:v>-2.8420000000000001E-2</c:v>
                </c:pt>
                <c:pt idx="1093" formatCode="0.00E+00">
                  <c:v>-3.2140000000000002E-2</c:v>
                </c:pt>
                <c:pt idx="1094" formatCode="0.00E+00">
                  <c:v>-3.0380000000000001E-2</c:v>
                </c:pt>
                <c:pt idx="1095" formatCode="0.00E+00">
                  <c:v>-3.3140000000000003E-2</c:v>
                </c:pt>
                <c:pt idx="1096" formatCode="0.00E+00">
                  <c:v>-2.912E-2</c:v>
                </c:pt>
                <c:pt idx="1097" formatCode="0.00E+00">
                  <c:v>-3.041E-2</c:v>
                </c:pt>
                <c:pt idx="1098">
                  <c:v>-2.7269999999999999E-2</c:v>
                </c:pt>
                <c:pt idx="1099" formatCode="0.00E+00">
                  <c:v>-2.7099999999999999E-2</c:v>
                </c:pt>
                <c:pt idx="1100">
                  <c:v>-2.7140000000000001E-2</c:v>
                </c:pt>
                <c:pt idx="1101">
                  <c:v>-2.793E-2</c:v>
                </c:pt>
                <c:pt idx="1102">
                  <c:v>-2.3910000000000001E-2</c:v>
                </c:pt>
                <c:pt idx="1103" formatCode="0.00E+00">
                  <c:v>-2.069E-2</c:v>
                </c:pt>
                <c:pt idx="1104" formatCode="0.00E+00">
                  <c:v>-2.1100000000000001E-2</c:v>
                </c:pt>
                <c:pt idx="1105">
                  <c:v>-1.8759999999999999E-2</c:v>
                </c:pt>
                <c:pt idx="1106" formatCode="0.00E+00">
                  <c:v>-1.754E-2</c:v>
                </c:pt>
                <c:pt idx="1107" formatCode="0.00E+00">
                  <c:v>-1.7909999999999999E-2</c:v>
                </c:pt>
                <c:pt idx="1108" formatCode="0.00E+00">
                  <c:v>-2.444E-2</c:v>
                </c:pt>
                <c:pt idx="1109">
                  <c:v>-2.8830000000000001E-2</c:v>
                </c:pt>
                <c:pt idx="1110">
                  <c:v>-3.1879999999999999E-2</c:v>
                </c:pt>
                <c:pt idx="1111">
                  <c:v>-3.3340000000000002E-2</c:v>
                </c:pt>
                <c:pt idx="1112">
                  <c:v>-3.0550000000000001E-2</c:v>
                </c:pt>
                <c:pt idx="1113">
                  <c:v>-2.681E-2</c:v>
                </c:pt>
                <c:pt idx="1114">
                  <c:v>-2.1930000000000002E-2</c:v>
                </c:pt>
                <c:pt idx="1115">
                  <c:v>-2.0740000000000001E-2</c:v>
                </c:pt>
                <c:pt idx="1116" formatCode="0.00E+00">
                  <c:v>-2.2349999999999998E-2</c:v>
                </c:pt>
                <c:pt idx="1117" formatCode="0.00E+00">
                  <c:v>-2.496E-2</c:v>
                </c:pt>
                <c:pt idx="1118">
                  <c:v>-2.657E-2</c:v>
                </c:pt>
                <c:pt idx="1119" formatCode="0.00E+00">
                  <c:v>-2.776E-2</c:v>
                </c:pt>
                <c:pt idx="1120">
                  <c:v>-2.828E-2</c:v>
                </c:pt>
                <c:pt idx="1121">
                  <c:v>-2.4750000000000001E-2</c:v>
                </c:pt>
                <c:pt idx="1122">
                  <c:v>-2.2009999999999998E-2</c:v>
                </c:pt>
                <c:pt idx="1123">
                  <c:v>-1.721E-2</c:v>
                </c:pt>
                <c:pt idx="1124">
                  <c:v>-1.7739999999999999E-2</c:v>
                </c:pt>
                <c:pt idx="1125">
                  <c:v>-1.771E-2</c:v>
                </c:pt>
                <c:pt idx="1126" formatCode="0.00E+00">
                  <c:v>-2.2550000000000001E-2</c:v>
                </c:pt>
                <c:pt idx="1127">
                  <c:v>-2.0719999999999999E-2</c:v>
                </c:pt>
                <c:pt idx="1128" formatCode="0.00E+00">
                  <c:v>-2.1000000000000001E-2</c:v>
                </c:pt>
                <c:pt idx="1129" formatCode="0.00E+00">
                  <c:v>-2.2190000000000001E-2</c:v>
                </c:pt>
                <c:pt idx="1130" formatCode="0.00E+00">
                  <c:v>-2.376E-2</c:v>
                </c:pt>
                <c:pt idx="1131" formatCode="0.00E+00">
                  <c:v>-1.9970000000000002E-2</c:v>
                </c:pt>
                <c:pt idx="1132" formatCode="0.00E+00">
                  <c:v>-1.9689999999999999E-2</c:v>
                </c:pt>
                <c:pt idx="1133" formatCode="0.00E+00">
                  <c:v>-2.2689999999999998E-2</c:v>
                </c:pt>
                <c:pt idx="1134">
                  <c:v>-2.0279999999999999E-2</c:v>
                </c:pt>
                <c:pt idx="1135" formatCode="0.00E+00">
                  <c:v>-1.5740000000000001E-2</c:v>
                </c:pt>
                <c:pt idx="1136">
                  <c:v>-1.2659999999999999E-2</c:v>
                </c:pt>
                <c:pt idx="1137">
                  <c:v>-1.532E-2</c:v>
                </c:pt>
                <c:pt idx="1138">
                  <c:v>-6.0729999999999999E-2</c:v>
                </c:pt>
                <c:pt idx="1139">
                  <c:v>-0.18945000000000001</c:v>
                </c:pt>
                <c:pt idx="1140">
                  <c:v>-0.38949</c:v>
                </c:pt>
                <c:pt idx="1141">
                  <c:v>-0.65425999999999995</c:v>
                </c:pt>
                <c:pt idx="1142">
                  <c:v>-0.97467999999999999</c:v>
                </c:pt>
                <c:pt idx="1143">
                  <c:v>-1.30949</c:v>
                </c:pt>
                <c:pt idx="1144">
                  <c:v>-1.5982700000000001</c:v>
                </c:pt>
                <c:pt idx="1145">
                  <c:v>-1.8024199999999999</c:v>
                </c:pt>
                <c:pt idx="1146">
                  <c:v>-1.89334</c:v>
                </c:pt>
                <c:pt idx="1147">
                  <c:v>-1.8614999999999999</c:v>
                </c:pt>
                <c:pt idx="1148">
                  <c:v>-1.70716</c:v>
                </c:pt>
                <c:pt idx="1149">
                  <c:v>-1.46353</c:v>
                </c:pt>
                <c:pt idx="1150">
                  <c:v>-1.19631</c:v>
                </c:pt>
                <c:pt idx="1151">
                  <c:v>-0.94886999999999999</c:v>
                </c:pt>
                <c:pt idx="1152">
                  <c:v>-0.74824999999999997</c:v>
                </c:pt>
                <c:pt idx="1153">
                  <c:v>-0.59219999999999995</c:v>
                </c:pt>
                <c:pt idx="1154">
                  <c:v>-0.47292000000000001</c:v>
                </c:pt>
                <c:pt idx="1155">
                  <c:v>-0.38203999999999999</c:v>
                </c:pt>
                <c:pt idx="1156">
                  <c:v>-0.31147000000000002</c:v>
                </c:pt>
                <c:pt idx="1157">
                  <c:v>-0.25548999999999999</c:v>
                </c:pt>
                <c:pt idx="1158">
                  <c:v>-0.21349000000000001</c:v>
                </c:pt>
                <c:pt idx="1159">
                  <c:v>-0.184</c:v>
                </c:pt>
                <c:pt idx="1160">
                  <c:v>-0.15689</c:v>
                </c:pt>
                <c:pt idx="1161">
                  <c:v>-0.13450999999999999</c:v>
                </c:pt>
                <c:pt idx="1162">
                  <c:v>-0.11430999999999999</c:v>
                </c:pt>
                <c:pt idx="1163">
                  <c:v>-9.0459999999999999E-2</c:v>
                </c:pt>
                <c:pt idx="1164">
                  <c:v>-6.8629999999999997E-2</c:v>
                </c:pt>
                <c:pt idx="1165">
                  <c:v>-5.0099999999999999E-2</c:v>
                </c:pt>
                <c:pt idx="1166">
                  <c:v>-3.2739999999999998E-2</c:v>
                </c:pt>
                <c:pt idx="1167">
                  <c:v>-1.8599999999999998E-2</c:v>
                </c:pt>
                <c:pt idx="1168">
                  <c:v>-1.221E-2</c:v>
                </c:pt>
                <c:pt idx="1169">
                  <c:v>-6.5199999999999998E-3</c:v>
                </c:pt>
                <c:pt idx="1170" formatCode="0.00E+00">
                  <c:v>-3.3E-3</c:v>
                </c:pt>
                <c:pt idx="1171" formatCode="0.00E+00">
                  <c:v>-6.6352900000000005E-4</c:v>
                </c:pt>
                <c:pt idx="1172" formatCode="0.00E+00">
                  <c:v>-9.1656799999999998E-4</c:v>
                </c:pt>
                <c:pt idx="1173">
                  <c:v>1.8400000000000001E-3</c:v>
                </c:pt>
                <c:pt idx="1174">
                  <c:v>6.5300000000000002E-3</c:v>
                </c:pt>
                <c:pt idx="1175">
                  <c:v>8.3700000000000007E-3</c:v>
                </c:pt>
                <c:pt idx="1176">
                  <c:v>1.146E-2</c:v>
                </c:pt>
                <c:pt idx="1177">
                  <c:v>1.7520000000000001E-2</c:v>
                </c:pt>
                <c:pt idx="1178">
                  <c:v>1.823E-2</c:v>
                </c:pt>
                <c:pt idx="1179">
                  <c:v>2.2249999999999999E-2</c:v>
                </c:pt>
                <c:pt idx="1180" formatCode="0.00E+00">
                  <c:v>2.9569999999999999E-2</c:v>
                </c:pt>
                <c:pt idx="1181">
                  <c:v>3.3000000000000002E-2</c:v>
                </c:pt>
                <c:pt idx="1182">
                  <c:v>3.0030000000000001E-2</c:v>
                </c:pt>
                <c:pt idx="1183" formatCode="0.00E+00">
                  <c:v>3.3119999999999997E-2</c:v>
                </c:pt>
                <c:pt idx="1184">
                  <c:v>2.9899999999999999E-2</c:v>
                </c:pt>
                <c:pt idx="1185">
                  <c:v>2.8809999999999999E-2</c:v>
                </c:pt>
                <c:pt idx="1186">
                  <c:v>2.6960000000000001E-2</c:v>
                </c:pt>
                <c:pt idx="1187">
                  <c:v>3.1269999999999999E-2</c:v>
                </c:pt>
                <c:pt idx="1188">
                  <c:v>3.2939999999999997E-2</c:v>
                </c:pt>
                <c:pt idx="1189" formatCode="0.00E+00">
                  <c:v>3.2480000000000002E-2</c:v>
                </c:pt>
                <c:pt idx="1190" formatCode="0.00E+00">
                  <c:v>2.4819999999999998E-2</c:v>
                </c:pt>
                <c:pt idx="1191" formatCode="0.00E+00">
                  <c:v>2.1139999999999999E-2</c:v>
                </c:pt>
                <c:pt idx="1192">
                  <c:v>1.7579999999999998E-2</c:v>
                </c:pt>
                <c:pt idx="1193" formatCode="0.00E+00">
                  <c:v>1.444E-2</c:v>
                </c:pt>
                <c:pt idx="1194" formatCode="0.00E+00">
                  <c:v>1.49E-2</c:v>
                </c:pt>
                <c:pt idx="1195" formatCode="0.00E+00">
                  <c:v>1.7860000000000001E-2</c:v>
                </c:pt>
                <c:pt idx="1196" formatCode="0.00E+00">
                  <c:v>1.915E-2</c:v>
                </c:pt>
                <c:pt idx="1197" formatCode="0.00E+00">
                  <c:v>1.9570000000000001E-2</c:v>
                </c:pt>
                <c:pt idx="1198" formatCode="0.00E+00">
                  <c:v>1.7510000000000001E-2</c:v>
                </c:pt>
                <c:pt idx="1199">
                  <c:v>1.8010000000000002E-2</c:v>
                </c:pt>
                <c:pt idx="1200">
                  <c:v>1.8169999999999999E-2</c:v>
                </c:pt>
                <c:pt idx="1201">
                  <c:v>1.6240000000000001E-2</c:v>
                </c:pt>
                <c:pt idx="1202">
                  <c:v>1.5650000000000001E-2</c:v>
                </c:pt>
                <c:pt idx="1203" formatCode="0.00E+00">
                  <c:v>1.8749999999999999E-2</c:v>
                </c:pt>
                <c:pt idx="1204" formatCode="0.00E+00">
                  <c:v>1.485E-2</c:v>
                </c:pt>
                <c:pt idx="1205" formatCode="0.00E+00">
                  <c:v>1.43E-2</c:v>
                </c:pt>
                <c:pt idx="1206" formatCode="0.00E+00">
                  <c:v>1.5259999999999999E-2</c:v>
                </c:pt>
                <c:pt idx="1207" formatCode="0.00E+00">
                  <c:v>1.4460000000000001E-2</c:v>
                </c:pt>
                <c:pt idx="1208" formatCode="0.00E+00">
                  <c:v>1.153E-2</c:v>
                </c:pt>
                <c:pt idx="1209" formatCode="0.00E+00">
                  <c:v>1.274E-2</c:v>
                </c:pt>
                <c:pt idx="1210" formatCode="0.00E+00">
                  <c:v>1.21E-2</c:v>
                </c:pt>
                <c:pt idx="1211" formatCode="0.00E+00">
                  <c:v>1.034E-2</c:v>
                </c:pt>
                <c:pt idx="1212">
                  <c:v>1.009E-2</c:v>
                </c:pt>
                <c:pt idx="1213">
                  <c:v>1.008E-2</c:v>
                </c:pt>
                <c:pt idx="1214">
                  <c:v>1.225E-2</c:v>
                </c:pt>
                <c:pt idx="1215" formatCode="0.00E+00">
                  <c:v>1.2670000000000001E-2</c:v>
                </c:pt>
                <c:pt idx="1216" formatCode="0.00E+00">
                  <c:v>1.325E-2</c:v>
                </c:pt>
                <c:pt idx="1217">
                  <c:v>1.1690000000000001E-2</c:v>
                </c:pt>
                <c:pt idx="1218" formatCode="0.00E+00">
                  <c:v>5.62E-3</c:v>
                </c:pt>
                <c:pt idx="1219" formatCode="0.00E+00">
                  <c:v>7.6488299999999995E-4</c:v>
                </c:pt>
                <c:pt idx="1220">
                  <c:v>-4.3899999999999998E-3</c:v>
                </c:pt>
                <c:pt idx="1221">
                  <c:v>-4.1799999999999997E-3</c:v>
                </c:pt>
                <c:pt idx="1222" formatCode="0.00E+00">
                  <c:v>-5.64E-3</c:v>
                </c:pt>
                <c:pt idx="1223" formatCode="0.00E+00">
                  <c:v>-1.2099999999999999E-3</c:v>
                </c:pt>
                <c:pt idx="1224" formatCode="0.00E+00">
                  <c:v>-5.8357700000000005E-4</c:v>
                </c:pt>
                <c:pt idx="1225" formatCode="0.00E+00">
                  <c:v>3.8956799999999999E-5</c:v>
                </c:pt>
                <c:pt idx="1226" formatCode="0.00E+00">
                  <c:v>2.8493099999999999E-4</c:v>
                </c:pt>
                <c:pt idx="1227" formatCode="0.00E+00">
                  <c:v>5.0899999999999999E-3</c:v>
                </c:pt>
                <c:pt idx="1228">
                  <c:v>6.1700000000000001E-3</c:v>
                </c:pt>
                <c:pt idx="1229">
                  <c:v>7.0099999999999997E-3</c:v>
                </c:pt>
                <c:pt idx="1230" formatCode="0.00E+00">
                  <c:v>7.6699999999999997E-3</c:v>
                </c:pt>
                <c:pt idx="1231">
                  <c:v>4.1900000000000001E-3</c:v>
                </c:pt>
                <c:pt idx="1232" formatCode="0.00E+00">
                  <c:v>4.6100000000000004E-3</c:v>
                </c:pt>
                <c:pt idx="1233" formatCode="0.00E+00">
                  <c:v>8.4899999999999993E-3</c:v>
                </c:pt>
                <c:pt idx="1234" formatCode="0.00E+00">
                  <c:v>1.171E-2</c:v>
                </c:pt>
                <c:pt idx="1235" formatCode="0.00E+00">
                  <c:v>1.6889999999999999E-2</c:v>
                </c:pt>
                <c:pt idx="1236" formatCode="0.00E+00">
                  <c:v>1.873E-2</c:v>
                </c:pt>
                <c:pt idx="1237" formatCode="0.00E+00">
                  <c:v>1.4540000000000001E-2</c:v>
                </c:pt>
                <c:pt idx="1238" formatCode="0.00E+00">
                  <c:v>1.123E-2</c:v>
                </c:pt>
                <c:pt idx="1239" formatCode="0.00E+00">
                  <c:v>1.1350000000000001E-2</c:v>
                </c:pt>
                <c:pt idx="1240" formatCode="0.00E+00">
                  <c:v>1.6199999999999999E-2</c:v>
                </c:pt>
                <c:pt idx="1241" formatCode="0.00E+00">
                  <c:v>2.0289999999999999E-2</c:v>
                </c:pt>
                <c:pt idx="1242" formatCode="0.00E+00">
                  <c:v>2.2800000000000001E-2</c:v>
                </c:pt>
                <c:pt idx="1243" formatCode="0.00E+00">
                  <c:v>2.6519999999999998E-2</c:v>
                </c:pt>
                <c:pt idx="1244" formatCode="0.00E+00">
                  <c:v>2.8060000000000002E-2</c:v>
                </c:pt>
                <c:pt idx="1245" formatCode="0.00E+00">
                  <c:v>2.7720000000000002E-2</c:v>
                </c:pt>
                <c:pt idx="1246" formatCode="0.00E+00">
                  <c:v>2.6579999999999999E-2</c:v>
                </c:pt>
                <c:pt idx="1247" formatCode="0.00E+00">
                  <c:v>2.9340000000000001E-2</c:v>
                </c:pt>
                <c:pt idx="1248" formatCode="0.00E+00">
                  <c:v>2.9839999999999998E-2</c:v>
                </c:pt>
                <c:pt idx="1249" formatCode="0.00E+00">
                  <c:v>3.0499999999999999E-2</c:v>
                </c:pt>
                <c:pt idx="1250" formatCode="0.00E+00">
                  <c:v>2.6669999999999999E-2</c:v>
                </c:pt>
                <c:pt idx="1251" formatCode="0.00E+00">
                  <c:v>2.911E-2</c:v>
                </c:pt>
                <c:pt idx="1252" formatCode="0.00E+00">
                  <c:v>3.2000000000000001E-2</c:v>
                </c:pt>
                <c:pt idx="1253" formatCode="0.00E+00">
                  <c:v>3.4779999999999998E-2</c:v>
                </c:pt>
                <c:pt idx="1254">
                  <c:v>3.5630000000000002E-2</c:v>
                </c:pt>
                <c:pt idx="1255" formatCode="0.00E+00">
                  <c:v>3.7139999999999999E-2</c:v>
                </c:pt>
                <c:pt idx="1256" formatCode="0.00E+00">
                  <c:v>3.678E-2</c:v>
                </c:pt>
                <c:pt idx="1257" formatCode="0.00E+00">
                  <c:v>3.5490000000000001E-2</c:v>
                </c:pt>
                <c:pt idx="1258">
                  <c:v>7.43E-3</c:v>
                </c:pt>
                <c:pt idx="1259">
                  <c:v>-5.9459999999999999E-2</c:v>
                </c:pt>
                <c:pt idx="1260">
                  <c:v>-0.15564</c:v>
                </c:pt>
                <c:pt idx="1261">
                  <c:v>-0.28904999999999997</c:v>
                </c:pt>
                <c:pt idx="1262">
                  <c:v>-0.46854000000000001</c:v>
                </c:pt>
                <c:pt idx="1263">
                  <c:v>-0.68496000000000001</c:v>
                </c:pt>
                <c:pt idx="1264">
                  <c:v>-0.90934000000000004</c:v>
                </c:pt>
                <c:pt idx="1265">
                  <c:v>-1.12338</c:v>
                </c:pt>
                <c:pt idx="1266">
                  <c:v>-1.28546</c:v>
                </c:pt>
                <c:pt idx="1267">
                  <c:v>-1.37218</c:v>
                </c:pt>
                <c:pt idx="1268">
                  <c:v>-1.36016</c:v>
                </c:pt>
                <c:pt idx="1269">
                  <c:v>-1.26145</c:v>
                </c:pt>
                <c:pt idx="1270">
                  <c:v>-1.10822</c:v>
                </c:pt>
                <c:pt idx="1271">
                  <c:v>-0.93683000000000005</c:v>
                </c:pt>
                <c:pt idx="1272">
                  <c:v>-0.77900000000000003</c:v>
                </c:pt>
                <c:pt idx="1273">
                  <c:v>-0.64124999999999999</c:v>
                </c:pt>
                <c:pt idx="1274">
                  <c:v>-0.52459</c:v>
                </c:pt>
                <c:pt idx="1275">
                  <c:v>-0.43458000000000002</c:v>
                </c:pt>
                <c:pt idx="1276">
                  <c:v>-0.36595</c:v>
                </c:pt>
                <c:pt idx="1277">
                  <c:v>-0.30606</c:v>
                </c:pt>
                <c:pt idx="1278">
                  <c:v>-0.25594</c:v>
                </c:pt>
                <c:pt idx="1279">
                  <c:v>-0.22009999999999999</c:v>
                </c:pt>
                <c:pt idx="1280">
                  <c:v>-0.18795000000000001</c:v>
                </c:pt>
                <c:pt idx="1281">
                  <c:v>-0.16278000000000001</c:v>
                </c:pt>
                <c:pt idx="1282">
                  <c:v>-0.14513999999999999</c:v>
                </c:pt>
                <c:pt idx="1283">
                  <c:v>-0.13067999999999999</c:v>
                </c:pt>
                <c:pt idx="1284">
                  <c:v>-0.11497</c:v>
                </c:pt>
                <c:pt idx="1285">
                  <c:v>-0.10018000000000001</c:v>
                </c:pt>
                <c:pt idx="1286">
                  <c:v>-8.2619999999999999E-2</c:v>
                </c:pt>
                <c:pt idx="1287">
                  <c:v>-6.411E-2</c:v>
                </c:pt>
                <c:pt idx="1288">
                  <c:v>-4.8309999999999999E-2</c:v>
                </c:pt>
                <c:pt idx="1289" formatCode="0.00E+00">
                  <c:v>-3.6609999999999997E-2</c:v>
                </c:pt>
                <c:pt idx="1290" formatCode="0.00E+00">
                  <c:v>-2.7890000000000002E-2</c:v>
                </c:pt>
                <c:pt idx="1291" formatCode="0.00E+00">
                  <c:v>-2.2009999999999998E-2</c:v>
                </c:pt>
                <c:pt idx="1292" formatCode="0.00E+00">
                  <c:v>-1.248E-2</c:v>
                </c:pt>
                <c:pt idx="1293" formatCode="0.00E+00">
                  <c:v>-8.5699999999999995E-3</c:v>
                </c:pt>
                <c:pt idx="1294" formatCode="0.00E+00">
                  <c:v>-4.1999999999999997E-3</c:v>
                </c:pt>
                <c:pt idx="1295">
                  <c:v>-1.41E-3</c:v>
                </c:pt>
                <c:pt idx="1296">
                  <c:v>1.92E-3</c:v>
                </c:pt>
                <c:pt idx="1297">
                  <c:v>2.6900000000000001E-3</c:v>
                </c:pt>
                <c:pt idx="1298">
                  <c:v>7.0699999999999999E-3</c:v>
                </c:pt>
                <c:pt idx="1299">
                  <c:v>7.0499999999999998E-3</c:v>
                </c:pt>
                <c:pt idx="1300">
                  <c:v>1.0500000000000001E-2</c:v>
                </c:pt>
                <c:pt idx="1301">
                  <c:v>1.362E-2</c:v>
                </c:pt>
                <c:pt idx="1302">
                  <c:v>1.285E-2</c:v>
                </c:pt>
                <c:pt idx="1303">
                  <c:v>1.107E-2</c:v>
                </c:pt>
                <c:pt idx="1304">
                  <c:v>1.474E-2</c:v>
                </c:pt>
                <c:pt idx="1305">
                  <c:v>1.9199999999999998E-2</c:v>
                </c:pt>
                <c:pt idx="1306" formatCode="0.00E+00">
                  <c:v>2.4680000000000001E-2</c:v>
                </c:pt>
                <c:pt idx="1307">
                  <c:v>2.8160000000000001E-2</c:v>
                </c:pt>
                <c:pt idx="1308">
                  <c:v>3.569E-2</c:v>
                </c:pt>
                <c:pt idx="1309" formatCode="0.00E+00">
                  <c:v>3.5439999999999999E-2</c:v>
                </c:pt>
                <c:pt idx="1310">
                  <c:v>3.6150000000000002E-2</c:v>
                </c:pt>
                <c:pt idx="1311">
                  <c:v>3.0880000000000001E-2</c:v>
                </c:pt>
                <c:pt idx="1312">
                  <c:v>2.9829999999999999E-2</c:v>
                </c:pt>
                <c:pt idx="1313">
                  <c:v>3.0290000000000001E-2</c:v>
                </c:pt>
                <c:pt idx="1314">
                  <c:v>3.1289999999999998E-2</c:v>
                </c:pt>
                <c:pt idx="1315">
                  <c:v>2.903E-2</c:v>
                </c:pt>
                <c:pt idx="1316" formatCode="0.00E+00">
                  <c:v>2.9829999999999999E-2</c:v>
                </c:pt>
                <c:pt idx="1317" formatCode="0.00E+00">
                  <c:v>2.7779999999999999E-2</c:v>
                </c:pt>
                <c:pt idx="1318" formatCode="0.00E+00">
                  <c:v>2.0119999999999999E-2</c:v>
                </c:pt>
                <c:pt idx="1319" formatCode="0.00E+00">
                  <c:v>1.644E-2</c:v>
                </c:pt>
                <c:pt idx="1320" formatCode="0.00E+00">
                  <c:v>1.5689999999999999E-2</c:v>
                </c:pt>
                <c:pt idx="1321" formatCode="0.00E+00">
                  <c:v>1.3050000000000001E-2</c:v>
                </c:pt>
                <c:pt idx="1322" formatCode="0.00E+00">
                  <c:v>9.9500000000000005E-3</c:v>
                </c:pt>
                <c:pt idx="1323">
                  <c:v>1.2800000000000001E-2</c:v>
                </c:pt>
                <c:pt idx="1324" formatCode="0.00E+00">
                  <c:v>1.451E-2</c:v>
                </c:pt>
                <c:pt idx="1325" formatCode="0.00E+00">
                  <c:v>1.125E-2</c:v>
                </c:pt>
                <c:pt idx="1326" formatCode="0.00E+00">
                  <c:v>7.3200000000000001E-3</c:v>
                </c:pt>
                <c:pt idx="1327" formatCode="0.00E+00">
                  <c:v>6.9800000000000001E-3</c:v>
                </c:pt>
                <c:pt idx="1328" formatCode="0.00E+00">
                  <c:v>2.2100000000000002E-3</c:v>
                </c:pt>
                <c:pt idx="1329" formatCode="0.00E+00">
                  <c:v>2.8624999999999999E-4</c:v>
                </c:pt>
                <c:pt idx="1330" formatCode="0.00E+00">
                  <c:v>2.2100000000000002E-3</c:v>
                </c:pt>
                <c:pt idx="1331" formatCode="0.00E+00">
                  <c:v>2.8800000000000002E-3</c:v>
                </c:pt>
                <c:pt idx="1332" formatCode="0.00E+00">
                  <c:v>-4.9231599999999998E-5</c:v>
                </c:pt>
                <c:pt idx="1333" formatCode="0.00E+00">
                  <c:v>8.7099400000000004E-4</c:v>
                </c:pt>
                <c:pt idx="1334" formatCode="0.00E+00">
                  <c:v>-1.8432499999999999E-4</c:v>
                </c:pt>
                <c:pt idx="1335" formatCode="0.00E+00">
                  <c:v>-1.83E-3</c:v>
                </c:pt>
                <c:pt idx="1336" formatCode="0.00E+00">
                  <c:v>-6.7347499999999999E-4</c:v>
                </c:pt>
                <c:pt idx="1337" formatCode="0.00E+00">
                  <c:v>2.1199999999999999E-3</c:v>
                </c:pt>
                <c:pt idx="1338" formatCode="0.00E+00">
                  <c:v>-3.2582500000000002E-4</c:v>
                </c:pt>
                <c:pt idx="1339" formatCode="0.00E+00">
                  <c:v>7.0571999999999996E-4</c:v>
                </c:pt>
                <c:pt idx="1340" formatCode="0.00E+00">
                  <c:v>2.49E-3</c:v>
                </c:pt>
                <c:pt idx="1341" formatCode="0.00E+00">
                  <c:v>2.81E-3</c:v>
                </c:pt>
                <c:pt idx="1342">
                  <c:v>4.5500000000000002E-3</c:v>
                </c:pt>
                <c:pt idx="1343" formatCode="0.00E+00">
                  <c:v>3.5300000000000002E-3</c:v>
                </c:pt>
                <c:pt idx="1344" formatCode="0.00E+00">
                  <c:v>1.5499999999999999E-3</c:v>
                </c:pt>
                <c:pt idx="1345" formatCode="0.00E+00">
                  <c:v>-2.6900000000000001E-3</c:v>
                </c:pt>
                <c:pt idx="1346">
                  <c:v>-3.16E-3</c:v>
                </c:pt>
                <c:pt idx="1347" formatCode="0.00E+00">
                  <c:v>-1.5900000000000001E-3</c:v>
                </c:pt>
                <c:pt idx="1348" formatCode="0.00E+00">
                  <c:v>2.2499999999999998E-3</c:v>
                </c:pt>
                <c:pt idx="1349" formatCode="0.00E+00">
                  <c:v>2.8600000000000001E-3</c:v>
                </c:pt>
                <c:pt idx="1350" formatCode="0.00E+00">
                  <c:v>3.98E-3</c:v>
                </c:pt>
                <c:pt idx="1351" formatCode="0.00E+00">
                  <c:v>6.7200000000000003E-3</c:v>
                </c:pt>
                <c:pt idx="1352" formatCode="0.00E+00">
                  <c:v>3.15E-3</c:v>
                </c:pt>
                <c:pt idx="1353" formatCode="0.00E+00">
                  <c:v>1.67E-3</c:v>
                </c:pt>
                <c:pt idx="1354" formatCode="0.00E+00">
                  <c:v>4.7099999999999998E-3</c:v>
                </c:pt>
                <c:pt idx="1355" formatCode="0.00E+00">
                  <c:v>6.7099999999999998E-3</c:v>
                </c:pt>
                <c:pt idx="1356" formatCode="0.00E+00">
                  <c:v>4.7299999999999998E-3</c:v>
                </c:pt>
                <c:pt idx="1357" formatCode="0.00E+00">
                  <c:v>7.3899999999999999E-3</c:v>
                </c:pt>
                <c:pt idx="1358" formatCode="0.00E+00">
                  <c:v>7.5900000000000004E-3</c:v>
                </c:pt>
                <c:pt idx="1359" formatCode="0.00E+00">
                  <c:v>2.5899999999999999E-3</c:v>
                </c:pt>
                <c:pt idx="1360" formatCode="0.00E+00">
                  <c:v>9.0424199999999998E-4</c:v>
                </c:pt>
                <c:pt idx="1361" formatCode="0.00E+00">
                  <c:v>2.9299999999999999E-3</c:v>
                </c:pt>
                <c:pt idx="1362" formatCode="0.00E+00">
                  <c:v>2.96E-3</c:v>
                </c:pt>
                <c:pt idx="1363" formatCode="0.00E+00">
                  <c:v>6.0299999999999998E-3</c:v>
                </c:pt>
                <c:pt idx="1364" formatCode="0.00E+00">
                  <c:v>9.8200000000000006E-3</c:v>
                </c:pt>
                <c:pt idx="1365" formatCode="0.00E+00">
                  <c:v>1.566E-2</c:v>
                </c:pt>
                <c:pt idx="1366" formatCode="0.00E+00">
                  <c:v>1.7069999999999998E-2</c:v>
                </c:pt>
                <c:pt idx="1367">
                  <c:v>2.341E-2</c:v>
                </c:pt>
                <c:pt idx="1368">
                  <c:v>3.1969999999999998E-2</c:v>
                </c:pt>
                <c:pt idx="1369" formatCode="0.00E+00">
                  <c:v>3.739E-2</c:v>
                </c:pt>
                <c:pt idx="1370" formatCode="0.00E+00">
                  <c:v>3.7409999999999999E-2</c:v>
                </c:pt>
                <c:pt idx="1371" formatCode="0.00E+00">
                  <c:v>3.9449999999999999E-2</c:v>
                </c:pt>
                <c:pt idx="1372" formatCode="0.00E+00">
                  <c:v>4.156E-2</c:v>
                </c:pt>
                <c:pt idx="1373" formatCode="0.00E+00">
                  <c:v>3.9949999999999999E-2</c:v>
                </c:pt>
                <c:pt idx="1374" formatCode="0.00E+00">
                  <c:v>4.3069999999999997E-2</c:v>
                </c:pt>
                <c:pt idx="1375">
                  <c:v>4.9500000000000002E-2</c:v>
                </c:pt>
                <c:pt idx="1376">
                  <c:v>5.7889999999999997E-2</c:v>
                </c:pt>
                <c:pt idx="1377" formatCode="0.00E+00">
                  <c:v>6.164E-2</c:v>
                </c:pt>
                <c:pt idx="1378" formatCode="0.00E+00">
                  <c:v>5.3379999999999997E-2</c:v>
                </c:pt>
                <c:pt idx="1379">
                  <c:v>4.1230000000000003E-2</c:v>
                </c:pt>
                <c:pt idx="1380">
                  <c:v>3.4099999999999998E-2</c:v>
                </c:pt>
                <c:pt idx="1381">
                  <c:v>2.0899999999999998E-2</c:v>
                </c:pt>
                <c:pt idx="1382">
                  <c:v>-4.0600000000000002E-3</c:v>
                </c:pt>
                <c:pt idx="1383">
                  <c:v>-6.8879999999999997E-2</c:v>
                </c:pt>
                <c:pt idx="1384">
                  <c:v>-0.17246</c:v>
                </c:pt>
                <c:pt idx="1385">
                  <c:v>-0.31886999999999999</c:v>
                </c:pt>
                <c:pt idx="1386">
                  <c:v>-0.47654000000000002</c:v>
                </c:pt>
                <c:pt idx="1387">
                  <c:v>-0.62011000000000005</c:v>
                </c:pt>
                <c:pt idx="1388">
                  <c:v>-0.70452000000000004</c:v>
                </c:pt>
                <c:pt idx="1389">
                  <c:v>-0.73345000000000005</c:v>
                </c:pt>
                <c:pt idx="1390">
                  <c:v>-0.71560000000000001</c:v>
                </c:pt>
                <c:pt idx="1391">
                  <c:v>-0.66968000000000005</c:v>
                </c:pt>
                <c:pt idx="1392">
                  <c:v>-0.60646999999999995</c:v>
                </c:pt>
                <c:pt idx="1393">
                  <c:v>-0.54064000000000001</c:v>
                </c:pt>
                <c:pt idx="1394">
                  <c:v>-0.48010999999999998</c:v>
                </c:pt>
                <c:pt idx="1395">
                  <c:v>-0.42531999999999998</c:v>
                </c:pt>
                <c:pt idx="1396">
                  <c:v>-0.37006</c:v>
                </c:pt>
                <c:pt idx="1397">
                  <c:v>-0.32568999999999998</c:v>
                </c:pt>
                <c:pt idx="1398">
                  <c:v>-0.28470000000000001</c:v>
                </c:pt>
                <c:pt idx="1399">
                  <c:v>-0.24948999999999999</c:v>
                </c:pt>
                <c:pt idx="1400">
                  <c:v>-0.21604000000000001</c:v>
                </c:pt>
                <c:pt idx="1401">
                  <c:v>-0.19350000000000001</c:v>
                </c:pt>
                <c:pt idx="1402">
                  <c:v>-0.17380999999999999</c:v>
                </c:pt>
                <c:pt idx="1403">
                  <c:v>-0.15404000000000001</c:v>
                </c:pt>
                <c:pt idx="1404">
                  <c:v>-0.13150999999999999</c:v>
                </c:pt>
                <c:pt idx="1405">
                  <c:v>-0.11378000000000001</c:v>
                </c:pt>
                <c:pt idx="1406">
                  <c:v>-9.4219999999999998E-2</c:v>
                </c:pt>
                <c:pt idx="1407" formatCode="0.00E+00">
                  <c:v>-7.127E-2</c:v>
                </c:pt>
                <c:pt idx="1408">
                  <c:v>-5.4969999999999998E-2</c:v>
                </c:pt>
                <c:pt idx="1409">
                  <c:v>-4.5190000000000001E-2</c:v>
                </c:pt>
                <c:pt idx="1410">
                  <c:v>-3.4790000000000001E-2</c:v>
                </c:pt>
                <c:pt idx="1411">
                  <c:v>-2.7490000000000001E-2</c:v>
                </c:pt>
                <c:pt idx="1412">
                  <c:v>-2.2190000000000001E-2</c:v>
                </c:pt>
                <c:pt idx="1413">
                  <c:v>-1.3509999999999999E-2</c:v>
                </c:pt>
                <c:pt idx="1414">
                  <c:v>-7.9600000000000001E-3</c:v>
                </c:pt>
                <c:pt idx="1415">
                  <c:v>1.1900000000000001E-3</c:v>
                </c:pt>
                <c:pt idx="1416">
                  <c:v>9.7099999999999999E-3</c:v>
                </c:pt>
                <c:pt idx="1417">
                  <c:v>1.252E-2</c:v>
                </c:pt>
                <c:pt idx="1418">
                  <c:v>2.0320000000000001E-2</c:v>
                </c:pt>
                <c:pt idx="1419">
                  <c:v>2.4809999999999999E-2</c:v>
                </c:pt>
                <c:pt idx="1420">
                  <c:v>2.538E-2</c:v>
                </c:pt>
                <c:pt idx="1421" formatCode="0.00E+00">
                  <c:v>2.648E-2</c:v>
                </c:pt>
                <c:pt idx="1422" formatCode="0.00E+00">
                  <c:v>2.4580000000000001E-2</c:v>
                </c:pt>
                <c:pt idx="1423" formatCode="0.00E+00">
                  <c:v>2.0279999999999999E-2</c:v>
                </c:pt>
                <c:pt idx="1424">
                  <c:v>2.0140000000000002E-2</c:v>
                </c:pt>
                <c:pt idx="1425" formatCode="0.00E+00">
                  <c:v>2.0660000000000001E-2</c:v>
                </c:pt>
                <c:pt idx="1426" formatCode="0.00E+00">
                  <c:v>1.959E-2</c:v>
                </c:pt>
                <c:pt idx="1427" formatCode="0.00E+00">
                  <c:v>2.2620000000000001E-2</c:v>
                </c:pt>
                <c:pt idx="1428">
                  <c:v>2.3349999999999999E-2</c:v>
                </c:pt>
                <c:pt idx="1429">
                  <c:v>2.3949999999999999E-2</c:v>
                </c:pt>
                <c:pt idx="1430" formatCode="0.00E+00">
                  <c:v>2.589E-2</c:v>
                </c:pt>
                <c:pt idx="1431" formatCode="0.00E+00">
                  <c:v>3.1309999999999998E-2</c:v>
                </c:pt>
                <c:pt idx="1432" formatCode="0.00E+00">
                  <c:v>3.5639999999999998E-2</c:v>
                </c:pt>
                <c:pt idx="1433" formatCode="0.00E+00">
                  <c:v>3.2770000000000001E-2</c:v>
                </c:pt>
                <c:pt idx="1434" formatCode="0.00E+00">
                  <c:v>3.4079999999999999E-2</c:v>
                </c:pt>
                <c:pt idx="1435">
                  <c:v>3.2140000000000002E-2</c:v>
                </c:pt>
                <c:pt idx="1436">
                  <c:v>2.5749999999999999E-2</c:v>
                </c:pt>
                <c:pt idx="1437">
                  <c:v>2.0709999999999999E-2</c:v>
                </c:pt>
                <c:pt idx="1438" formatCode="0.00E+00">
                  <c:v>1.9349999999999999E-2</c:v>
                </c:pt>
                <c:pt idx="1439" formatCode="0.00E+00">
                  <c:v>1.719E-2</c:v>
                </c:pt>
                <c:pt idx="1440" formatCode="0.00E+00">
                  <c:v>1.298E-2</c:v>
                </c:pt>
                <c:pt idx="1441" formatCode="0.00E+00">
                  <c:v>8.6499999999999997E-3</c:v>
                </c:pt>
                <c:pt idx="1442" formatCode="0.00E+00">
                  <c:v>7.3299999999999997E-3</c:v>
                </c:pt>
                <c:pt idx="1443" formatCode="0.00E+00">
                  <c:v>8.1399999999999997E-3</c:v>
                </c:pt>
                <c:pt idx="1444" formatCode="0.00E+00">
                  <c:v>3.4299999999999999E-3</c:v>
                </c:pt>
                <c:pt idx="1445" formatCode="0.00E+00">
                  <c:v>8.0300000000000007E-3</c:v>
                </c:pt>
                <c:pt idx="1446" formatCode="0.00E+00">
                  <c:v>1.404E-2</c:v>
                </c:pt>
                <c:pt idx="1447" formatCode="0.00E+00">
                  <c:v>1.553E-2</c:v>
                </c:pt>
                <c:pt idx="1448">
                  <c:v>1.184E-2</c:v>
                </c:pt>
                <c:pt idx="1449">
                  <c:v>1.6760000000000001E-2</c:v>
                </c:pt>
                <c:pt idx="1450" formatCode="0.00E+00">
                  <c:v>1.52E-2</c:v>
                </c:pt>
                <c:pt idx="1451">
                  <c:v>1.3339999999999999E-2</c:v>
                </c:pt>
                <c:pt idx="1452" formatCode="0.00E+00">
                  <c:v>1.4460000000000001E-2</c:v>
                </c:pt>
                <c:pt idx="1453" formatCode="0.00E+00">
                  <c:v>1.7250000000000001E-2</c:v>
                </c:pt>
                <c:pt idx="1454">
                  <c:v>1.5429999999999999E-2</c:v>
                </c:pt>
                <c:pt idx="1455" formatCode="0.00E+00">
                  <c:v>1.2239999999999999E-2</c:v>
                </c:pt>
                <c:pt idx="1456" formatCode="0.00E+00">
                  <c:v>1.1350000000000001E-2</c:v>
                </c:pt>
                <c:pt idx="1457" formatCode="0.00E+00">
                  <c:v>8.0700000000000008E-3</c:v>
                </c:pt>
                <c:pt idx="1458">
                  <c:v>6.0899999999999999E-3</c:v>
                </c:pt>
                <c:pt idx="1459">
                  <c:v>5.0699999999999999E-3</c:v>
                </c:pt>
                <c:pt idx="1460" formatCode="0.00E+00">
                  <c:v>5.64E-3</c:v>
                </c:pt>
                <c:pt idx="1461">
                  <c:v>3.6600000000000001E-3</c:v>
                </c:pt>
                <c:pt idx="1462">
                  <c:v>5.28E-3</c:v>
                </c:pt>
                <c:pt idx="1463" formatCode="0.00E+00">
                  <c:v>3.1700000000000001E-3</c:v>
                </c:pt>
                <c:pt idx="1464" formatCode="0.00E+00">
                  <c:v>5.2500000000000003E-3</c:v>
                </c:pt>
                <c:pt idx="1465" formatCode="0.00E+00">
                  <c:v>5.4000000000000003E-3</c:v>
                </c:pt>
                <c:pt idx="1466" formatCode="0.00E+00">
                  <c:v>8.5699999999999995E-3</c:v>
                </c:pt>
                <c:pt idx="1467" formatCode="0.00E+00">
                  <c:v>3.49E-3</c:v>
                </c:pt>
                <c:pt idx="1468">
                  <c:v>3.9399999999999999E-3</c:v>
                </c:pt>
                <c:pt idx="1469">
                  <c:v>2.2899999999999999E-3</c:v>
                </c:pt>
                <c:pt idx="1470">
                  <c:v>3.7399999999999998E-3</c:v>
                </c:pt>
                <c:pt idx="1471">
                  <c:v>3.3500000000000001E-3</c:v>
                </c:pt>
                <c:pt idx="1472">
                  <c:v>4.7499999999999999E-3</c:v>
                </c:pt>
                <c:pt idx="1473" formatCode="0.00E+00">
                  <c:v>5.0600000000000003E-3</c:v>
                </c:pt>
                <c:pt idx="1474">
                  <c:v>4.7099999999999998E-3</c:v>
                </c:pt>
                <c:pt idx="1475">
                  <c:v>7.1199999999999996E-3</c:v>
                </c:pt>
                <c:pt idx="1476">
                  <c:v>2.5000000000000001E-3</c:v>
                </c:pt>
                <c:pt idx="1477">
                  <c:v>1.65E-3</c:v>
                </c:pt>
                <c:pt idx="1478" formatCode="0.00E+00">
                  <c:v>1.2454299999999999E-4</c:v>
                </c:pt>
                <c:pt idx="1479">
                  <c:v>-1.4E-3</c:v>
                </c:pt>
                <c:pt idx="1480" formatCode="0.00E+00">
                  <c:v>-4.8500000000000001E-3</c:v>
                </c:pt>
                <c:pt idx="1481" formatCode="0.00E+00">
                  <c:v>1.2899999999999999E-3</c:v>
                </c:pt>
                <c:pt idx="1482" formatCode="0.00E+00">
                  <c:v>6.8300000000000001E-3</c:v>
                </c:pt>
                <c:pt idx="1483" formatCode="0.00E+00">
                  <c:v>7.1900000000000002E-3</c:v>
                </c:pt>
                <c:pt idx="1484">
                  <c:v>1.0019999999999999E-2</c:v>
                </c:pt>
                <c:pt idx="1485" formatCode="0.00E+00">
                  <c:v>1.251E-2</c:v>
                </c:pt>
                <c:pt idx="1486" formatCode="0.00E+00">
                  <c:v>9.4800000000000006E-3</c:v>
                </c:pt>
                <c:pt idx="1487" formatCode="0.00E+00">
                  <c:v>4.6600000000000001E-3</c:v>
                </c:pt>
                <c:pt idx="1488" formatCode="0.00E+00">
                  <c:v>4.5599999999999998E-3</c:v>
                </c:pt>
                <c:pt idx="1489">
                  <c:v>1.9400000000000001E-3</c:v>
                </c:pt>
                <c:pt idx="1490">
                  <c:v>-1.3799999999999999E-3</c:v>
                </c:pt>
                <c:pt idx="1491" formatCode="0.00E+00">
                  <c:v>-1.31E-3</c:v>
                </c:pt>
                <c:pt idx="1492">
                  <c:v>3.0599999999999998E-3</c:v>
                </c:pt>
                <c:pt idx="1493">
                  <c:v>5.0499999999999998E-3</c:v>
                </c:pt>
                <c:pt idx="1494" formatCode="0.00E+00">
                  <c:v>8.1799999999999998E-3</c:v>
                </c:pt>
                <c:pt idx="1495" formatCode="0.00E+00">
                  <c:v>1.0120000000000001E-2</c:v>
                </c:pt>
                <c:pt idx="1496">
                  <c:v>1.094E-2</c:v>
                </c:pt>
                <c:pt idx="1497">
                  <c:v>1.3899999999999999E-2</c:v>
                </c:pt>
                <c:pt idx="1498" formatCode="0.00E+00">
                  <c:v>1.907E-2</c:v>
                </c:pt>
                <c:pt idx="1499">
                  <c:v>4.9680000000000002E-2</c:v>
                </c:pt>
                <c:pt idx="1500">
                  <c:v>0.11898</c:v>
                </c:pt>
                <c:pt idx="1501">
                  <c:v>0.22059999999999999</c:v>
                </c:pt>
                <c:pt idx="1502">
                  <c:v>0.32518999999999998</c:v>
                </c:pt>
                <c:pt idx="1503">
                  <c:v>0.39651999999999998</c:v>
                </c:pt>
                <c:pt idx="1504">
                  <c:v>0.39763999999999999</c:v>
                </c:pt>
                <c:pt idx="1505">
                  <c:v>0.32441999999999999</c:v>
                </c:pt>
                <c:pt idx="1506">
                  <c:v>0.19625000000000001</c:v>
                </c:pt>
                <c:pt idx="1507">
                  <c:v>4.478E-2</c:v>
                </c:pt>
                <c:pt idx="1508">
                  <c:v>-7.485E-2</c:v>
                </c:pt>
                <c:pt idx="1509">
                  <c:v>-0.15117</c:v>
                </c:pt>
                <c:pt idx="1510">
                  <c:v>-0.19067999999999999</c:v>
                </c:pt>
                <c:pt idx="1511">
                  <c:v>-0.20458000000000001</c:v>
                </c:pt>
                <c:pt idx="1512">
                  <c:v>-0.19822999999999999</c:v>
                </c:pt>
                <c:pt idx="1513">
                  <c:v>-0.18744</c:v>
                </c:pt>
                <c:pt idx="1514">
                  <c:v>-0.17166999999999999</c:v>
                </c:pt>
                <c:pt idx="1515">
                  <c:v>-0.15645000000000001</c:v>
                </c:pt>
                <c:pt idx="1516">
                  <c:v>-0.13575000000000001</c:v>
                </c:pt>
                <c:pt idx="1517">
                  <c:v>-0.11785</c:v>
                </c:pt>
                <c:pt idx="1518">
                  <c:v>-0.10631</c:v>
                </c:pt>
                <c:pt idx="1519">
                  <c:v>-9.4439999999999996E-2</c:v>
                </c:pt>
                <c:pt idx="1520">
                  <c:v>-8.2350000000000007E-2</c:v>
                </c:pt>
                <c:pt idx="1521">
                  <c:v>-7.5249999999999997E-2</c:v>
                </c:pt>
                <c:pt idx="1522">
                  <c:v>-6.9860000000000005E-2</c:v>
                </c:pt>
                <c:pt idx="1523">
                  <c:v>-6.3380000000000006E-2</c:v>
                </c:pt>
                <c:pt idx="1524" formatCode="0.00E+00">
                  <c:v>-5.9499999999999997E-2</c:v>
                </c:pt>
                <c:pt idx="1525">
                  <c:v>-5.219E-2</c:v>
                </c:pt>
                <c:pt idx="1526">
                  <c:v>-4.8640000000000003E-2</c:v>
                </c:pt>
                <c:pt idx="1527" formatCode="0.00E+00">
                  <c:v>-4.6100000000000002E-2</c:v>
                </c:pt>
                <c:pt idx="1528">
                  <c:v>-4.514E-2</c:v>
                </c:pt>
                <c:pt idx="1529">
                  <c:v>-4.514E-2</c:v>
                </c:pt>
                <c:pt idx="1530">
                  <c:v>-4.573E-2</c:v>
                </c:pt>
                <c:pt idx="1531">
                  <c:v>-4.138E-2</c:v>
                </c:pt>
                <c:pt idx="1532">
                  <c:v>-3.8789999999999998E-2</c:v>
                </c:pt>
                <c:pt idx="1533">
                  <c:v>-2.9260000000000001E-2</c:v>
                </c:pt>
                <c:pt idx="1534">
                  <c:v>-2.2190000000000001E-2</c:v>
                </c:pt>
                <c:pt idx="1535" formatCode="0.00E+00">
                  <c:v>-2.265E-2</c:v>
                </c:pt>
                <c:pt idx="1536">
                  <c:v>-2.445E-2</c:v>
                </c:pt>
                <c:pt idx="1537">
                  <c:v>-2.3949999999999999E-2</c:v>
                </c:pt>
                <c:pt idx="1538" formatCode="0.00E+00">
                  <c:v>-2.479E-2</c:v>
                </c:pt>
                <c:pt idx="1539">
                  <c:v>-2.2540000000000001E-2</c:v>
                </c:pt>
                <c:pt idx="1540">
                  <c:v>-1.7309999999999999E-2</c:v>
                </c:pt>
                <c:pt idx="1541">
                  <c:v>-1.397E-2</c:v>
                </c:pt>
                <c:pt idx="1542">
                  <c:v>-1.2880000000000001E-2</c:v>
                </c:pt>
                <c:pt idx="1543" formatCode="0.00E+00">
                  <c:v>-8.7799999999999996E-3</c:v>
                </c:pt>
                <c:pt idx="1544" formatCode="0.00E+00">
                  <c:v>-9.0799999999999995E-3</c:v>
                </c:pt>
                <c:pt idx="1545" formatCode="0.00E+00">
                  <c:v>-8.1600000000000006E-3</c:v>
                </c:pt>
                <c:pt idx="1546" formatCode="0.00E+00">
                  <c:v>-7.0800000000000004E-3</c:v>
                </c:pt>
                <c:pt idx="1547" formatCode="0.00E+00">
                  <c:v>-5.9380900000000005E-4</c:v>
                </c:pt>
                <c:pt idx="1548" formatCode="0.00E+00">
                  <c:v>1.5E-3</c:v>
                </c:pt>
                <c:pt idx="1549" formatCode="0.00E+00">
                  <c:v>2.5000000000000001E-3</c:v>
                </c:pt>
                <c:pt idx="1550" formatCode="0.00E+00">
                  <c:v>6.1799999999999997E-3</c:v>
                </c:pt>
                <c:pt idx="1551" formatCode="0.00E+00">
                  <c:v>9.8499999999999994E-3</c:v>
                </c:pt>
                <c:pt idx="1552" formatCode="0.00E+00">
                  <c:v>4.3299999999999996E-3</c:v>
                </c:pt>
                <c:pt idx="1553" formatCode="0.00E+00">
                  <c:v>-2.2000000000000001E-3</c:v>
                </c:pt>
                <c:pt idx="1554" formatCode="0.00E+00">
                  <c:v>-5.0499999999999998E-3</c:v>
                </c:pt>
                <c:pt idx="1555" formatCode="0.00E+00">
                  <c:v>-6.5199999999999998E-3</c:v>
                </c:pt>
                <c:pt idx="1556">
                  <c:v>-7.7799999999999996E-3</c:v>
                </c:pt>
                <c:pt idx="1557" formatCode="0.00E+00">
                  <c:v>-2.7699999999999999E-3</c:v>
                </c:pt>
                <c:pt idx="1558" formatCode="0.00E+00">
                  <c:v>3.0699999999999998E-3</c:v>
                </c:pt>
                <c:pt idx="1559" formatCode="0.00E+00">
                  <c:v>6.3099999999999996E-3</c:v>
                </c:pt>
                <c:pt idx="1560" formatCode="0.00E+00">
                  <c:v>4.96E-3</c:v>
                </c:pt>
                <c:pt idx="1561" formatCode="0.00E+00">
                  <c:v>7.0800000000000004E-3</c:v>
                </c:pt>
                <c:pt idx="1562" formatCode="0.00E+00">
                  <c:v>7.8499999999999993E-3</c:v>
                </c:pt>
                <c:pt idx="1563">
                  <c:v>7.7099999999999998E-3</c:v>
                </c:pt>
                <c:pt idx="1564">
                  <c:v>9.41E-3</c:v>
                </c:pt>
                <c:pt idx="1565">
                  <c:v>8.5100000000000002E-3</c:v>
                </c:pt>
                <c:pt idx="1566" formatCode="0.00E+00">
                  <c:v>7.0299999999999998E-3</c:v>
                </c:pt>
                <c:pt idx="1567" formatCode="0.00E+00">
                  <c:v>6.1799999999999997E-3</c:v>
                </c:pt>
                <c:pt idx="1568">
                  <c:v>8.5100000000000002E-3</c:v>
                </c:pt>
                <c:pt idx="1569">
                  <c:v>6.9800000000000001E-3</c:v>
                </c:pt>
                <c:pt idx="1570" formatCode="0.00E+00">
                  <c:v>9.5600000000000008E-3</c:v>
                </c:pt>
                <c:pt idx="1571" formatCode="0.00E+00">
                  <c:v>1.0670000000000001E-2</c:v>
                </c:pt>
                <c:pt idx="1572" formatCode="0.00E+00">
                  <c:v>1.0279999999999999E-2</c:v>
                </c:pt>
                <c:pt idx="1573" formatCode="0.00E+00">
                  <c:v>5.9500000000000004E-3</c:v>
                </c:pt>
                <c:pt idx="1574" formatCode="0.00E+00">
                  <c:v>7.4000000000000003E-3</c:v>
                </c:pt>
                <c:pt idx="1575" formatCode="0.00E+00">
                  <c:v>6.0000000000000001E-3</c:v>
                </c:pt>
                <c:pt idx="1576" formatCode="0.00E+00">
                  <c:v>1.42E-3</c:v>
                </c:pt>
                <c:pt idx="1577" formatCode="0.00E+00">
                  <c:v>-9.3547200000000002E-4</c:v>
                </c:pt>
                <c:pt idx="1578" formatCode="0.00E+00">
                  <c:v>-3.2478699999999999E-4</c:v>
                </c:pt>
                <c:pt idx="1579" formatCode="0.00E+00">
                  <c:v>-3.6900000000000001E-3</c:v>
                </c:pt>
                <c:pt idx="1580" formatCode="0.00E+00">
                  <c:v>-3.3300000000000001E-3</c:v>
                </c:pt>
                <c:pt idx="1581" formatCode="0.00E+00">
                  <c:v>-3.8899999999999998E-3</c:v>
                </c:pt>
                <c:pt idx="1582" formatCode="0.00E+00">
                  <c:v>1.6199999999999999E-3</c:v>
                </c:pt>
                <c:pt idx="1583" formatCode="0.00E+00">
                  <c:v>3.0200000000000001E-3</c:v>
                </c:pt>
                <c:pt idx="1584" formatCode="0.00E+00">
                  <c:v>2.6199999999999999E-3</c:v>
                </c:pt>
                <c:pt idx="1585">
                  <c:v>6.0699999999999999E-3</c:v>
                </c:pt>
                <c:pt idx="1586">
                  <c:v>9.2599999999999991E-3</c:v>
                </c:pt>
                <c:pt idx="1587" formatCode="0.00E+00">
                  <c:v>6.0499999999999998E-3</c:v>
                </c:pt>
                <c:pt idx="1588">
                  <c:v>6.8199999999999997E-3</c:v>
                </c:pt>
                <c:pt idx="1589">
                  <c:v>5.1599999999999997E-3</c:v>
                </c:pt>
                <c:pt idx="1590" formatCode="0.00E+00">
                  <c:v>6.5716199999999998E-4</c:v>
                </c:pt>
                <c:pt idx="1591" formatCode="0.00E+00">
                  <c:v>-2.1700000000000001E-3</c:v>
                </c:pt>
                <c:pt idx="1592" formatCode="0.00E+00">
                  <c:v>-4.3400000000000001E-3</c:v>
                </c:pt>
                <c:pt idx="1593" formatCode="0.00E+00">
                  <c:v>-5.9100000000000003E-3</c:v>
                </c:pt>
                <c:pt idx="1594" formatCode="0.00E+00">
                  <c:v>-4.1799999999999997E-3</c:v>
                </c:pt>
                <c:pt idx="1595">
                  <c:v>-2.33E-3</c:v>
                </c:pt>
                <c:pt idx="1596" formatCode="0.00E+00">
                  <c:v>-7.2303299999999999E-4</c:v>
                </c:pt>
                <c:pt idx="1597" formatCode="0.00E+00">
                  <c:v>2.53322E-4</c:v>
                </c:pt>
                <c:pt idx="1598" formatCode="0.00E+00">
                  <c:v>-2.3472400000000001E-4</c:v>
                </c:pt>
                <c:pt idx="1599" formatCode="0.00E+00">
                  <c:v>-1.31E-3</c:v>
                </c:pt>
                <c:pt idx="1600" formatCode="0.00E+00">
                  <c:v>-3.9699999999999996E-3</c:v>
                </c:pt>
                <c:pt idx="1601" formatCode="0.00E+00">
                  <c:v>-7.5599999999999999E-3</c:v>
                </c:pt>
                <c:pt idx="1602">
                  <c:v>-1.051E-2</c:v>
                </c:pt>
                <c:pt idx="1603">
                  <c:v>-1.2970000000000001E-2</c:v>
                </c:pt>
                <c:pt idx="1604">
                  <c:v>-1.048E-2</c:v>
                </c:pt>
                <c:pt idx="1605">
                  <c:v>-1.3270000000000001E-2</c:v>
                </c:pt>
                <c:pt idx="1606">
                  <c:v>-1.452E-2</c:v>
                </c:pt>
                <c:pt idx="1607" formatCode="0.00E+00">
                  <c:v>-1.643E-2</c:v>
                </c:pt>
                <c:pt idx="1608" formatCode="0.00E+00">
                  <c:v>-1.47E-2</c:v>
                </c:pt>
                <c:pt idx="1609" formatCode="0.00E+00">
                  <c:v>-1.8409999999999999E-2</c:v>
                </c:pt>
                <c:pt idx="1610" formatCode="0.00E+00">
                  <c:v>-1.7600000000000001E-2</c:v>
                </c:pt>
                <c:pt idx="1611">
                  <c:v>-1.5709999999999998E-2</c:v>
                </c:pt>
                <c:pt idx="1612">
                  <c:v>-1.3299999999999999E-2</c:v>
                </c:pt>
                <c:pt idx="1613" formatCode="0.00E+00">
                  <c:v>-1.6660000000000001E-2</c:v>
                </c:pt>
                <c:pt idx="1614">
                  <c:v>-1.421E-2</c:v>
                </c:pt>
                <c:pt idx="1615" formatCode="0.00E+00">
                  <c:v>-1.306E-2</c:v>
                </c:pt>
                <c:pt idx="1616">
                  <c:v>-1.1950000000000001E-2</c:v>
                </c:pt>
                <c:pt idx="1617" formatCode="0.00E+00">
                  <c:v>-1.1679999999999999E-2</c:v>
                </c:pt>
                <c:pt idx="1618">
                  <c:v>-7.3899999999999999E-3</c:v>
                </c:pt>
                <c:pt idx="1619">
                  <c:v>3.0499999999999999E-2</c:v>
                </c:pt>
                <c:pt idx="1620">
                  <c:v>0.12889</c:v>
                </c:pt>
                <c:pt idx="1621">
                  <c:v>0.27109</c:v>
                </c:pt>
                <c:pt idx="1622">
                  <c:v>0.43579000000000001</c:v>
                </c:pt>
                <c:pt idx="1623">
                  <c:v>0.57589999999999997</c:v>
                </c:pt>
                <c:pt idx="1624">
                  <c:v>0.63629000000000002</c:v>
                </c:pt>
                <c:pt idx="1625">
                  <c:v>0.60309999999999997</c:v>
                </c:pt>
                <c:pt idx="1626">
                  <c:v>0.49730999999999997</c:v>
                </c:pt>
                <c:pt idx="1627">
                  <c:v>0.34943000000000002</c:v>
                </c:pt>
                <c:pt idx="1628">
                  <c:v>0.21651999999999999</c:v>
                </c:pt>
                <c:pt idx="1629">
                  <c:v>0.11939</c:v>
                </c:pt>
                <c:pt idx="1630">
                  <c:v>5.398E-2</c:v>
                </c:pt>
                <c:pt idx="1631">
                  <c:v>1.601E-2</c:v>
                </c:pt>
                <c:pt idx="1632">
                  <c:v>-1.4499999999999999E-3</c:v>
                </c:pt>
                <c:pt idx="1633">
                  <c:v>-1.0840000000000001E-2</c:v>
                </c:pt>
                <c:pt idx="1634">
                  <c:v>-8.0599999999999995E-3</c:v>
                </c:pt>
                <c:pt idx="1635">
                  <c:v>-4.6100000000000004E-3</c:v>
                </c:pt>
                <c:pt idx="1636">
                  <c:v>-3.0799999999999998E-3</c:v>
                </c:pt>
                <c:pt idx="1637" formatCode="0.00E+00">
                  <c:v>-2.9196499999999999E-4</c:v>
                </c:pt>
                <c:pt idx="1638" formatCode="0.00E+00">
                  <c:v>2.3333100000000001E-4</c:v>
                </c:pt>
                <c:pt idx="1639">
                  <c:v>-2.3900000000000002E-3</c:v>
                </c:pt>
                <c:pt idx="1640">
                  <c:v>-5.8500000000000002E-3</c:v>
                </c:pt>
                <c:pt idx="1641">
                  <c:v>-8.5599999999999999E-3</c:v>
                </c:pt>
                <c:pt idx="1642">
                  <c:v>-1.315E-2</c:v>
                </c:pt>
                <c:pt idx="1643">
                  <c:v>-1.5740000000000001E-2</c:v>
                </c:pt>
                <c:pt idx="1644">
                  <c:v>-1.9279999999999999E-2</c:v>
                </c:pt>
                <c:pt idx="1645">
                  <c:v>-1.7680000000000001E-2</c:v>
                </c:pt>
                <c:pt idx="1646" formatCode="0.00E+00">
                  <c:v>-1.4789999999999999E-2</c:v>
                </c:pt>
                <c:pt idx="1647">
                  <c:v>-1.289E-2</c:v>
                </c:pt>
                <c:pt idx="1648" formatCode="0.00E+00">
                  <c:v>-1.2970000000000001E-2</c:v>
                </c:pt>
                <c:pt idx="1649">
                  <c:v>-1.2579999999999999E-2</c:v>
                </c:pt>
                <c:pt idx="1650">
                  <c:v>-1.274E-2</c:v>
                </c:pt>
                <c:pt idx="1651">
                  <c:v>-1.7420000000000001E-2</c:v>
                </c:pt>
                <c:pt idx="1652">
                  <c:v>-2.1839999999999998E-2</c:v>
                </c:pt>
                <c:pt idx="1653">
                  <c:v>-2.07E-2</c:v>
                </c:pt>
                <c:pt idx="1654">
                  <c:v>-1.8849999999999999E-2</c:v>
                </c:pt>
                <c:pt idx="1655">
                  <c:v>-2.077E-2</c:v>
                </c:pt>
                <c:pt idx="1656" formatCode="0.00E+00">
                  <c:v>-1.7659999999999999E-2</c:v>
                </c:pt>
                <c:pt idx="1657" formatCode="0.00E+00">
                  <c:v>-1.506E-2</c:v>
                </c:pt>
                <c:pt idx="1658" formatCode="0.00E+00">
                  <c:v>-1.555E-2</c:v>
                </c:pt>
                <c:pt idx="1659" formatCode="0.00E+00">
                  <c:v>-1.6330000000000001E-2</c:v>
                </c:pt>
                <c:pt idx="1660">
                  <c:v>-1.507E-2</c:v>
                </c:pt>
                <c:pt idx="1661">
                  <c:v>-1.205E-2</c:v>
                </c:pt>
                <c:pt idx="1662">
                  <c:v>-1.082E-2</c:v>
                </c:pt>
                <c:pt idx="1663">
                  <c:v>-1.153E-2</c:v>
                </c:pt>
                <c:pt idx="1664">
                  <c:v>-8.0000000000000002E-3</c:v>
                </c:pt>
                <c:pt idx="1665">
                  <c:v>-8.5800000000000008E-3</c:v>
                </c:pt>
                <c:pt idx="1666">
                  <c:v>-1.397E-2</c:v>
                </c:pt>
                <c:pt idx="1667">
                  <c:v>-1.4460000000000001E-2</c:v>
                </c:pt>
                <c:pt idx="1668">
                  <c:v>-1.1299999999999999E-2</c:v>
                </c:pt>
                <c:pt idx="1669" formatCode="0.00E+00">
                  <c:v>-1.069E-2</c:v>
                </c:pt>
                <c:pt idx="1670" formatCode="0.00E+00">
                  <c:v>-5.8500000000000002E-3</c:v>
                </c:pt>
                <c:pt idx="1671" formatCode="0.00E+00">
                  <c:v>-3.7299999999999998E-3</c:v>
                </c:pt>
                <c:pt idx="1672" formatCode="0.00E+00">
                  <c:v>-1.4E-3</c:v>
                </c:pt>
                <c:pt idx="1673" formatCode="0.00E+00">
                  <c:v>-1.1199999999999999E-3</c:v>
                </c:pt>
                <c:pt idx="1674" formatCode="0.00E+00">
                  <c:v>-6.1199999999999996E-3</c:v>
                </c:pt>
                <c:pt idx="1675" formatCode="0.00E+00">
                  <c:v>-1.0319999999999999E-2</c:v>
                </c:pt>
                <c:pt idx="1676" formatCode="0.00E+00">
                  <c:v>-9.4599999999999997E-3</c:v>
                </c:pt>
                <c:pt idx="1677" formatCode="0.00E+00">
                  <c:v>-1.022E-2</c:v>
                </c:pt>
                <c:pt idx="1678" formatCode="0.00E+00">
                  <c:v>-1.0529999999999999E-2</c:v>
                </c:pt>
                <c:pt idx="1679" formatCode="0.00E+00">
                  <c:v>-7.7400000000000004E-3</c:v>
                </c:pt>
                <c:pt idx="1680" formatCode="0.00E+00">
                  <c:v>-7.3000000000000001E-3</c:v>
                </c:pt>
                <c:pt idx="1681" formatCode="0.00E+00">
                  <c:v>-6.1399999999999996E-3</c:v>
                </c:pt>
                <c:pt idx="1682" formatCode="0.00E+00">
                  <c:v>-8.2500000000000004E-3</c:v>
                </c:pt>
                <c:pt idx="1683">
                  <c:v>-1.0359999999999999E-2</c:v>
                </c:pt>
                <c:pt idx="1684" formatCode="0.00E+00">
                  <c:v>-1.694E-2</c:v>
                </c:pt>
                <c:pt idx="1685">
                  <c:v>-1.508E-2</c:v>
                </c:pt>
                <c:pt idx="1686" formatCode="0.00E+00">
                  <c:v>-1.225E-2</c:v>
                </c:pt>
                <c:pt idx="1687">
                  <c:v>-6.5300000000000002E-3</c:v>
                </c:pt>
                <c:pt idx="1688" formatCode="0.00E+00">
                  <c:v>-2.82E-3</c:v>
                </c:pt>
                <c:pt idx="1689">
                  <c:v>2.0600000000000002E-3</c:v>
                </c:pt>
                <c:pt idx="1690" formatCode="0.00E+00">
                  <c:v>-1.64E-3</c:v>
                </c:pt>
                <c:pt idx="1691">
                  <c:v>-3.7499999999999999E-3</c:v>
                </c:pt>
                <c:pt idx="1692">
                  <c:v>-6.5700000000000003E-3</c:v>
                </c:pt>
                <c:pt idx="1693">
                  <c:v>-8.3400000000000002E-3</c:v>
                </c:pt>
                <c:pt idx="1694" formatCode="0.00E+00">
                  <c:v>-7.2199999999999999E-3</c:v>
                </c:pt>
                <c:pt idx="1695" formatCode="0.00E+00">
                  <c:v>-7.6699999999999997E-3</c:v>
                </c:pt>
                <c:pt idx="1696" formatCode="0.00E+00">
                  <c:v>-6.7799999999999996E-3</c:v>
                </c:pt>
                <c:pt idx="1697" formatCode="0.00E+00">
                  <c:v>-4.79E-3</c:v>
                </c:pt>
                <c:pt idx="1698" formatCode="0.00E+00">
                  <c:v>-2.9299999999999999E-3</c:v>
                </c:pt>
                <c:pt idx="1699" formatCode="0.00E+00">
                  <c:v>-4.8623399999999999E-4</c:v>
                </c:pt>
                <c:pt idx="1700" formatCode="0.00E+00">
                  <c:v>2.4599999999999999E-3</c:v>
                </c:pt>
                <c:pt idx="1701" formatCode="0.00E+00">
                  <c:v>3.8796399999999997E-4</c:v>
                </c:pt>
                <c:pt idx="1702" formatCode="0.00E+00">
                  <c:v>-1.8500000000000001E-3</c:v>
                </c:pt>
                <c:pt idx="1703" formatCode="0.00E+00">
                  <c:v>-2.7499999999999998E-3</c:v>
                </c:pt>
                <c:pt idx="1704" formatCode="0.00E+00">
                  <c:v>-6.2100000000000002E-3</c:v>
                </c:pt>
                <c:pt idx="1705" formatCode="0.00E+00">
                  <c:v>-8.3199999999999993E-3</c:v>
                </c:pt>
                <c:pt idx="1706">
                  <c:v>-1.1990000000000001E-2</c:v>
                </c:pt>
                <c:pt idx="1707">
                  <c:v>-1.456E-2</c:v>
                </c:pt>
                <c:pt idx="1708" formatCode="0.00E+00">
                  <c:v>-1.9769999999999999E-2</c:v>
                </c:pt>
                <c:pt idx="1709" formatCode="0.00E+00">
                  <c:v>-1.9709999999999998E-2</c:v>
                </c:pt>
                <c:pt idx="1710" formatCode="0.00E+00">
                  <c:v>-1.6310000000000002E-2</c:v>
                </c:pt>
                <c:pt idx="1711" formatCode="0.00E+00">
                  <c:v>-1.353E-2</c:v>
                </c:pt>
                <c:pt idx="1712" formatCode="0.00E+00">
                  <c:v>-1.0829999999999999E-2</c:v>
                </c:pt>
                <c:pt idx="1713" formatCode="0.00E+00">
                  <c:v>-1.0019999999999999E-2</c:v>
                </c:pt>
                <c:pt idx="1714" formatCode="0.00E+00">
                  <c:v>-1.0370000000000001E-2</c:v>
                </c:pt>
                <c:pt idx="1715" formatCode="0.00E+00">
                  <c:v>-1.069E-2</c:v>
                </c:pt>
                <c:pt idx="1716" formatCode="0.00E+00">
                  <c:v>-1.142E-2</c:v>
                </c:pt>
                <c:pt idx="1717">
                  <c:v>-1.417E-2</c:v>
                </c:pt>
                <c:pt idx="1718">
                  <c:v>-1.017E-2</c:v>
                </c:pt>
                <c:pt idx="1719" formatCode="0.00E+00">
                  <c:v>-4.7999999999999996E-3</c:v>
                </c:pt>
                <c:pt idx="1720" formatCode="0.00E+00">
                  <c:v>-5.7000000000000002E-3</c:v>
                </c:pt>
                <c:pt idx="1721" formatCode="0.00E+00">
                  <c:v>-3.9699999999999996E-3</c:v>
                </c:pt>
                <c:pt idx="1722" formatCode="0.00E+00">
                  <c:v>8.1661600000000004E-4</c:v>
                </c:pt>
                <c:pt idx="1723" formatCode="0.00E+00">
                  <c:v>3.2453899999999999E-4</c:v>
                </c:pt>
                <c:pt idx="1724" formatCode="0.00E+00">
                  <c:v>-2.4299999999999999E-3</c:v>
                </c:pt>
                <c:pt idx="1725" formatCode="0.00E+00">
                  <c:v>-2.4599999999999999E-3</c:v>
                </c:pt>
                <c:pt idx="1726" formatCode="0.00E+00">
                  <c:v>-2.5699999999999998E-3</c:v>
                </c:pt>
                <c:pt idx="1727" formatCode="0.00E+00">
                  <c:v>-3.48E-3</c:v>
                </c:pt>
                <c:pt idx="1728" formatCode="0.00E+00">
                  <c:v>-3.98E-3</c:v>
                </c:pt>
                <c:pt idx="1729" formatCode="0.00E+00">
                  <c:v>-8.9899999999999997E-3</c:v>
                </c:pt>
                <c:pt idx="1730" formatCode="0.00E+00">
                  <c:v>-9.3100000000000006E-3</c:v>
                </c:pt>
                <c:pt idx="1731" formatCode="0.00E+00">
                  <c:v>-7.2100000000000003E-3</c:v>
                </c:pt>
                <c:pt idx="1732" formatCode="0.00E+00">
                  <c:v>-9.6699999999999998E-3</c:v>
                </c:pt>
                <c:pt idx="1733" formatCode="0.00E+00">
                  <c:v>-7.4799999999999997E-3</c:v>
                </c:pt>
                <c:pt idx="1734" formatCode="0.00E+00">
                  <c:v>-3.2100000000000002E-3</c:v>
                </c:pt>
                <c:pt idx="1735" formatCode="0.00E+00">
                  <c:v>-5.45E-3</c:v>
                </c:pt>
                <c:pt idx="1736">
                  <c:v>-7.2899999999999996E-3</c:v>
                </c:pt>
                <c:pt idx="1737" formatCode="0.00E+00">
                  <c:v>-5.94E-3</c:v>
                </c:pt>
                <c:pt idx="1738" formatCode="0.00E+00">
                  <c:v>-6.9699999999999996E-3</c:v>
                </c:pt>
                <c:pt idx="1739">
                  <c:v>2.496E-2</c:v>
                </c:pt>
                <c:pt idx="1740">
                  <c:v>0.11426</c:v>
                </c:pt>
                <c:pt idx="1741">
                  <c:v>0.25096000000000002</c:v>
                </c:pt>
                <c:pt idx="1742">
                  <c:v>0.41921000000000003</c:v>
                </c:pt>
                <c:pt idx="1743">
                  <c:v>0.57193000000000005</c:v>
                </c:pt>
                <c:pt idx="1744">
                  <c:v>0.65461999999999998</c:v>
                </c:pt>
                <c:pt idx="1745">
                  <c:v>0.64600999999999997</c:v>
                </c:pt>
                <c:pt idx="1746">
                  <c:v>0.56538999999999995</c:v>
                </c:pt>
                <c:pt idx="1747">
                  <c:v>0.42913000000000001</c:v>
                </c:pt>
                <c:pt idx="1748">
                  <c:v>0.29458000000000001</c:v>
                </c:pt>
                <c:pt idx="1749">
                  <c:v>0.19012000000000001</c:v>
                </c:pt>
                <c:pt idx="1750">
                  <c:v>0.11955</c:v>
                </c:pt>
                <c:pt idx="1751">
                  <c:v>6.9440000000000002E-2</c:v>
                </c:pt>
                <c:pt idx="1752">
                  <c:v>4.2049999999999997E-2</c:v>
                </c:pt>
                <c:pt idx="1753">
                  <c:v>3.1980000000000001E-2</c:v>
                </c:pt>
                <c:pt idx="1754">
                  <c:v>2.7480000000000001E-2</c:v>
                </c:pt>
                <c:pt idx="1755">
                  <c:v>2.452E-2</c:v>
                </c:pt>
                <c:pt idx="1756">
                  <c:v>2.1229999999999999E-2</c:v>
                </c:pt>
                <c:pt idx="1757">
                  <c:v>2.0830000000000001E-2</c:v>
                </c:pt>
                <c:pt idx="1758">
                  <c:v>1.49E-2</c:v>
                </c:pt>
                <c:pt idx="1759">
                  <c:v>1.4919999999999999E-2</c:v>
                </c:pt>
                <c:pt idx="1760">
                  <c:v>1.644E-2</c:v>
                </c:pt>
                <c:pt idx="1761">
                  <c:v>1.7330000000000002E-2</c:v>
                </c:pt>
                <c:pt idx="1762">
                  <c:v>1.367E-2</c:v>
                </c:pt>
                <c:pt idx="1763">
                  <c:v>1.523E-2</c:v>
                </c:pt>
                <c:pt idx="1764">
                  <c:v>9.3900000000000008E-3</c:v>
                </c:pt>
                <c:pt idx="1765">
                  <c:v>5.3499999999999997E-3</c:v>
                </c:pt>
                <c:pt idx="1766">
                  <c:v>3.48E-3</c:v>
                </c:pt>
                <c:pt idx="1767" formatCode="0.00E+00">
                  <c:v>2.4099999999999998E-3</c:v>
                </c:pt>
                <c:pt idx="1768" formatCode="0.00E+00">
                  <c:v>-8.7468900000000005E-5</c:v>
                </c:pt>
                <c:pt idx="1769" formatCode="0.00E+00">
                  <c:v>1.7917599999999999E-4</c:v>
                </c:pt>
                <c:pt idx="1770" formatCode="0.00E+00">
                  <c:v>-7.6754000000000004E-4</c:v>
                </c:pt>
                <c:pt idx="1771" formatCode="0.00E+00">
                  <c:v>2.1038400000000001E-4</c:v>
                </c:pt>
                <c:pt idx="1772" formatCode="0.00E+00">
                  <c:v>1.65E-3</c:v>
                </c:pt>
                <c:pt idx="1773" formatCode="0.00E+00">
                  <c:v>-9.2992699999999999E-4</c:v>
                </c:pt>
                <c:pt idx="1774" formatCode="0.00E+00">
                  <c:v>-9.1432199999999996E-4</c:v>
                </c:pt>
                <c:pt idx="1775">
                  <c:v>-1.99E-3</c:v>
                </c:pt>
                <c:pt idx="1776" formatCode="0.00E+00">
                  <c:v>-4.9800000000000001E-3</c:v>
                </c:pt>
                <c:pt idx="1777" formatCode="0.00E+00">
                  <c:v>-4.6699999999999997E-3</c:v>
                </c:pt>
                <c:pt idx="1778" formatCode="0.00E+00">
                  <c:v>-3.6800000000000001E-3</c:v>
                </c:pt>
                <c:pt idx="1779" formatCode="0.00E+00">
                  <c:v>-7.6600000000000001E-3</c:v>
                </c:pt>
                <c:pt idx="1780" formatCode="0.00E+00">
                  <c:v>-7.9600000000000001E-3</c:v>
                </c:pt>
                <c:pt idx="1781" formatCode="0.00E+00">
                  <c:v>-1.1780000000000001E-2</c:v>
                </c:pt>
                <c:pt idx="1782" formatCode="0.00E+00">
                  <c:v>-1.0279999999999999E-2</c:v>
                </c:pt>
                <c:pt idx="1783" formatCode="0.00E+00">
                  <c:v>-1.0070000000000001E-2</c:v>
                </c:pt>
                <c:pt idx="1784" formatCode="0.00E+00">
                  <c:v>-4.8500000000000001E-3</c:v>
                </c:pt>
                <c:pt idx="1785" formatCode="0.00E+00">
                  <c:v>-3.7299999999999998E-3</c:v>
                </c:pt>
                <c:pt idx="1786" formatCode="0.00E+00">
                  <c:v>1.96422E-4</c:v>
                </c:pt>
                <c:pt idx="1787" formatCode="0.00E+00">
                  <c:v>-1.8600000000000001E-3</c:v>
                </c:pt>
                <c:pt idx="1788" formatCode="0.00E+00">
                  <c:v>-1.32E-3</c:v>
                </c:pt>
                <c:pt idx="1789" formatCode="0.00E+00">
                  <c:v>-3.9699999999999996E-3</c:v>
                </c:pt>
                <c:pt idx="1790">
                  <c:v>-3.5999999999999999E-3</c:v>
                </c:pt>
                <c:pt idx="1791">
                  <c:v>-1.97E-3</c:v>
                </c:pt>
                <c:pt idx="1792">
                  <c:v>-1.56E-3</c:v>
                </c:pt>
                <c:pt idx="1793">
                  <c:v>-2.8700000000000002E-3</c:v>
                </c:pt>
                <c:pt idx="1794" formatCode="0.00E+00">
                  <c:v>-5.7234799999999998E-4</c:v>
                </c:pt>
                <c:pt idx="1795" formatCode="0.00E+00">
                  <c:v>-4.9585500000000002E-4</c:v>
                </c:pt>
                <c:pt idx="1796" formatCode="0.00E+00">
                  <c:v>3.7559900000000001E-4</c:v>
                </c:pt>
                <c:pt idx="1797" formatCode="0.00E+00">
                  <c:v>-2.5918700000000002E-4</c:v>
                </c:pt>
                <c:pt idx="1798" formatCode="0.00E+00">
                  <c:v>4.3800000000000002E-3</c:v>
                </c:pt>
                <c:pt idx="1799" formatCode="0.00E+00">
                  <c:v>2.7000000000000001E-3</c:v>
                </c:pt>
                <c:pt idx="1800" formatCode="0.00E+00">
                  <c:v>3.9500000000000004E-3</c:v>
                </c:pt>
                <c:pt idx="1801" formatCode="0.00E+00">
                  <c:v>2.98E-3</c:v>
                </c:pt>
                <c:pt idx="1802">
                  <c:v>5.5599999999999998E-3</c:v>
                </c:pt>
                <c:pt idx="1803" formatCode="0.00E+00">
                  <c:v>-4.6966500000000002E-4</c:v>
                </c:pt>
                <c:pt idx="1804" formatCode="0.00E+00">
                  <c:v>-1.56E-3</c:v>
                </c:pt>
                <c:pt idx="1805">
                  <c:v>-5.4999999999999997E-3</c:v>
                </c:pt>
                <c:pt idx="1806">
                  <c:v>-7.8799999999999999E-3</c:v>
                </c:pt>
                <c:pt idx="1807">
                  <c:v>-1.304E-2</c:v>
                </c:pt>
                <c:pt idx="1808">
                  <c:v>-1.208E-2</c:v>
                </c:pt>
                <c:pt idx="1809">
                  <c:v>-7.7799999999999996E-3</c:v>
                </c:pt>
                <c:pt idx="1810" formatCode="0.00E+00">
                  <c:v>-4.2300000000000003E-3</c:v>
                </c:pt>
                <c:pt idx="1811" formatCode="0.00E+00">
                  <c:v>-9.3457100000000003E-4</c:v>
                </c:pt>
                <c:pt idx="1812" formatCode="0.00E+00">
                  <c:v>-1.57E-3</c:v>
                </c:pt>
                <c:pt idx="1813" formatCode="0.00E+00">
                  <c:v>-1.08E-3</c:v>
                </c:pt>
                <c:pt idx="1814" formatCode="0.00E+00">
                  <c:v>-5.6899999999999997E-3</c:v>
                </c:pt>
                <c:pt idx="1815" formatCode="0.00E+00">
                  <c:v>-5.5700000000000003E-3</c:v>
                </c:pt>
                <c:pt idx="1816" formatCode="0.00E+00">
                  <c:v>-5.4900000000000001E-3</c:v>
                </c:pt>
                <c:pt idx="1817" formatCode="0.00E+00">
                  <c:v>-3.96993E-4</c:v>
                </c:pt>
                <c:pt idx="1818" formatCode="0.00E+00">
                  <c:v>-1.1199999999999999E-3</c:v>
                </c:pt>
                <c:pt idx="1819" formatCode="0.00E+00">
                  <c:v>-5.38574E-4</c:v>
                </c:pt>
                <c:pt idx="1820" formatCode="0.00E+00">
                  <c:v>-6.8199999999999997E-3</c:v>
                </c:pt>
                <c:pt idx="1821" formatCode="0.00E+00">
                  <c:v>-1.1180000000000001E-2</c:v>
                </c:pt>
                <c:pt idx="1822" formatCode="0.00E+00">
                  <c:v>-1.4540000000000001E-2</c:v>
                </c:pt>
                <c:pt idx="1823" formatCode="0.00E+00">
                  <c:v>-1.057E-2</c:v>
                </c:pt>
                <c:pt idx="1824" formatCode="0.00E+00">
                  <c:v>-7.3600000000000002E-3</c:v>
                </c:pt>
                <c:pt idx="1825" formatCode="0.00E+00">
                  <c:v>-4.1399999999999996E-3</c:v>
                </c:pt>
                <c:pt idx="1826" formatCode="0.00E+00">
                  <c:v>1.5833399999999999E-4</c:v>
                </c:pt>
                <c:pt idx="1827" formatCode="0.00E+00">
                  <c:v>4.3299999999999996E-3</c:v>
                </c:pt>
                <c:pt idx="1828" formatCode="0.00E+00">
                  <c:v>1.82E-3</c:v>
                </c:pt>
                <c:pt idx="1829" formatCode="0.00E+00">
                  <c:v>1.2199999999999999E-3</c:v>
                </c:pt>
                <c:pt idx="1830" formatCode="0.00E+00">
                  <c:v>7.9565199999999999E-4</c:v>
                </c:pt>
                <c:pt idx="1831" formatCode="0.00E+00">
                  <c:v>-3.6099999999999999E-3</c:v>
                </c:pt>
                <c:pt idx="1832" formatCode="0.00E+00">
                  <c:v>-8.9300000000000004E-3</c:v>
                </c:pt>
                <c:pt idx="1833" formatCode="0.00E+00">
                  <c:v>-8.2199999999999999E-3</c:v>
                </c:pt>
                <c:pt idx="1834" formatCode="0.00E+00">
                  <c:v>-8.9800000000000001E-3</c:v>
                </c:pt>
                <c:pt idx="1835" formatCode="0.00E+00">
                  <c:v>-4.7999999999999996E-3</c:v>
                </c:pt>
                <c:pt idx="1836" formatCode="0.00E+00">
                  <c:v>-4.9585500000000002E-4</c:v>
                </c:pt>
                <c:pt idx="1837" formatCode="0.00E+00">
                  <c:v>1.2600000000000001E-3</c:v>
                </c:pt>
                <c:pt idx="1838" formatCode="0.00E+00">
                  <c:v>-3.14E-3</c:v>
                </c:pt>
                <c:pt idx="1839" formatCode="0.00E+00">
                  <c:v>-7.5799999999999999E-3</c:v>
                </c:pt>
                <c:pt idx="1840" formatCode="0.00E+00">
                  <c:v>-1.1520000000000001E-2</c:v>
                </c:pt>
                <c:pt idx="1841" formatCode="0.00E+00">
                  <c:v>-1.4659999999999999E-2</c:v>
                </c:pt>
                <c:pt idx="1842" formatCode="0.00E+00">
                  <c:v>-1.383E-2</c:v>
                </c:pt>
                <c:pt idx="1843" formatCode="0.00E+00">
                  <c:v>-1.154E-2</c:v>
                </c:pt>
                <c:pt idx="1844" formatCode="0.00E+00">
                  <c:v>-5.1799999999999997E-3</c:v>
                </c:pt>
                <c:pt idx="1845" formatCode="0.00E+00">
                  <c:v>-2.97E-3</c:v>
                </c:pt>
                <c:pt idx="1846" formatCode="0.00E+00">
                  <c:v>-1.72E-3</c:v>
                </c:pt>
                <c:pt idx="1847" formatCode="0.00E+00">
                  <c:v>-9.2925799999999997E-4</c:v>
                </c:pt>
                <c:pt idx="1848" formatCode="0.00E+00">
                  <c:v>-3.9050599999999999E-4</c:v>
                </c:pt>
                <c:pt idx="1849" formatCode="0.00E+00">
                  <c:v>-2.1099999999999999E-3</c:v>
                </c:pt>
                <c:pt idx="1850" formatCode="0.00E+00">
                  <c:v>-5.5100000000000001E-3</c:v>
                </c:pt>
                <c:pt idx="1851" formatCode="0.00E+00">
                  <c:v>-3.2100000000000002E-3</c:v>
                </c:pt>
                <c:pt idx="1852" formatCode="0.00E+00">
                  <c:v>1.0499999999999999E-3</c:v>
                </c:pt>
                <c:pt idx="1853" formatCode="0.00E+00">
                  <c:v>1.47E-3</c:v>
                </c:pt>
                <c:pt idx="1854">
                  <c:v>2.2599999999999999E-3</c:v>
                </c:pt>
                <c:pt idx="1855" formatCode="0.00E+00">
                  <c:v>4.5100000000000001E-3</c:v>
                </c:pt>
                <c:pt idx="1856" formatCode="0.00E+00">
                  <c:v>-8.9208600000000005E-4</c:v>
                </c:pt>
                <c:pt idx="1857">
                  <c:v>-9.3500000000000007E-3</c:v>
                </c:pt>
                <c:pt idx="1858">
                  <c:v>-6.9300000000000004E-3</c:v>
                </c:pt>
                <c:pt idx="1859">
                  <c:v>2.784E-2</c:v>
                </c:pt>
                <c:pt idx="1860" formatCode="0.00E+00">
                  <c:v>0.12256</c:v>
                </c:pt>
                <c:pt idx="1861">
                  <c:v>0.26823000000000002</c:v>
                </c:pt>
                <c:pt idx="1862">
                  <c:v>0.44294</c:v>
                </c:pt>
                <c:pt idx="1863">
                  <c:v>0.59262999999999999</c:v>
                </c:pt>
                <c:pt idx="1864">
                  <c:v>0.66440999999999995</c:v>
                </c:pt>
                <c:pt idx="1865">
                  <c:v>0.64712000000000003</c:v>
                </c:pt>
                <c:pt idx="1866">
                  <c:v>0.55706999999999995</c:v>
                </c:pt>
                <c:pt idx="1867">
                  <c:v>0.41822999999999999</c:v>
                </c:pt>
                <c:pt idx="1868">
                  <c:v>0.28964000000000001</c:v>
                </c:pt>
                <c:pt idx="1869">
                  <c:v>0.19481999999999999</c:v>
                </c:pt>
                <c:pt idx="1870">
                  <c:v>0.1338</c:v>
                </c:pt>
                <c:pt idx="1871">
                  <c:v>9.1450000000000004E-2</c:v>
                </c:pt>
                <c:pt idx="1872">
                  <c:v>6.6199999999999995E-2</c:v>
                </c:pt>
                <c:pt idx="1873">
                  <c:v>4.9619999999999997E-2</c:v>
                </c:pt>
                <c:pt idx="1874">
                  <c:v>4.292E-2</c:v>
                </c:pt>
                <c:pt idx="1875">
                  <c:v>3.2439999999999997E-2</c:v>
                </c:pt>
                <c:pt idx="1876">
                  <c:v>2.444E-2</c:v>
                </c:pt>
                <c:pt idx="1877">
                  <c:v>2.581E-2</c:v>
                </c:pt>
                <c:pt idx="1878">
                  <c:v>2.7130000000000001E-2</c:v>
                </c:pt>
                <c:pt idx="1879">
                  <c:v>2.503E-2</c:v>
                </c:pt>
                <c:pt idx="1880">
                  <c:v>1.9279999999999999E-2</c:v>
                </c:pt>
                <c:pt idx="1881">
                  <c:v>2.1649999999999999E-2</c:v>
                </c:pt>
                <c:pt idx="1882">
                  <c:v>1.6490000000000001E-2</c:v>
                </c:pt>
                <c:pt idx="1883">
                  <c:v>1.1209999999999999E-2</c:v>
                </c:pt>
                <c:pt idx="1884">
                  <c:v>8.0199999999999994E-3</c:v>
                </c:pt>
                <c:pt idx="1885" formatCode="0.00E+00">
                  <c:v>8.5900000000000004E-3</c:v>
                </c:pt>
                <c:pt idx="1886">
                  <c:v>4.4299999999999999E-3</c:v>
                </c:pt>
                <c:pt idx="1887" formatCode="0.00E+00">
                  <c:v>-1.33455E-5</c:v>
                </c:pt>
                <c:pt idx="1888" formatCode="0.00E+00">
                  <c:v>-5.8399999999999997E-3</c:v>
                </c:pt>
                <c:pt idx="1889" formatCode="0.00E+00">
                  <c:v>-5.0000000000000001E-3</c:v>
                </c:pt>
                <c:pt idx="1890">
                  <c:v>-5.47E-3</c:v>
                </c:pt>
                <c:pt idx="1891">
                  <c:v>-8.7100000000000007E-3</c:v>
                </c:pt>
                <c:pt idx="1892">
                  <c:v>-7.7200000000000003E-3</c:v>
                </c:pt>
                <c:pt idx="1893">
                  <c:v>-4.3E-3</c:v>
                </c:pt>
                <c:pt idx="1894">
                  <c:v>-6.11E-3</c:v>
                </c:pt>
                <c:pt idx="1895">
                  <c:v>-2.7799999999999999E-3</c:v>
                </c:pt>
                <c:pt idx="1896">
                  <c:v>-1.49E-3</c:v>
                </c:pt>
                <c:pt idx="1897">
                  <c:v>-1.5900000000000001E-3</c:v>
                </c:pt>
                <c:pt idx="1898">
                  <c:v>-2.98E-3</c:v>
                </c:pt>
                <c:pt idx="1899">
                  <c:v>-4.5799999999999999E-3</c:v>
                </c:pt>
                <c:pt idx="1900">
                  <c:v>-1.0619999999999999E-2</c:v>
                </c:pt>
                <c:pt idx="1901" formatCode="0.00E+00">
                  <c:v>-1.1050000000000001E-2</c:v>
                </c:pt>
                <c:pt idx="1902">
                  <c:v>-9.4400000000000005E-3</c:v>
                </c:pt>
                <c:pt idx="1903">
                  <c:v>-6.77E-3</c:v>
                </c:pt>
                <c:pt idx="1904">
                  <c:v>-7.45E-3</c:v>
                </c:pt>
                <c:pt idx="1905">
                  <c:v>-6.3800000000000003E-3</c:v>
                </c:pt>
                <c:pt idx="1906">
                  <c:v>-2.7499999999999998E-3</c:v>
                </c:pt>
                <c:pt idx="1907">
                  <c:v>-4.3099999999999996E-3</c:v>
                </c:pt>
                <c:pt idx="1908">
                  <c:v>-7.1300000000000001E-3</c:v>
                </c:pt>
                <c:pt idx="1909">
                  <c:v>-5.0899999999999999E-3</c:v>
                </c:pt>
                <c:pt idx="1910" formatCode="0.00E+00">
                  <c:v>3.3417000000000001E-4</c:v>
                </c:pt>
                <c:pt idx="1911" formatCode="0.00E+00">
                  <c:v>2.7100000000000002E-3</c:v>
                </c:pt>
                <c:pt idx="1912" formatCode="0.00E+00">
                  <c:v>3.0300000000000001E-3</c:v>
                </c:pt>
                <c:pt idx="1913" formatCode="0.00E+00">
                  <c:v>2.6800000000000001E-3</c:v>
                </c:pt>
                <c:pt idx="1914">
                  <c:v>3.29E-3</c:v>
                </c:pt>
                <c:pt idx="1915" formatCode="0.00E+00">
                  <c:v>2.68881E-4</c:v>
                </c:pt>
                <c:pt idx="1916" formatCode="0.00E+00">
                  <c:v>-3.3800000000000002E-3</c:v>
                </c:pt>
                <c:pt idx="1917" formatCode="0.00E+00">
                  <c:v>-4.5399999999999998E-3</c:v>
                </c:pt>
                <c:pt idx="1918">
                  <c:v>-3.3700000000000002E-3</c:v>
                </c:pt>
                <c:pt idx="1919" formatCode="0.00E+00">
                  <c:v>-2.0400000000000001E-3</c:v>
                </c:pt>
                <c:pt idx="1920" formatCode="0.00E+00">
                  <c:v>-2.0400000000000001E-3</c:v>
                </c:pt>
                <c:pt idx="1921" formatCode="0.00E+00">
                  <c:v>7.5757099999999996E-4</c:v>
                </c:pt>
                <c:pt idx="1922">
                  <c:v>1.5100000000000001E-3</c:v>
                </c:pt>
                <c:pt idx="1923" formatCode="0.00E+00">
                  <c:v>-1.8E-3</c:v>
                </c:pt>
                <c:pt idx="1924">
                  <c:v>-3.5999999999999999E-3</c:v>
                </c:pt>
                <c:pt idx="1925">
                  <c:v>-2.2300000000000002E-3</c:v>
                </c:pt>
                <c:pt idx="1926">
                  <c:v>-4.9899999999999996E-3</c:v>
                </c:pt>
                <c:pt idx="1927">
                  <c:v>-2.7799999999999999E-3</c:v>
                </c:pt>
                <c:pt idx="1928" formatCode="0.00E+00">
                  <c:v>1.4922700000000001E-4</c:v>
                </c:pt>
                <c:pt idx="1929" formatCode="0.00E+00">
                  <c:v>2.32E-3</c:v>
                </c:pt>
                <c:pt idx="1930" formatCode="0.00E+00">
                  <c:v>-1.2800000000000001E-3</c:v>
                </c:pt>
                <c:pt idx="1931" formatCode="0.00E+00">
                  <c:v>3.4874800000000002E-4</c:v>
                </c:pt>
                <c:pt idx="1932" formatCode="0.00E+00">
                  <c:v>-2.3700000000000001E-3</c:v>
                </c:pt>
                <c:pt idx="1933" formatCode="0.00E+00">
                  <c:v>-4.5500000000000002E-3</c:v>
                </c:pt>
                <c:pt idx="1934" formatCode="0.00E+00">
                  <c:v>-4.3499999999999997E-3</c:v>
                </c:pt>
                <c:pt idx="1935" formatCode="0.00E+00">
                  <c:v>-3.2599999999999999E-3</c:v>
                </c:pt>
                <c:pt idx="1936" formatCode="0.00E+00">
                  <c:v>-2.7599999999999999E-3</c:v>
                </c:pt>
                <c:pt idx="1937" formatCode="0.00E+00">
                  <c:v>-1.6800000000000001E-3</c:v>
                </c:pt>
                <c:pt idx="1938" formatCode="0.00E+00">
                  <c:v>3.0000000000000001E-3</c:v>
                </c:pt>
                <c:pt idx="1939" formatCode="0.00E+00">
                  <c:v>-3.2299999999999998E-3</c:v>
                </c:pt>
                <c:pt idx="1940" formatCode="0.00E+00">
                  <c:v>-3.32E-3</c:v>
                </c:pt>
                <c:pt idx="1941">
                  <c:v>-5.8300000000000001E-3</c:v>
                </c:pt>
                <c:pt idx="1942">
                  <c:v>-5.8799999999999998E-3</c:v>
                </c:pt>
                <c:pt idx="1943">
                  <c:v>-5.3800000000000002E-3</c:v>
                </c:pt>
                <c:pt idx="1944" formatCode="0.00E+00">
                  <c:v>-1.49E-3</c:v>
                </c:pt>
                <c:pt idx="1945" formatCode="0.00E+00">
                  <c:v>-1.57E-3</c:v>
                </c:pt>
                <c:pt idx="1946" formatCode="0.00E+00">
                  <c:v>-1.7799999999999999E-3</c:v>
                </c:pt>
                <c:pt idx="1947" formatCode="0.00E+00">
                  <c:v>-2.5400000000000002E-3</c:v>
                </c:pt>
                <c:pt idx="1948" formatCode="0.00E+00">
                  <c:v>-4.3899999999999998E-3</c:v>
                </c:pt>
                <c:pt idx="1949" formatCode="0.00E+00">
                  <c:v>8.3959200000000001E-5</c:v>
                </c:pt>
                <c:pt idx="1950" formatCode="0.00E+00">
                  <c:v>7.8666700000000004E-5</c:v>
                </c:pt>
                <c:pt idx="1951" formatCode="0.00E+00">
                  <c:v>1.1999999999999999E-3</c:v>
                </c:pt>
                <c:pt idx="1952" formatCode="0.00E+00">
                  <c:v>3.7100000000000002E-3</c:v>
                </c:pt>
                <c:pt idx="1953" formatCode="0.00E+00">
                  <c:v>4.2500000000000003E-3</c:v>
                </c:pt>
                <c:pt idx="1954" formatCode="0.00E+00">
                  <c:v>-1.99E-3</c:v>
                </c:pt>
                <c:pt idx="1955" formatCode="0.00E+00">
                  <c:v>-5.7539600000000005E-4</c:v>
                </c:pt>
                <c:pt idx="1956" formatCode="0.00E+00">
                  <c:v>-7.4804899999999998E-4</c:v>
                </c:pt>
                <c:pt idx="1957">
                  <c:v>-4.3899999999999998E-3</c:v>
                </c:pt>
                <c:pt idx="1958">
                  <c:v>-8.0800000000000004E-3</c:v>
                </c:pt>
                <c:pt idx="1959">
                  <c:v>-6.45E-3</c:v>
                </c:pt>
                <c:pt idx="1960">
                  <c:v>-7.9699999999999997E-3</c:v>
                </c:pt>
                <c:pt idx="1961" formatCode="0.00E+00">
                  <c:v>-7.0499999999999998E-3</c:v>
                </c:pt>
                <c:pt idx="1962" formatCode="0.00E+00">
                  <c:v>-5.2599999999999999E-3</c:v>
                </c:pt>
                <c:pt idx="1963" formatCode="0.00E+00">
                  <c:v>-3.5500000000000002E-3</c:v>
                </c:pt>
                <c:pt idx="1964" formatCode="0.00E+00">
                  <c:v>-3.47E-3</c:v>
                </c:pt>
                <c:pt idx="1965" formatCode="0.00E+00">
                  <c:v>-3.2599999999999999E-3</c:v>
                </c:pt>
                <c:pt idx="1966" formatCode="0.00E+00">
                  <c:v>-3.7299999999999998E-3</c:v>
                </c:pt>
                <c:pt idx="1967" formatCode="0.00E+00">
                  <c:v>-2.2300000000000002E-3</c:v>
                </c:pt>
                <c:pt idx="1968" formatCode="0.00E+00">
                  <c:v>5.2731999999999996E-4</c:v>
                </c:pt>
                <c:pt idx="1969" formatCode="0.00E+00">
                  <c:v>-2.3109199999999999E-4</c:v>
                </c:pt>
                <c:pt idx="1970" formatCode="0.00E+00">
                  <c:v>7.6777499999999995E-4</c:v>
                </c:pt>
                <c:pt idx="1971" formatCode="0.00E+00">
                  <c:v>-4.5087700000000003E-4</c:v>
                </c:pt>
                <c:pt idx="1972" formatCode="0.00E+00">
                  <c:v>-4.96E-3</c:v>
                </c:pt>
                <c:pt idx="1973" formatCode="0.00E+00">
                  <c:v>-1.172E-2</c:v>
                </c:pt>
                <c:pt idx="1974">
                  <c:v>-1.5429999999999999E-2</c:v>
                </c:pt>
                <c:pt idx="1975" formatCode="0.00E+00">
                  <c:v>-1.6289999999999999E-2</c:v>
                </c:pt>
                <c:pt idx="1976" formatCode="0.00E+00">
                  <c:v>-1.371E-2</c:v>
                </c:pt>
                <c:pt idx="1977" formatCode="0.00E+00">
                  <c:v>-1.34E-2</c:v>
                </c:pt>
                <c:pt idx="1978">
                  <c:v>-9.58E-3</c:v>
                </c:pt>
                <c:pt idx="1979">
                  <c:v>2.6970000000000001E-2</c:v>
                </c:pt>
                <c:pt idx="1980">
                  <c:v>0.11083</c:v>
                </c:pt>
                <c:pt idx="1981">
                  <c:v>0.24177000000000001</c:v>
                </c:pt>
                <c:pt idx="1982">
                  <c:v>0.40869</c:v>
                </c:pt>
                <c:pt idx="1983">
                  <c:v>0.56074999999999997</c:v>
                </c:pt>
                <c:pt idx="1984">
                  <c:v>0.64424000000000003</c:v>
                </c:pt>
                <c:pt idx="1985">
                  <c:v>0.63927999999999996</c:v>
                </c:pt>
                <c:pt idx="1986">
                  <c:v>0.55989</c:v>
                </c:pt>
                <c:pt idx="1987">
                  <c:v>0.42824000000000001</c:v>
                </c:pt>
                <c:pt idx="1988">
                  <c:v>0.30424000000000001</c:v>
                </c:pt>
                <c:pt idx="1989">
                  <c:v>0.20874000000000001</c:v>
                </c:pt>
                <c:pt idx="1990">
                  <c:v>0.14537</c:v>
                </c:pt>
                <c:pt idx="1991">
                  <c:v>0.10593</c:v>
                </c:pt>
                <c:pt idx="1992">
                  <c:v>8.4190000000000001E-2</c:v>
                </c:pt>
                <c:pt idx="1993">
                  <c:v>6.4049999999999996E-2</c:v>
                </c:pt>
                <c:pt idx="1994">
                  <c:v>5.0130000000000001E-2</c:v>
                </c:pt>
                <c:pt idx="1995">
                  <c:v>4.1279999999999997E-2</c:v>
                </c:pt>
                <c:pt idx="1996">
                  <c:v>3.3599999999999998E-2</c:v>
                </c:pt>
                <c:pt idx="1997">
                  <c:v>2.9180000000000001E-2</c:v>
                </c:pt>
                <c:pt idx="1998">
                  <c:v>2.7150000000000001E-2</c:v>
                </c:pt>
                <c:pt idx="1999">
                  <c:v>2.2780000000000002E-2</c:v>
                </c:pt>
                <c:pt idx="2000">
                  <c:v>2.2239999999999999E-2</c:v>
                </c:pt>
                <c:pt idx="2001">
                  <c:v>2.4309999999999998E-2</c:v>
                </c:pt>
                <c:pt idx="2002">
                  <c:v>2.579E-2</c:v>
                </c:pt>
                <c:pt idx="2003">
                  <c:v>2.6599999999999999E-2</c:v>
                </c:pt>
                <c:pt idx="2004" formatCode="0.00E+00">
                  <c:v>2.9749999999999999E-2</c:v>
                </c:pt>
                <c:pt idx="2005" formatCode="0.00E+00">
                  <c:v>2.5749999999999999E-2</c:v>
                </c:pt>
                <c:pt idx="2006" formatCode="0.00E+00">
                  <c:v>1.7520000000000001E-2</c:v>
                </c:pt>
                <c:pt idx="2007" formatCode="0.00E+00">
                  <c:v>1.106E-2</c:v>
                </c:pt>
                <c:pt idx="2008" formatCode="0.00E+00">
                  <c:v>7.6E-3</c:v>
                </c:pt>
                <c:pt idx="2009">
                  <c:v>4.6899999999999997E-3</c:v>
                </c:pt>
                <c:pt idx="2010">
                  <c:v>2.1099999999999999E-3</c:v>
                </c:pt>
                <c:pt idx="2011">
                  <c:v>4.8399999999999997E-3</c:v>
                </c:pt>
                <c:pt idx="2012">
                  <c:v>5.8199999999999997E-3</c:v>
                </c:pt>
                <c:pt idx="2013">
                  <c:v>5.2500000000000003E-3</c:v>
                </c:pt>
                <c:pt idx="2014">
                  <c:v>5.6800000000000002E-3</c:v>
                </c:pt>
                <c:pt idx="2015">
                  <c:v>8.0400000000000003E-3</c:v>
                </c:pt>
                <c:pt idx="2016">
                  <c:v>5.1700000000000001E-3</c:v>
                </c:pt>
                <c:pt idx="2017">
                  <c:v>3.5999999999999999E-3</c:v>
                </c:pt>
                <c:pt idx="2018">
                  <c:v>5.4099999999999999E-3</c:v>
                </c:pt>
                <c:pt idx="2019" formatCode="0.00E+00">
                  <c:v>4.9300000000000004E-3</c:v>
                </c:pt>
                <c:pt idx="2020" formatCode="0.00E+00">
                  <c:v>3.0999999999999999E-3</c:v>
                </c:pt>
                <c:pt idx="2021" formatCode="0.00E+00">
                  <c:v>5.0000000000000001E-3</c:v>
                </c:pt>
                <c:pt idx="2022">
                  <c:v>5.77E-3</c:v>
                </c:pt>
                <c:pt idx="2023" formatCode="0.00E+00">
                  <c:v>6.7874099999999996E-4</c:v>
                </c:pt>
                <c:pt idx="2024" formatCode="0.00E+00">
                  <c:v>-1.8423300000000001E-4</c:v>
                </c:pt>
                <c:pt idx="2025">
                  <c:v>4.3499999999999997E-3</c:v>
                </c:pt>
                <c:pt idx="2026" formatCode="0.00E+00">
                  <c:v>7.8799999999999999E-3</c:v>
                </c:pt>
                <c:pt idx="2027" formatCode="0.00E+00">
                  <c:v>7.9799999999999992E-3</c:v>
                </c:pt>
                <c:pt idx="2028" formatCode="0.00E+00">
                  <c:v>1.3089999999999999E-2</c:v>
                </c:pt>
                <c:pt idx="2029">
                  <c:v>1.2160000000000001E-2</c:v>
                </c:pt>
                <c:pt idx="2030">
                  <c:v>7.5599999999999999E-3</c:v>
                </c:pt>
                <c:pt idx="2031">
                  <c:v>2.49E-3</c:v>
                </c:pt>
                <c:pt idx="2032">
                  <c:v>3.29E-3</c:v>
                </c:pt>
                <c:pt idx="2033" formatCode="0.00E+00">
                  <c:v>-6.5014900000000004E-4</c:v>
                </c:pt>
                <c:pt idx="2034" formatCode="0.00E+00">
                  <c:v>-3.16E-3</c:v>
                </c:pt>
                <c:pt idx="2035" formatCode="0.00E+00">
                  <c:v>9.7572299999999995E-4</c:v>
                </c:pt>
                <c:pt idx="2036" formatCode="0.00E+00">
                  <c:v>2.8600000000000001E-3</c:v>
                </c:pt>
                <c:pt idx="2037" formatCode="0.00E+00">
                  <c:v>1.47E-3</c:v>
                </c:pt>
                <c:pt idx="2038" formatCode="0.00E+00">
                  <c:v>2.3500000000000001E-3</c:v>
                </c:pt>
                <c:pt idx="2039" formatCode="0.00E+00">
                  <c:v>6.8599999999999998E-3</c:v>
                </c:pt>
                <c:pt idx="2040">
                  <c:v>1.4599999999999999E-3</c:v>
                </c:pt>
                <c:pt idx="2041" formatCode="0.00E+00">
                  <c:v>-1.8500000000000001E-3</c:v>
                </c:pt>
                <c:pt idx="2042" formatCode="0.00E+00">
                  <c:v>-1.2999999999999999E-3</c:v>
                </c:pt>
                <c:pt idx="2043" formatCode="0.00E+00">
                  <c:v>1.16E-3</c:v>
                </c:pt>
                <c:pt idx="2044" formatCode="0.00E+00">
                  <c:v>1.5299999999999999E-3</c:v>
                </c:pt>
                <c:pt idx="2045" formatCode="0.00E+00">
                  <c:v>3.16E-3</c:v>
                </c:pt>
                <c:pt idx="2046" formatCode="0.00E+00">
                  <c:v>9.1400000000000006E-3</c:v>
                </c:pt>
                <c:pt idx="2047" formatCode="0.00E+00">
                  <c:v>7.7200000000000003E-3</c:v>
                </c:pt>
                <c:pt idx="2048" formatCode="0.00E+00">
                  <c:v>5.4999999999999997E-3</c:v>
                </c:pt>
                <c:pt idx="2049" formatCode="0.00E+00">
                  <c:v>6.2100000000000002E-3</c:v>
                </c:pt>
                <c:pt idx="2050" formatCode="0.00E+00">
                  <c:v>6.2500000000000003E-3</c:v>
                </c:pt>
                <c:pt idx="2051" formatCode="0.00E+00">
                  <c:v>2.1800000000000001E-3</c:v>
                </c:pt>
                <c:pt idx="2052" formatCode="0.00E+00">
                  <c:v>7.6600000000000001E-3</c:v>
                </c:pt>
                <c:pt idx="2053" formatCode="0.00E+00">
                  <c:v>7.9500000000000005E-3</c:v>
                </c:pt>
                <c:pt idx="2054" formatCode="0.00E+00">
                  <c:v>2.9299999999999999E-3</c:v>
                </c:pt>
                <c:pt idx="2055" formatCode="0.00E+00">
                  <c:v>1.5900000000000001E-3</c:v>
                </c:pt>
                <c:pt idx="2056" formatCode="0.00E+00">
                  <c:v>3.8E-3</c:v>
                </c:pt>
                <c:pt idx="2057" formatCode="0.00E+00">
                  <c:v>-1.5299999999999999E-3</c:v>
                </c:pt>
                <c:pt idx="2058" formatCode="0.00E+00">
                  <c:v>-3.3500000000000001E-3</c:v>
                </c:pt>
                <c:pt idx="2059" formatCode="0.00E+00">
                  <c:v>-8.6510600000000003E-4</c:v>
                </c:pt>
                <c:pt idx="2060">
                  <c:v>3.3400000000000001E-3</c:v>
                </c:pt>
                <c:pt idx="2061">
                  <c:v>3.3600000000000001E-3</c:v>
                </c:pt>
                <c:pt idx="2062" formatCode="0.00E+00">
                  <c:v>6.3499999999999997E-3</c:v>
                </c:pt>
                <c:pt idx="2063" formatCode="0.00E+00">
                  <c:v>7.3299999999999997E-3</c:v>
                </c:pt>
                <c:pt idx="2064" formatCode="0.00E+00">
                  <c:v>5.9699999999999996E-3</c:v>
                </c:pt>
                <c:pt idx="2065" formatCode="0.00E+00">
                  <c:v>4.1900000000000001E-3</c:v>
                </c:pt>
                <c:pt idx="2066" formatCode="0.00E+00">
                  <c:v>3.8800000000000002E-3</c:v>
                </c:pt>
                <c:pt idx="2067" formatCode="0.00E+00">
                  <c:v>4.1900000000000001E-3</c:v>
                </c:pt>
                <c:pt idx="2068" formatCode="0.00E+00">
                  <c:v>5.9699999999999996E-3</c:v>
                </c:pt>
                <c:pt idx="2069" formatCode="0.00E+00">
                  <c:v>5.6499999999999996E-3</c:v>
                </c:pt>
                <c:pt idx="2070" formatCode="0.00E+00">
                  <c:v>5.9699999999999996E-3</c:v>
                </c:pt>
                <c:pt idx="2071" formatCode="0.00E+00">
                  <c:v>7.4099999999999999E-3</c:v>
                </c:pt>
                <c:pt idx="2072" formatCode="0.00E+00">
                  <c:v>4.1700000000000001E-3</c:v>
                </c:pt>
                <c:pt idx="2073" formatCode="0.00E+00">
                  <c:v>1.9300000000000001E-3</c:v>
                </c:pt>
                <c:pt idx="2074" formatCode="0.00E+00">
                  <c:v>3.5825199999999998E-4</c:v>
                </c:pt>
                <c:pt idx="2075">
                  <c:v>-1.09E-3</c:v>
                </c:pt>
                <c:pt idx="2076">
                  <c:v>-6.8399999999999997E-3</c:v>
                </c:pt>
                <c:pt idx="2077">
                  <c:v>-6.6499999999999997E-3</c:v>
                </c:pt>
                <c:pt idx="2078">
                  <c:v>-2.7399999999999998E-3</c:v>
                </c:pt>
                <c:pt idx="2079">
                  <c:v>3.14E-3</c:v>
                </c:pt>
                <c:pt idx="2080">
                  <c:v>5.7499999999999999E-3</c:v>
                </c:pt>
                <c:pt idx="2081">
                  <c:v>1.1379999999999999E-2</c:v>
                </c:pt>
                <c:pt idx="2082">
                  <c:v>1.081E-2</c:v>
                </c:pt>
                <c:pt idx="2083" formatCode="0.00E+00">
                  <c:v>9.4599999999999997E-3</c:v>
                </c:pt>
                <c:pt idx="2084">
                  <c:v>7.1900000000000002E-3</c:v>
                </c:pt>
                <c:pt idx="2085">
                  <c:v>4.5399999999999998E-3</c:v>
                </c:pt>
                <c:pt idx="2086">
                  <c:v>1.0200000000000001E-3</c:v>
                </c:pt>
                <c:pt idx="2087" formatCode="0.00E+00">
                  <c:v>-6.6607700000000005E-4</c:v>
                </c:pt>
                <c:pt idx="2088" formatCode="0.00E+00">
                  <c:v>-4.6899999999999997E-3</c:v>
                </c:pt>
                <c:pt idx="2089" formatCode="0.00E+00">
                  <c:v>-4.1999999999999997E-3</c:v>
                </c:pt>
                <c:pt idx="2090" formatCode="0.00E+00">
                  <c:v>-4.3400000000000001E-3</c:v>
                </c:pt>
                <c:pt idx="2091">
                  <c:v>-5.5999999999999999E-3</c:v>
                </c:pt>
                <c:pt idx="2092" formatCode="0.00E+00">
                  <c:v>-7.4999999999999997E-3</c:v>
                </c:pt>
                <c:pt idx="2093">
                  <c:v>-6.8799999999999998E-3</c:v>
                </c:pt>
                <c:pt idx="2094" formatCode="0.00E+00">
                  <c:v>-7.77E-3</c:v>
                </c:pt>
                <c:pt idx="2095">
                  <c:v>-6.4400000000000004E-3</c:v>
                </c:pt>
                <c:pt idx="2096">
                  <c:v>-4.8199999999999996E-3</c:v>
                </c:pt>
                <c:pt idx="2097">
                  <c:v>-3.6600000000000001E-3</c:v>
                </c:pt>
                <c:pt idx="2098">
                  <c:v>-1.6199999999999999E-3</c:v>
                </c:pt>
                <c:pt idx="2099">
                  <c:v>1.983E-2</c:v>
                </c:pt>
                <c:pt idx="2100">
                  <c:v>8.7599999999999997E-2</c:v>
                </c:pt>
                <c:pt idx="2101">
                  <c:v>0.2011</c:v>
                </c:pt>
                <c:pt idx="2102">
                  <c:v>0.35381000000000001</c:v>
                </c:pt>
                <c:pt idx="2103">
                  <c:v>0.50982000000000005</c:v>
                </c:pt>
                <c:pt idx="2104">
                  <c:v>0.60880000000000001</c:v>
                </c:pt>
                <c:pt idx="2105">
                  <c:v>0.62561</c:v>
                </c:pt>
                <c:pt idx="2106">
                  <c:v>0.56974000000000002</c:v>
                </c:pt>
                <c:pt idx="2107">
                  <c:v>0.45856000000000002</c:v>
                </c:pt>
                <c:pt idx="2108">
                  <c:v>0.33173999999999998</c:v>
                </c:pt>
                <c:pt idx="2109">
                  <c:v>0.22955</c:v>
                </c:pt>
                <c:pt idx="2110">
                  <c:v>0.16005</c:v>
                </c:pt>
                <c:pt idx="2111">
                  <c:v>0.11166</c:v>
                </c:pt>
                <c:pt idx="2112">
                  <c:v>8.4400000000000003E-2</c:v>
                </c:pt>
                <c:pt idx="2113">
                  <c:v>6.5379999999999994E-2</c:v>
                </c:pt>
                <c:pt idx="2114">
                  <c:v>5.9950000000000003E-2</c:v>
                </c:pt>
                <c:pt idx="2115">
                  <c:v>5.357E-2</c:v>
                </c:pt>
                <c:pt idx="2116">
                  <c:v>5.6340000000000001E-2</c:v>
                </c:pt>
                <c:pt idx="2117">
                  <c:v>5.4019999999999999E-2</c:v>
                </c:pt>
                <c:pt idx="2118">
                  <c:v>5.2780000000000001E-2</c:v>
                </c:pt>
                <c:pt idx="2119">
                  <c:v>4.5350000000000001E-2</c:v>
                </c:pt>
                <c:pt idx="2120">
                  <c:v>4.2889999999999998E-2</c:v>
                </c:pt>
                <c:pt idx="2121">
                  <c:v>3.6549999999999999E-2</c:v>
                </c:pt>
                <c:pt idx="2122">
                  <c:v>3.1629999999999998E-2</c:v>
                </c:pt>
                <c:pt idx="2123" formatCode="0.00E+00">
                  <c:v>2.666E-2</c:v>
                </c:pt>
                <c:pt idx="2124">
                  <c:v>2.4629999999999999E-2</c:v>
                </c:pt>
                <c:pt idx="2125">
                  <c:v>2.3009999999999999E-2</c:v>
                </c:pt>
                <c:pt idx="2126" formatCode="0.00E+00">
                  <c:v>1.9560000000000001E-2</c:v>
                </c:pt>
                <c:pt idx="2127">
                  <c:v>1.84E-2</c:v>
                </c:pt>
                <c:pt idx="2128">
                  <c:v>1.8540000000000001E-2</c:v>
                </c:pt>
                <c:pt idx="2129">
                  <c:v>1.8519999999999998E-2</c:v>
                </c:pt>
                <c:pt idx="2130">
                  <c:v>1.43E-2</c:v>
                </c:pt>
                <c:pt idx="2131">
                  <c:v>9.2999999999999992E-3</c:v>
                </c:pt>
                <c:pt idx="2132">
                  <c:v>7.43E-3</c:v>
                </c:pt>
                <c:pt idx="2133">
                  <c:v>5.2700000000000004E-3</c:v>
                </c:pt>
                <c:pt idx="2134">
                  <c:v>3.5300000000000002E-3</c:v>
                </c:pt>
                <c:pt idx="2135">
                  <c:v>-1.01E-3</c:v>
                </c:pt>
                <c:pt idx="2136" formatCode="0.00E+00">
                  <c:v>-6.6394700000000002E-4</c:v>
                </c:pt>
                <c:pt idx="2137" formatCode="0.00E+00">
                  <c:v>-6.9018499999999995E-4</c:v>
                </c:pt>
                <c:pt idx="2138" formatCode="0.00E+00">
                  <c:v>-9.2562199999999997E-4</c:v>
                </c:pt>
                <c:pt idx="2139" formatCode="0.00E+00">
                  <c:v>1.4400000000000001E-3</c:v>
                </c:pt>
                <c:pt idx="2140" formatCode="0.00E+00">
                  <c:v>3.4499999999999999E-3</c:v>
                </c:pt>
                <c:pt idx="2141">
                  <c:v>9.0200000000000002E-3</c:v>
                </c:pt>
                <c:pt idx="2142">
                  <c:v>9.2300000000000004E-3</c:v>
                </c:pt>
                <c:pt idx="2143">
                  <c:v>8.77E-3</c:v>
                </c:pt>
                <c:pt idx="2144">
                  <c:v>4.0000000000000001E-3</c:v>
                </c:pt>
                <c:pt idx="2145" formatCode="0.00E+00">
                  <c:v>6.6800000000000002E-3</c:v>
                </c:pt>
                <c:pt idx="2146">
                  <c:v>6.6E-3</c:v>
                </c:pt>
                <c:pt idx="2147">
                  <c:v>1.0370000000000001E-2</c:v>
                </c:pt>
                <c:pt idx="2148">
                  <c:v>1.184E-2</c:v>
                </c:pt>
                <c:pt idx="2149">
                  <c:v>1.439E-2</c:v>
                </c:pt>
                <c:pt idx="2150">
                  <c:v>1.4019999999999999E-2</c:v>
                </c:pt>
                <c:pt idx="2151">
                  <c:v>1.042E-2</c:v>
                </c:pt>
                <c:pt idx="2152">
                  <c:v>4.9899999999999996E-3</c:v>
                </c:pt>
                <c:pt idx="2153" formatCode="0.00E+00">
                  <c:v>9.3194199999999995E-4</c:v>
                </c:pt>
                <c:pt idx="2154">
                  <c:v>-4.3400000000000001E-3</c:v>
                </c:pt>
                <c:pt idx="2155">
                  <c:v>-8.0599999999999995E-3</c:v>
                </c:pt>
                <c:pt idx="2156">
                  <c:v>-7.0099999999999997E-3</c:v>
                </c:pt>
                <c:pt idx="2157" formatCode="0.00E+00">
                  <c:v>-8.9700000000000005E-3</c:v>
                </c:pt>
                <c:pt idx="2158" formatCode="0.00E+00">
                  <c:v>-1.0019999999999999E-2</c:v>
                </c:pt>
                <c:pt idx="2159" formatCode="0.00E+00">
                  <c:v>-5.1999999999999998E-3</c:v>
                </c:pt>
                <c:pt idx="2160" formatCode="0.00E+00">
                  <c:v>-1.1000000000000001E-3</c:v>
                </c:pt>
                <c:pt idx="2161" formatCode="0.00E+00">
                  <c:v>-1.39E-3</c:v>
                </c:pt>
                <c:pt idx="2162" formatCode="0.00E+00">
                  <c:v>3.8E-3</c:v>
                </c:pt>
                <c:pt idx="2163" formatCode="0.00E+00">
                  <c:v>6.1500000000000001E-3</c:v>
                </c:pt>
                <c:pt idx="2164" formatCode="0.00E+00">
                  <c:v>5.9800000000000001E-3</c:v>
                </c:pt>
                <c:pt idx="2165" formatCode="0.00E+00">
                  <c:v>1.72E-3</c:v>
                </c:pt>
                <c:pt idx="2166" formatCode="0.00E+00">
                  <c:v>-1.20429E-4</c:v>
                </c:pt>
                <c:pt idx="2167" formatCode="0.00E+00">
                  <c:v>-3.31E-3</c:v>
                </c:pt>
                <c:pt idx="2168" formatCode="0.00E+00">
                  <c:v>-4.1700000000000001E-3</c:v>
                </c:pt>
                <c:pt idx="2169" formatCode="0.00E+00">
                  <c:v>-6.6299999999999996E-3</c:v>
                </c:pt>
                <c:pt idx="2170">
                  <c:v>-5.7400000000000003E-3</c:v>
                </c:pt>
                <c:pt idx="2171" formatCode="0.00E+00">
                  <c:v>-5.8900000000000003E-3</c:v>
                </c:pt>
                <c:pt idx="2172" formatCode="0.00E+00">
                  <c:v>-8.9300000000000004E-3</c:v>
                </c:pt>
                <c:pt idx="2173" formatCode="0.00E+00">
                  <c:v>-1.076E-2</c:v>
                </c:pt>
                <c:pt idx="2174" formatCode="0.00E+00">
                  <c:v>-1.376E-2</c:v>
                </c:pt>
                <c:pt idx="2175" formatCode="0.00E+00">
                  <c:v>-1.3950000000000001E-2</c:v>
                </c:pt>
                <c:pt idx="2176" formatCode="0.00E+00">
                  <c:v>-1.6619999999999999E-2</c:v>
                </c:pt>
                <c:pt idx="2177" formatCode="0.00E+00">
                  <c:v>-1.7309999999999999E-2</c:v>
                </c:pt>
                <c:pt idx="2178" formatCode="0.00E+00">
                  <c:v>-1.755E-2</c:v>
                </c:pt>
                <c:pt idx="2179">
                  <c:v>-1.528E-2</c:v>
                </c:pt>
                <c:pt idx="2180">
                  <c:v>-1.447E-2</c:v>
                </c:pt>
                <c:pt idx="2181">
                  <c:v>-1.2489999999999999E-2</c:v>
                </c:pt>
                <c:pt idx="2182">
                  <c:v>-1.5699999999999999E-2</c:v>
                </c:pt>
                <c:pt idx="2183">
                  <c:v>-1.719E-2</c:v>
                </c:pt>
                <c:pt idx="2184">
                  <c:v>-1.7590000000000001E-2</c:v>
                </c:pt>
                <c:pt idx="2185">
                  <c:v>-2.1850000000000001E-2</c:v>
                </c:pt>
                <c:pt idx="2186">
                  <c:v>-2.665E-2</c:v>
                </c:pt>
                <c:pt idx="2187" formatCode="0.00E+00">
                  <c:v>-2.4039999999999999E-2</c:v>
                </c:pt>
                <c:pt idx="2188">
                  <c:v>-2.018E-2</c:v>
                </c:pt>
                <c:pt idx="2189">
                  <c:v>-2.2339999999999999E-2</c:v>
                </c:pt>
                <c:pt idx="2190">
                  <c:v>-1.5129999999999999E-2</c:v>
                </c:pt>
                <c:pt idx="2191">
                  <c:v>-7.0800000000000004E-3</c:v>
                </c:pt>
                <c:pt idx="2192">
                  <c:v>-8.1499999999999993E-3</c:v>
                </c:pt>
                <c:pt idx="2193">
                  <c:v>-1.1990000000000001E-2</c:v>
                </c:pt>
                <c:pt idx="2194" formatCode="0.00E+00">
                  <c:v>-1.3270000000000001E-2</c:v>
                </c:pt>
                <c:pt idx="2195">
                  <c:v>-2.3600000000000001E-3</c:v>
                </c:pt>
                <c:pt idx="2196">
                  <c:v>-5.2599999999999999E-3</c:v>
                </c:pt>
                <c:pt idx="2197">
                  <c:v>-7.7799999999999996E-3</c:v>
                </c:pt>
                <c:pt idx="2198">
                  <c:v>-1.017E-2</c:v>
                </c:pt>
                <c:pt idx="2199">
                  <c:v>-1.341E-2</c:v>
                </c:pt>
                <c:pt idx="2200">
                  <c:v>-1.7100000000000001E-2</c:v>
                </c:pt>
                <c:pt idx="2201">
                  <c:v>-1.6230000000000001E-2</c:v>
                </c:pt>
                <c:pt idx="2202">
                  <c:v>-1.5599999999999999E-2</c:v>
                </c:pt>
                <c:pt idx="2203" formatCode="0.00E+00">
                  <c:v>-1.3100000000000001E-2</c:v>
                </c:pt>
                <c:pt idx="2204" formatCode="0.00E+00">
                  <c:v>-1.1310000000000001E-2</c:v>
                </c:pt>
                <c:pt idx="2205">
                  <c:v>-9.9399999999999992E-3</c:v>
                </c:pt>
                <c:pt idx="2206">
                  <c:v>-9.7400000000000004E-3</c:v>
                </c:pt>
                <c:pt idx="2207">
                  <c:v>-1.026E-2</c:v>
                </c:pt>
                <c:pt idx="2208">
                  <c:v>-1.098E-2</c:v>
                </c:pt>
                <c:pt idx="2209">
                  <c:v>-1.304E-2</c:v>
                </c:pt>
                <c:pt idx="2210">
                  <c:v>-1.1379999999999999E-2</c:v>
                </c:pt>
                <c:pt idx="2211">
                  <c:v>-9.6399999999999993E-3</c:v>
                </c:pt>
                <c:pt idx="2212">
                  <c:v>-5.4200000000000003E-3</c:v>
                </c:pt>
                <c:pt idx="2213">
                  <c:v>-4.3499999999999997E-3</c:v>
                </c:pt>
                <c:pt idx="2214">
                  <c:v>-2.7699999999999999E-3</c:v>
                </c:pt>
                <c:pt idx="2215" formatCode="0.00E+00">
                  <c:v>-7.1700000000000002E-3</c:v>
                </c:pt>
                <c:pt idx="2216" formatCode="0.00E+00">
                  <c:v>-1.0240000000000001E-2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6AF-4A25-AFFA-29ED1A3D83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270410277662659"/>
          <c:y val="7.8427053199882427E-2"/>
          <c:w val="0.781755076668048"/>
          <c:h val="0.70525439722785144"/>
        </c:manualLayout>
      </c:layout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'30C'!$A$3:$A$22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'30C'!$D$3:$D$22</c:f>
              <c:numCache>
                <c:formatCode>General</c:formatCode>
                <c:ptCount val="20"/>
                <c:pt idx="1">
                  <c:v>-68.836520749999991</c:v>
                </c:pt>
                <c:pt idx="2">
                  <c:v>-69.07632332</c:v>
                </c:pt>
                <c:pt idx="3">
                  <c:v>-69.115775769999999</c:v>
                </c:pt>
                <c:pt idx="4">
                  <c:v>-67.863063100000005</c:v>
                </c:pt>
                <c:pt idx="5">
                  <c:v>-65.382804450000009</c:v>
                </c:pt>
                <c:pt idx="6">
                  <c:v>-63.292440479999996</c:v>
                </c:pt>
                <c:pt idx="7">
                  <c:v>-59.304787450000006</c:v>
                </c:pt>
                <c:pt idx="8">
                  <c:v>-53.199266510000001</c:v>
                </c:pt>
                <c:pt idx="9">
                  <c:v>-41.258387000000006</c:v>
                </c:pt>
                <c:pt idx="10">
                  <c:v>-34.302156600000004</c:v>
                </c:pt>
                <c:pt idx="11">
                  <c:v>-22.669185240000001</c:v>
                </c:pt>
                <c:pt idx="12">
                  <c:v>-10.51432374</c:v>
                </c:pt>
                <c:pt idx="13">
                  <c:v>-4.6221751800000002</c:v>
                </c:pt>
                <c:pt idx="14">
                  <c:v>-2.42887137</c:v>
                </c:pt>
                <c:pt idx="15">
                  <c:v>-1.9809629099999999</c:v>
                </c:pt>
                <c:pt idx="16">
                  <c:v>-1.0266103200000001</c:v>
                </c:pt>
                <c:pt idx="17">
                  <c:v>-1.50956508</c:v>
                </c:pt>
                <c:pt idx="18">
                  <c:v>-0.73755983000000003</c:v>
                </c:pt>
                <c:pt idx="19">
                  <c:v>-0.57029850999999998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C8-4675-9E98-A42122DBD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scatterChart>
        <c:scatterStyle val="smoothMarker"/>
        <c:varyColors val="0"/>
        <c:ser>
          <c:idx val="1"/>
          <c:order val="1"/>
          <c:tx>
            <c:v>Fitting</c:v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'30C'!$A$3:$A$22</c:f>
              <c:numCache>
                <c:formatCode>General</c:formatCode>
                <c:ptCount val="20"/>
                <c:pt idx="0">
                  <c:v>2.4320000000000001E-2</c:v>
                </c:pt>
                <c:pt idx="1">
                  <c:v>0.12222</c:v>
                </c:pt>
                <c:pt idx="2">
                  <c:v>0.22106000000000001</c:v>
                </c:pt>
                <c:pt idx="3">
                  <c:v>0.32084000000000001</c:v>
                </c:pt>
                <c:pt idx="4">
                  <c:v>0.42157</c:v>
                </c:pt>
                <c:pt idx="5">
                  <c:v>0.52324999999999999</c:v>
                </c:pt>
                <c:pt idx="6">
                  <c:v>0.62585999999999997</c:v>
                </c:pt>
                <c:pt idx="7">
                  <c:v>0.72941999999999996</c:v>
                </c:pt>
                <c:pt idx="8">
                  <c:v>0.83392999999999995</c:v>
                </c:pt>
                <c:pt idx="9">
                  <c:v>0.93937999999999999</c:v>
                </c:pt>
                <c:pt idx="10">
                  <c:v>1.0457799999999999</c:v>
                </c:pt>
                <c:pt idx="11">
                  <c:v>1.1531199999999999</c:v>
                </c:pt>
                <c:pt idx="12">
                  <c:v>1.2614000000000001</c:v>
                </c:pt>
                <c:pt idx="13">
                  <c:v>1.37063</c:v>
                </c:pt>
                <c:pt idx="14">
                  <c:v>1.48081</c:v>
                </c:pt>
                <c:pt idx="15">
                  <c:v>1.59192</c:v>
                </c:pt>
                <c:pt idx="16">
                  <c:v>1.7039899999999999</c:v>
                </c:pt>
                <c:pt idx="17">
                  <c:v>1.8169900000000001</c:v>
                </c:pt>
                <c:pt idx="18">
                  <c:v>1.9309499999999999</c:v>
                </c:pt>
                <c:pt idx="19">
                  <c:v>2.0458400000000001</c:v>
                </c:pt>
              </c:numCache>
            </c:numRef>
          </c:xVal>
          <c:yVal>
            <c:numRef>
              <c:f>'30C'!$F$3:$F$22</c:f>
              <c:numCache>
                <c:formatCode>General</c:formatCode>
                <c:ptCount val="20"/>
                <c:pt idx="0">
                  <c:v>-69.032550300000011</c:v>
                </c:pt>
                <c:pt idx="1">
                  <c:v>-68.844287129999998</c:v>
                </c:pt>
                <c:pt idx="2">
                  <c:v>-68.443703479999996</c:v>
                </c:pt>
                <c:pt idx="3">
                  <c:v>-67.874222230000001</c:v>
                </c:pt>
                <c:pt idx="4">
                  <c:v>-67.037188689999994</c:v>
                </c:pt>
                <c:pt idx="5">
                  <c:v>-65.752860949999999</c:v>
                </c:pt>
                <c:pt idx="6">
                  <c:v>-63.679441070000003</c:v>
                </c:pt>
                <c:pt idx="7">
                  <c:v>-60.158807930000002</c:v>
                </c:pt>
                <c:pt idx="8">
                  <c:v>-54.039515370000004</c:v>
                </c:pt>
                <c:pt idx="9">
                  <c:v>-44.092096920000003</c:v>
                </c:pt>
                <c:pt idx="10">
                  <c:v>-31.25525579</c:v>
                </c:pt>
                <c:pt idx="11">
                  <c:v>-19.659004529999997</c:v>
                </c:pt>
                <c:pt idx="12">
                  <c:v>-11.95877305</c:v>
                </c:pt>
                <c:pt idx="13">
                  <c:v>-7.5184625199999999</c:v>
                </c:pt>
                <c:pt idx="14">
                  <c:v>-4.9850337399999995</c:v>
                </c:pt>
                <c:pt idx="15">
                  <c:v>-3.47673385</c:v>
                </c:pt>
                <c:pt idx="16">
                  <c:v>-2.5291850100000004</c:v>
                </c:pt>
                <c:pt idx="17">
                  <c:v>-1.9030559100000002</c:v>
                </c:pt>
                <c:pt idx="18">
                  <c:v>-0.32588101999999997</c:v>
                </c:pt>
                <c:pt idx="19">
                  <c:v>-0.24198515000000001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EC8-4675-9E98-A42122DBD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2.1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 i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Molar Ratio</a:t>
                </a:r>
                <a:endParaRPr lang="ja-JP" altLang="en-US" sz="1600" b="0" i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0.877328142970892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-1000"/>
        <c:crossBetween val="midCat"/>
        <c:minorUnit val="0.25"/>
      </c:valAx>
      <c:valAx>
        <c:axId val="587700984"/>
        <c:scaling>
          <c:orientation val="minMax"/>
          <c:max val="25"/>
          <c:min val="-3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mol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injectant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100"/>
        <c:minorUnit val="50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89643082935801"/>
          <c:y val="0.19282963282870738"/>
          <c:w val="0.79053554802000114"/>
          <c:h val="0.70525453662072846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uJ/sec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7"/>
                  <c:spPr>
                    <a:noFill/>
                    <a:ln w="9525">
                      <a:solidFill>
                        <a:schemeClr val="tx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'35C'!$H$3:$H$493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5</c:v>
                      </c:pt>
                      <c:pt idx="1">
                        <c:v>6</c:v>
                      </c:pt>
                      <c:pt idx="2">
                        <c:v>7</c:v>
                      </c:pt>
                      <c:pt idx="3">
                        <c:v>8</c:v>
                      </c:pt>
                      <c:pt idx="4">
                        <c:v>9</c:v>
                      </c:pt>
                      <c:pt idx="5">
                        <c:v>10</c:v>
                      </c:pt>
                      <c:pt idx="6">
                        <c:v>11</c:v>
                      </c:pt>
                      <c:pt idx="7">
                        <c:v>12</c:v>
                      </c:pt>
                      <c:pt idx="8">
                        <c:v>13</c:v>
                      </c:pt>
                      <c:pt idx="9">
                        <c:v>14</c:v>
                      </c:pt>
                      <c:pt idx="10">
                        <c:v>15</c:v>
                      </c:pt>
                      <c:pt idx="11">
                        <c:v>16</c:v>
                      </c:pt>
                      <c:pt idx="12">
                        <c:v>17</c:v>
                      </c:pt>
                      <c:pt idx="13">
                        <c:v>18</c:v>
                      </c:pt>
                      <c:pt idx="14">
                        <c:v>19</c:v>
                      </c:pt>
                      <c:pt idx="15">
                        <c:v>20</c:v>
                      </c:pt>
                      <c:pt idx="16">
                        <c:v>21</c:v>
                      </c:pt>
                      <c:pt idx="17">
                        <c:v>22</c:v>
                      </c:pt>
                      <c:pt idx="18">
                        <c:v>23</c:v>
                      </c:pt>
                      <c:pt idx="19">
                        <c:v>24</c:v>
                      </c:pt>
                      <c:pt idx="20">
                        <c:v>25</c:v>
                      </c:pt>
                      <c:pt idx="21">
                        <c:v>26</c:v>
                      </c:pt>
                      <c:pt idx="22">
                        <c:v>27</c:v>
                      </c:pt>
                      <c:pt idx="23">
                        <c:v>28</c:v>
                      </c:pt>
                      <c:pt idx="24">
                        <c:v>29</c:v>
                      </c:pt>
                      <c:pt idx="25">
                        <c:v>30</c:v>
                      </c:pt>
                      <c:pt idx="26">
                        <c:v>31</c:v>
                      </c:pt>
                      <c:pt idx="27">
                        <c:v>32</c:v>
                      </c:pt>
                      <c:pt idx="28">
                        <c:v>33</c:v>
                      </c:pt>
                      <c:pt idx="29">
                        <c:v>34</c:v>
                      </c:pt>
                      <c:pt idx="30">
                        <c:v>35</c:v>
                      </c:pt>
                      <c:pt idx="31">
                        <c:v>36</c:v>
                      </c:pt>
                      <c:pt idx="32">
                        <c:v>37</c:v>
                      </c:pt>
                      <c:pt idx="33">
                        <c:v>38</c:v>
                      </c:pt>
                      <c:pt idx="34">
                        <c:v>39</c:v>
                      </c:pt>
                      <c:pt idx="35">
                        <c:v>40</c:v>
                      </c:pt>
                      <c:pt idx="36">
                        <c:v>41</c:v>
                      </c:pt>
                      <c:pt idx="37">
                        <c:v>42</c:v>
                      </c:pt>
                      <c:pt idx="38">
                        <c:v>43</c:v>
                      </c:pt>
                      <c:pt idx="39">
                        <c:v>44</c:v>
                      </c:pt>
                      <c:pt idx="40">
                        <c:v>45</c:v>
                      </c:pt>
                      <c:pt idx="41">
                        <c:v>46</c:v>
                      </c:pt>
                      <c:pt idx="42">
                        <c:v>47</c:v>
                      </c:pt>
                      <c:pt idx="43">
                        <c:v>48</c:v>
                      </c:pt>
                      <c:pt idx="44">
                        <c:v>49</c:v>
                      </c:pt>
                      <c:pt idx="45">
                        <c:v>50</c:v>
                      </c:pt>
                      <c:pt idx="46">
                        <c:v>51</c:v>
                      </c:pt>
                      <c:pt idx="47">
                        <c:v>52</c:v>
                      </c:pt>
                      <c:pt idx="48">
                        <c:v>53</c:v>
                      </c:pt>
                      <c:pt idx="49">
                        <c:v>54</c:v>
                      </c:pt>
                      <c:pt idx="50">
                        <c:v>55</c:v>
                      </c:pt>
                      <c:pt idx="51">
                        <c:v>56</c:v>
                      </c:pt>
                      <c:pt idx="52">
                        <c:v>57</c:v>
                      </c:pt>
                      <c:pt idx="53">
                        <c:v>58</c:v>
                      </c:pt>
                      <c:pt idx="54">
                        <c:v>59</c:v>
                      </c:pt>
                      <c:pt idx="55">
                        <c:v>60</c:v>
                      </c:pt>
                      <c:pt idx="56">
                        <c:v>61</c:v>
                      </c:pt>
                      <c:pt idx="57">
                        <c:v>62</c:v>
                      </c:pt>
                      <c:pt idx="58">
                        <c:v>63</c:v>
                      </c:pt>
                      <c:pt idx="59">
                        <c:v>64</c:v>
                      </c:pt>
                      <c:pt idx="60">
                        <c:v>65</c:v>
                      </c:pt>
                      <c:pt idx="61">
                        <c:v>66</c:v>
                      </c:pt>
                      <c:pt idx="62">
                        <c:v>67</c:v>
                      </c:pt>
                      <c:pt idx="63">
                        <c:v>68</c:v>
                      </c:pt>
                      <c:pt idx="64">
                        <c:v>69</c:v>
                      </c:pt>
                      <c:pt idx="65">
                        <c:v>70</c:v>
                      </c:pt>
                      <c:pt idx="66">
                        <c:v>71</c:v>
                      </c:pt>
                      <c:pt idx="67">
                        <c:v>72</c:v>
                      </c:pt>
                      <c:pt idx="68">
                        <c:v>73</c:v>
                      </c:pt>
                      <c:pt idx="69">
                        <c:v>74</c:v>
                      </c:pt>
                      <c:pt idx="70">
                        <c:v>75</c:v>
                      </c:pt>
                      <c:pt idx="71">
                        <c:v>76</c:v>
                      </c:pt>
                      <c:pt idx="72">
                        <c:v>77</c:v>
                      </c:pt>
                      <c:pt idx="73">
                        <c:v>78</c:v>
                      </c:pt>
                      <c:pt idx="74">
                        <c:v>79</c:v>
                      </c:pt>
                      <c:pt idx="75">
                        <c:v>80</c:v>
                      </c:pt>
                      <c:pt idx="76">
                        <c:v>81</c:v>
                      </c:pt>
                      <c:pt idx="77">
                        <c:v>82</c:v>
                      </c:pt>
                      <c:pt idx="78">
                        <c:v>83</c:v>
                      </c:pt>
                      <c:pt idx="79">
                        <c:v>84</c:v>
                      </c:pt>
                      <c:pt idx="80">
                        <c:v>85</c:v>
                      </c:pt>
                      <c:pt idx="81">
                        <c:v>86</c:v>
                      </c:pt>
                      <c:pt idx="82">
                        <c:v>87</c:v>
                      </c:pt>
                      <c:pt idx="83">
                        <c:v>88</c:v>
                      </c:pt>
                      <c:pt idx="84">
                        <c:v>89</c:v>
                      </c:pt>
                      <c:pt idx="85">
                        <c:v>90</c:v>
                      </c:pt>
                      <c:pt idx="86">
                        <c:v>91</c:v>
                      </c:pt>
                      <c:pt idx="87">
                        <c:v>92</c:v>
                      </c:pt>
                      <c:pt idx="88">
                        <c:v>93</c:v>
                      </c:pt>
                      <c:pt idx="89">
                        <c:v>94</c:v>
                      </c:pt>
                      <c:pt idx="90">
                        <c:v>95</c:v>
                      </c:pt>
                      <c:pt idx="91">
                        <c:v>96</c:v>
                      </c:pt>
                      <c:pt idx="92">
                        <c:v>97</c:v>
                      </c:pt>
                      <c:pt idx="93">
                        <c:v>98</c:v>
                      </c:pt>
                      <c:pt idx="94">
                        <c:v>99</c:v>
                      </c:pt>
                      <c:pt idx="95">
                        <c:v>100</c:v>
                      </c:pt>
                      <c:pt idx="96">
                        <c:v>101</c:v>
                      </c:pt>
                      <c:pt idx="97">
                        <c:v>102</c:v>
                      </c:pt>
                      <c:pt idx="98">
                        <c:v>103</c:v>
                      </c:pt>
                      <c:pt idx="99">
                        <c:v>104</c:v>
                      </c:pt>
                      <c:pt idx="100">
                        <c:v>105</c:v>
                      </c:pt>
                      <c:pt idx="101">
                        <c:v>106</c:v>
                      </c:pt>
                      <c:pt idx="102">
                        <c:v>107</c:v>
                      </c:pt>
                      <c:pt idx="103">
                        <c:v>108</c:v>
                      </c:pt>
                      <c:pt idx="104">
                        <c:v>109</c:v>
                      </c:pt>
                      <c:pt idx="105">
                        <c:v>110</c:v>
                      </c:pt>
                      <c:pt idx="106">
                        <c:v>111</c:v>
                      </c:pt>
                      <c:pt idx="107">
                        <c:v>112</c:v>
                      </c:pt>
                      <c:pt idx="108">
                        <c:v>113</c:v>
                      </c:pt>
                      <c:pt idx="109">
                        <c:v>114</c:v>
                      </c:pt>
                      <c:pt idx="110">
                        <c:v>115</c:v>
                      </c:pt>
                      <c:pt idx="111">
                        <c:v>116</c:v>
                      </c:pt>
                      <c:pt idx="112">
                        <c:v>117</c:v>
                      </c:pt>
                      <c:pt idx="113">
                        <c:v>118</c:v>
                      </c:pt>
                      <c:pt idx="114">
                        <c:v>119</c:v>
                      </c:pt>
                      <c:pt idx="115">
                        <c:v>120</c:v>
                      </c:pt>
                      <c:pt idx="116">
                        <c:v>121</c:v>
                      </c:pt>
                      <c:pt idx="117">
                        <c:v>122</c:v>
                      </c:pt>
                      <c:pt idx="118">
                        <c:v>123</c:v>
                      </c:pt>
                      <c:pt idx="119">
                        <c:v>124</c:v>
                      </c:pt>
                      <c:pt idx="120">
                        <c:v>125</c:v>
                      </c:pt>
                      <c:pt idx="121">
                        <c:v>126</c:v>
                      </c:pt>
                      <c:pt idx="122">
                        <c:v>127</c:v>
                      </c:pt>
                      <c:pt idx="123">
                        <c:v>128</c:v>
                      </c:pt>
                      <c:pt idx="124">
                        <c:v>129</c:v>
                      </c:pt>
                      <c:pt idx="125">
                        <c:v>130</c:v>
                      </c:pt>
                      <c:pt idx="126">
                        <c:v>131</c:v>
                      </c:pt>
                      <c:pt idx="127">
                        <c:v>132</c:v>
                      </c:pt>
                      <c:pt idx="128">
                        <c:v>133</c:v>
                      </c:pt>
                      <c:pt idx="129">
                        <c:v>134</c:v>
                      </c:pt>
                      <c:pt idx="130">
                        <c:v>135</c:v>
                      </c:pt>
                      <c:pt idx="131">
                        <c:v>136</c:v>
                      </c:pt>
                      <c:pt idx="132">
                        <c:v>137</c:v>
                      </c:pt>
                      <c:pt idx="133">
                        <c:v>138</c:v>
                      </c:pt>
                      <c:pt idx="134">
                        <c:v>139</c:v>
                      </c:pt>
                      <c:pt idx="135">
                        <c:v>140</c:v>
                      </c:pt>
                      <c:pt idx="136">
                        <c:v>141</c:v>
                      </c:pt>
                      <c:pt idx="137">
                        <c:v>142</c:v>
                      </c:pt>
                      <c:pt idx="138">
                        <c:v>143</c:v>
                      </c:pt>
                      <c:pt idx="139">
                        <c:v>144</c:v>
                      </c:pt>
                      <c:pt idx="140">
                        <c:v>145</c:v>
                      </c:pt>
                      <c:pt idx="141">
                        <c:v>146</c:v>
                      </c:pt>
                      <c:pt idx="142">
                        <c:v>147</c:v>
                      </c:pt>
                      <c:pt idx="143">
                        <c:v>148</c:v>
                      </c:pt>
                      <c:pt idx="144">
                        <c:v>149</c:v>
                      </c:pt>
                      <c:pt idx="145">
                        <c:v>150</c:v>
                      </c:pt>
                      <c:pt idx="146">
                        <c:v>151</c:v>
                      </c:pt>
                      <c:pt idx="147">
                        <c:v>152</c:v>
                      </c:pt>
                      <c:pt idx="148">
                        <c:v>153</c:v>
                      </c:pt>
                      <c:pt idx="149">
                        <c:v>154</c:v>
                      </c:pt>
                      <c:pt idx="150">
                        <c:v>155</c:v>
                      </c:pt>
                      <c:pt idx="151">
                        <c:v>156</c:v>
                      </c:pt>
                      <c:pt idx="152">
                        <c:v>157</c:v>
                      </c:pt>
                      <c:pt idx="153">
                        <c:v>158</c:v>
                      </c:pt>
                      <c:pt idx="154">
                        <c:v>159</c:v>
                      </c:pt>
                      <c:pt idx="155">
                        <c:v>160</c:v>
                      </c:pt>
                      <c:pt idx="156">
                        <c:v>161</c:v>
                      </c:pt>
                      <c:pt idx="157">
                        <c:v>162</c:v>
                      </c:pt>
                      <c:pt idx="158">
                        <c:v>163</c:v>
                      </c:pt>
                      <c:pt idx="159">
                        <c:v>164</c:v>
                      </c:pt>
                      <c:pt idx="160">
                        <c:v>165</c:v>
                      </c:pt>
                      <c:pt idx="161">
                        <c:v>166</c:v>
                      </c:pt>
                      <c:pt idx="162">
                        <c:v>167</c:v>
                      </c:pt>
                      <c:pt idx="163">
                        <c:v>168</c:v>
                      </c:pt>
                      <c:pt idx="164">
                        <c:v>169</c:v>
                      </c:pt>
                      <c:pt idx="165">
                        <c:v>170</c:v>
                      </c:pt>
                      <c:pt idx="166">
                        <c:v>171</c:v>
                      </c:pt>
                      <c:pt idx="167">
                        <c:v>172</c:v>
                      </c:pt>
                      <c:pt idx="168">
                        <c:v>173</c:v>
                      </c:pt>
                      <c:pt idx="169">
                        <c:v>174</c:v>
                      </c:pt>
                      <c:pt idx="170">
                        <c:v>175</c:v>
                      </c:pt>
                      <c:pt idx="171">
                        <c:v>176</c:v>
                      </c:pt>
                      <c:pt idx="172">
                        <c:v>177</c:v>
                      </c:pt>
                      <c:pt idx="173">
                        <c:v>178</c:v>
                      </c:pt>
                      <c:pt idx="174">
                        <c:v>179</c:v>
                      </c:pt>
                      <c:pt idx="175">
                        <c:v>180</c:v>
                      </c:pt>
                      <c:pt idx="176">
                        <c:v>181</c:v>
                      </c:pt>
                      <c:pt idx="177">
                        <c:v>182</c:v>
                      </c:pt>
                      <c:pt idx="178">
                        <c:v>183</c:v>
                      </c:pt>
                      <c:pt idx="179">
                        <c:v>184</c:v>
                      </c:pt>
                      <c:pt idx="180">
                        <c:v>185</c:v>
                      </c:pt>
                      <c:pt idx="181">
                        <c:v>186</c:v>
                      </c:pt>
                      <c:pt idx="182">
                        <c:v>187</c:v>
                      </c:pt>
                      <c:pt idx="183">
                        <c:v>188</c:v>
                      </c:pt>
                      <c:pt idx="184">
                        <c:v>189</c:v>
                      </c:pt>
                      <c:pt idx="185">
                        <c:v>190</c:v>
                      </c:pt>
                      <c:pt idx="186">
                        <c:v>191</c:v>
                      </c:pt>
                      <c:pt idx="187">
                        <c:v>192</c:v>
                      </c:pt>
                      <c:pt idx="188">
                        <c:v>193</c:v>
                      </c:pt>
                      <c:pt idx="189">
                        <c:v>194</c:v>
                      </c:pt>
                      <c:pt idx="190">
                        <c:v>195</c:v>
                      </c:pt>
                      <c:pt idx="191">
                        <c:v>196</c:v>
                      </c:pt>
                      <c:pt idx="192">
                        <c:v>197</c:v>
                      </c:pt>
                      <c:pt idx="193">
                        <c:v>198</c:v>
                      </c:pt>
                      <c:pt idx="194">
                        <c:v>199</c:v>
                      </c:pt>
                      <c:pt idx="195">
                        <c:v>200</c:v>
                      </c:pt>
                      <c:pt idx="196">
                        <c:v>201</c:v>
                      </c:pt>
                      <c:pt idx="197">
                        <c:v>202</c:v>
                      </c:pt>
                      <c:pt idx="198">
                        <c:v>203</c:v>
                      </c:pt>
                      <c:pt idx="199">
                        <c:v>204</c:v>
                      </c:pt>
                      <c:pt idx="200">
                        <c:v>205</c:v>
                      </c:pt>
                      <c:pt idx="201">
                        <c:v>206</c:v>
                      </c:pt>
                      <c:pt idx="202">
                        <c:v>207</c:v>
                      </c:pt>
                      <c:pt idx="203">
                        <c:v>208</c:v>
                      </c:pt>
                      <c:pt idx="204">
                        <c:v>209</c:v>
                      </c:pt>
                      <c:pt idx="205">
                        <c:v>210</c:v>
                      </c:pt>
                      <c:pt idx="206">
                        <c:v>211</c:v>
                      </c:pt>
                      <c:pt idx="207">
                        <c:v>212</c:v>
                      </c:pt>
                      <c:pt idx="208">
                        <c:v>213</c:v>
                      </c:pt>
                      <c:pt idx="209">
                        <c:v>214</c:v>
                      </c:pt>
                      <c:pt idx="210">
                        <c:v>215</c:v>
                      </c:pt>
                      <c:pt idx="211">
                        <c:v>216</c:v>
                      </c:pt>
                      <c:pt idx="212">
                        <c:v>217</c:v>
                      </c:pt>
                      <c:pt idx="213">
                        <c:v>218</c:v>
                      </c:pt>
                      <c:pt idx="214">
                        <c:v>219</c:v>
                      </c:pt>
                      <c:pt idx="215">
                        <c:v>220</c:v>
                      </c:pt>
                      <c:pt idx="216">
                        <c:v>221</c:v>
                      </c:pt>
                      <c:pt idx="217">
                        <c:v>222</c:v>
                      </c:pt>
                      <c:pt idx="218">
                        <c:v>223</c:v>
                      </c:pt>
                      <c:pt idx="219">
                        <c:v>224</c:v>
                      </c:pt>
                      <c:pt idx="220">
                        <c:v>225</c:v>
                      </c:pt>
                      <c:pt idx="221">
                        <c:v>226</c:v>
                      </c:pt>
                      <c:pt idx="222">
                        <c:v>227</c:v>
                      </c:pt>
                      <c:pt idx="223">
                        <c:v>228</c:v>
                      </c:pt>
                      <c:pt idx="224">
                        <c:v>229</c:v>
                      </c:pt>
                      <c:pt idx="225">
                        <c:v>230</c:v>
                      </c:pt>
                      <c:pt idx="226">
                        <c:v>231</c:v>
                      </c:pt>
                      <c:pt idx="227">
                        <c:v>232</c:v>
                      </c:pt>
                      <c:pt idx="228">
                        <c:v>233</c:v>
                      </c:pt>
                      <c:pt idx="229">
                        <c:v>234</c:v>
                      </c:pt>
                      <c:pt idx="230">
                        <c:v>235</c:v>
                      </c:pt>
                      <c:pt idx="231">
                        <c:v>236</c:v>
                      </c:pt>
                      <c:pt idx="232">
                        <c:v>237</c:v>
                      </c:pt>
                      <c:pt idx="233">
                        <c:v>238</c:v>
                      </c:pt>
                      <c:pt idx="234">
                        <c:v>239</c:v>
                      </c:pt>
                      <c:pt idx="235">
                        <c:v>240</c:v>
                      </c:pt>
                      <c:pt idx="236">
                        <c:v>241</c:v>
                      </c:pt>
                      <c:pt idx="237">
                        <c:v>242</c:v>
                      </c:pt>
                      <c:pt idx="238">
                        <c:v>243</c:v>
                      </c:pt>
                      <c:pt idx="239">
                        <c:v>244</c:v>
                      </c:pt>
                      <c:pt idx="240">
                        <c:v>245</c:v>
                      </c:pt>
                      <c:pt idx="241">
                        <c:v>246</c:v>
                      </c:pt>
                      <c:pt idx="242">
                        <c:v>247</c:v>
                      </c:pt>
                      <c:pt idx="243">
                        <c:v>248</c:v>
                      </c:pt>
                      <c:pt idx="244">
                        <c:v>249</c:v>
                      </c:pt>
                      <c:pt idx="245">
                        <c:v>250</c:v>
                      </c:pt>
                      <c:pt idx="246">
                        <c:v>251</c:v>
                      </c:pt>
                      <c:pt idx="247">
                        <c:v>252</c:v>
                      </c:pt>
                      <c:pt idx="248">
                        <c:v>253</c:v>
                      </c:pt>
                      <c:pt idx="249">
                        <c:v>254</c:v>
                      </c:pt>
                      <c:pt idx="250">
                        <c:v>255</c:v>
                      </c:pt>
                      <c:pt idx="251">
                        <c:v>256</c:v>
                      </c:pt>
                      <c:pt idx="252">
                        <c:v>257</c:v>
                      </c:pt>
                      <c:pt idx="253">
                        <c:v>258</c:v>
                      </c:pt>
                      <c:pt idx="254">
                        <c:v>259</c:v>
                      </c:pt>
                      <c:pt idx="255">
                        <c:v>260</c:v>
                      </c:pt>
                      <c:pt idx="256">
                        <c:v>261</c:v>
                      </c:pt>
                      <c:pt idx="257">
                        <c:v>262</c:v>
                      </c:pt>
                      <c:pt idx="258">
                        <c:v>263</c:v>
                      </c:pt>
                      <c:pt idx="259">
                        <c:v>264</c:v>
                      </c:pt>
                      <c:pt idx="260">
                        <c:v>265</c:v>
                      </c:pt>
                      <c:pt idx="261">
                        <c:v>266</c:v>
                      </c:pt>
                      <c:pt idx="262">
                        <c:v>267</c:v>
                      </c:pt>
                      <c:pt idx="263">
                        <c:v>268</c:v>
                      </c:pt>
                      <c:pt idx="264">
                        <c:v>269</c:v>
                      </c:pt>
                      <c:pt idx="265">
                        <c:v>270</c:v>
                      </c:pt>
                      <c:pt idx="266">
                        <c:v>271</c:v>
                      </c:pt>
                      <c:pt idx="267">
                        <c:v>272</c:v>
                      </c:pt>
                      <c:pt idx="268">
                        <c:v>273</c:v>
                      </c:pt>
                      <c:pt idx="269">
                        <c:v>274</c:v>
                      </c:pt>
                      <c:pt idx="270">
                        <c:v>275</c:v>
                      </c:pt>
                      <c:pt idx="271">
                        <c:v>276</c:v>
                      </c:pt>
                      <c:pt idx="272">
                        <c:v>277</c:v>
                      </c:pt>
                      <c:pt idx="273">
                        <c:v>278</c:v>
                      </c:pt>
                      <c:pt idx="274">
                        <c:v>279</c:v>
                      </c:pt>
                      <c:pt idx="275">
                        <c:v>280</c:v>
                      </c:pt>
                      <c:pt idx="276">
                        <c:v>281</c:v>
                      </c:pt>
                      <c:pt idx="277">
                        <c:v>282</c:v>
                      </c:pt>
                      <c:pt idx="278">
                        <c:v>283</c:v>
                      </c:pt>
                      <c:pt idx="279">
                        <c:v>284</c:v>
                      </c:pt>
                      <c:pt idx="280">
                        <c:v>285</c:v>
                      </c:pt>
                      <c:pt idx="281">
                        <c:v>286</c:v>
                      </c:pt>
                      <c:pt idx="282">
                        <c:v>287</c:v>
                      </c:pt>
                      <c:pt idx="283">
                        <c:v>288</c:v>
                      </c:pt>
                      <c:pt idx="284">
                        <c:v>289</c:v>
                      </c:pt>
                      <c:pt idx="285">
                        <c:v>290</c:v>
                      </c:pt>
                      <c:pt idx="286">
                        <c:v>291</c:v>
                      </c:pt>
                      <c:pt idx="287">
                        <c:v>292</c:v>
                      </c:pt>
                      <c:pt idx="288">
                        <c:v>293</c:v>
                      </c:pt>
                      <c:pt idx="289">
                        <c:v>294</c:v>
                      </c:pt>
                      <c:pt idx="290">
                        <c:v>295</c:v>
                      </c:pt>
                      <c:pt idx="291">
                        <c:v>296</c:v>
                      </c:pt>
                      <c:pt idx="292">
                        <c:v>297</c:v>
                      </c:pt>
                      <c:pt idx="293">
                        <c:v>298</c:v>
                      </c:pt>
                      <c:pt idx="294">
                        <c:v>299</c:v>
                      </c:pt>
                      <c:pt idx="295">
                        <c:v>300</c:v>
                      </c:pt>
                      <c:pt idx="296">
                        <c:v>301</c:v>
                      </c:pt>
                      <c:pt idx="297">
                        <c:v>302</c:v>
                      </c:pt>
                      <c:pt idx="298">
                        <c:v>303</c:v>
                      </c:pt>
                      <c:pt idx="299">
                        <c:v>304</c:v>
                      </c:pt>
                      <c:pt idx="300">
                        <c:v>305</c:v>
                      </c:pt>
                      <c:pt idx="301">
                        <c:v>306</c:v>
                      </c:pt>
                      <c:pt idx="302">
                        <c:v>307</c:v>
                      </c:pt>
                      <c:pt idx="303">
                        <c:v>308</c:v>
                      </c:pt>
                      <c:pt idx="304">
                        <c:v>309</c:v>
                      </c:pt>
                      <c:pt idx="305">
                        <c:v>310</c:v>
                      </c:pt>
                      <c:pt idx="306">
                        <c:v>311</c:v>
                      </c:pt>
                      <c:pt idx="307">
                        <c:v>312</c:v>
                      </c:pt>
                      <c:pt idx="308">
                        <c:v>313</c:v>
                      </c:pt>
                      <c:pt idx="309">
                        <c:v>314</c:v>
                      </c:pt>
                      <c:pt idx="310">
                        <c:v>315</c:v>
                      </c:pt>
                      <c:pt idx="311">
                        <c:v>316</c:v>
                      </c:pt>
                      <c:pt idx="312">
                        <c:v>317</c:v>
                      </c:pt>
                      <c:pt idx="313">
                        <c:v>318</c:v>
                      </c:pt>
                      <c:pt idx="314">
                        <c:v>319</c:v>
                      </c:pt>
                      <c:pt idx="315">
                        <c:v>320</c:v>
                      </c:pt>
                      <c:pt idx="316">
                        <c:v>321</c:v>
                      </c:pt>
                      <c:pt idx="317">
                        <c:v>322</c:v>
                      </c:pt>
                      <c:pt idx="318">
                        <c:v>323</c:v>
                      </c:pt>
                      <c:pt idx="319">
                        <c:v>324</c:v>
                      </c:pt>
                      <c:pt idx="320">
                        <c:v>325</c:v>
                      </c:pt>
                      <c:pt idx="321">
                        <c:v>326</c:v>
                      </c:pt>
                      <c:pt idx="322">
                        <c:v>327</c:v>
                      </c:pt>
                      <c:pt idx="323">
                        <c:v>328</c:v>
                      </c:pt>
                      <c:pt idx="324">
                        <c:v>329</c:v>
                      </c:pt>
                      <c:pt idx="325">
                        <c:v>330</c:v>
                      </c:pt>
                      <c:pt idx="326">
                        <c:v>331</c:v>
                      </c:pt>
                      <c:pt idx="327">
                        <c:v>332</c:v>
                      </c:pt>
                      <c:pt idx="328">
                        <c:v>333</c:v>
                      </c:pt>
                      <c:pt idx="329">
                        <c:v>334</c:v>
                      </c:pt>
                      <c:pt idx="330">
                        <c:v>335</c:v>
                      </c:pt>
                      <c:pt idx="331">
                        <c:v>336</c:v>
                      </c:pt>
                      <c:pt idx="332">
                        <c:v>337</c:v>
                      </c:pt>
                      <c:pt idx="333">
                        <c:v>338</c:v>
                      </c:pt>
                      <c:pt idx="334">
                        <c:v>339</c:v>
                      </c:pt>
                      <c:pt idx="335">
                        <c:v>340</c:v>
                      </c:pt>
                      <c:pt idx="336">
                        <c:v>341</c:v>
                      </c:pt>
                      <c:pt idx="337">
                        <c:v>342</c:v>
                      </c:pt>
                      <c:pt idx="338">
                        <c:v>343</c:v>
                      </c:pt>
                      <c:pt idx="339">
                        <c:v>344</c:v>
                      </c:pt>
                      <c:pt idx="340">
                        <c:v>345</c:v>
                      </c:pt>
                      <c:pt idx="341">
                        <c:v>346</c:v>
                      </c:pt>
                      <c:pt idx="342">
                        <c:v>347</c:v>
                      </c:pt>
                      <c:pt idx="343">
                        <c:v>348</c:v>
                      </c:pt>
                      <c:pt idx="344">
                        <c:v>349</c:v>
                      </c:pt>
                      <c:pt idx="345">
                        <c:v>350</c:v>
                      </c:pt>
                      <c:pt idx="346">
                        <c:v>351</c:v>
                      </c:pt>
                      <c:pt idx="347">
                        <c:v>352</c:v>
                      </c:pt>
                      <c:pt idx="348">
                        <c:v>353</c:v>
                      </c:pt>
                      <c:pt idx="349">
                        <c:v>354</c:v>
                      </c:pt>
                      <c:pt idx="350">
                        <c:v>355</c:v>
                      </c:pt>
                      <c:pt idx="351">
                        <c:v>356</c:v>
                      </c:pt>
                      <c:pt idx="352">
                        <c:v>357</c:v>
                      </c:pt>
                      <c:pt idx="353">
                        <c:v>358</c:v>
                      </c:pt>
                      <c:pt idx="354">
                        <c:v>359</c:v>
                      </c:pt>
                      <c:pt idx="355">
                        <c:v>360</c:v>
                      </c:pt>
                      <c:pt idx="356">
                        <c:v>361</c:v>
                      </c:pt>
                      <c:pt idx="357">
                        <c:v>362</c:v>
                      </c:pt>
                      <c:pt idx="358">
                        <c:v>363</c:v>
                      </c:pt>
                      <c:pt idx="359">
                        <c:v>364</c:v>
                      </c:pt>
                      <c:pt idx="360">
                        <c:v>365</c:v>
                      </c:pt>
                      <c:pt idx="361">
                        <c:v>366</c:v>
                      </c:pt>
                      <c:pt idx="362">
                        <c:v>367</c:v>
                      </c:pt>
                      <c:pt idx="363">
                        <c:v>368</c:v>
                      </c:pt>
                      <c:pt idx="364">
                        <c:v>369</c:v>
                      </c:pt>
                      <c:pt idx="365">
                        <c:v>370</c:v>
                      </c:pt>
                      <c:pt idx="366">
                        <c:v>371</c:v>
                      </c:pt>
                      <c:pt idx="367">
                        <c:v>372</c:v>
                      </c:pt>
                      <c:pt idx="368">
                        <c:v>373</c:v>
                      </c:pt>
                      <c:pt idx="369">
                        <c:v>374</c:v>
                      </c:pt>
                      <c:pt idx="370">
                        <c:v>375</c:v>
                      </c:pt>
                      <c:pt idx="371">
                        <c:v>376</c:v>
                      </c:pt>
                      <c:pt idx="372">
                        <c:v>377</c:v>
                      </c:pt>
                      <c:pt idx="373">
                        <c:v>378</c:v>
                      </c:pt>
                      <c:pt idx="374">
                        <c:v>379</c:v>
                      </c:pt>
                      <c:pt idx="375">
                        <c:v>380</c:v>
                      </c:pt>
                      <c:pt idx="376">
                        <c:v>381</c:v>
                      </c:pt>
                      <c:pt idx="377">
                        <c:v>382</c:v>
                      </c:pt>
                      <c:pt idx="378">
                        <c:v>383</c:v>
                      </c:pt>
                      <c:pt idx="379">
                        <c:v>384</c:v>
                      </c:pt>
                      <c:pt idx="380">
                        <c:v>385</c:v>
                      </c:pt>
                      <c:pt idx="381">
                        <c:v>386</c:v>
                      </c:pt>
                      <c:pt idx="382">
                        <c:v>387</c:v>
                      </c:pt>
                      <c:pt idx="383">
                        <c:v>388</c:v>
                      </c:pt>
                      <c:pt idx="384">
                        <c:v>389</c:v>
                      </c:pt>
                      <c:pt idx="385">
                        <c:v>390</c:v>
                      </c:pt>
                      <c:pt idx="386">
                        <c:v>391</c:v>
                      </c:pt>
                      <c:pt idx="387">
                        <c:v>392</c:v>
                      </c:pt>
                      <c:pt idx="388">
                        <c:v>393</c:v>
                      </c:pt>
                      <c:pt idx="389">
                        <c:v>394</c:v>
                      </c:pt>
                      <c:pt idx="390">
                        <c:v>395</c:v>
                      </c:pt>
                      <c:pt idx="391">
                        <c:v>396</c:v>
                      </c:pt>
                      <c:pt idx="392">
                        <c:v>397</c:v>
                      </c:pt>
                      <c:pt idx="393">
                        <c:v>398</c:v>
                      </c:pt>
                      <c:pt idx="394">
                        <c:v>399</c:v>
                      </c:pt>
                      <c:pt idx="395">
                        <c:v>400</c:v>
                      </c:pt>
                      <c:pt idx="396">
                        <c:v>401</c:v>
                      </c:pt>
                      <c:pt idx="397">
                        <c:v>402</c:v>
                      </c:pt>
                      <c:pt idx="398">
                        <c:v>403</c:v>
                      </c:pt>
                      <c:pt idx="399">
                        <c:v>404</c:v>
                      </c:pt>
                      <c:pt idx="400">
                        <c:v>405</c:v>
                      </c:pt>
                      <c:pt idx="401">
                        <c:v>406</c:v>
                      </c:pt>
                      <c:pt idx="402">
                        <c:v>407</c:v>
                      </c:pt>
                      <c:pt idx="403">
                        <c:v>408</c:v>
                      </c:pt>
                      <c:pt idx="404">
                        <c:v>409</c:v>
                      </c:pt>
                      <c:pt idx="405">
                        <c:v>410</c:v>
                      </c:pt>
                      <c:pt idx="406">
                        <c:v>411</c:v>
                      </c:pt>
                      <c:pt idx="407">
                        <c:v>412</c:v>
                      </c:pt>
                      <c:pt idx="408">
                        <c:v>413</c:v>
                      </c:pt>
                      <c:pt idx="409">
                        <c:v>414</c:v>
                      </c:pt>
                      <c:pt idx="410">
                        <c:v>415</c:v>
                      </c:pt>
                      <c:pt idx="411">
                        <c:v>416</c:v>
                      </c:pt>
                      <c:pt idx="412">
                        <c:v>417</c:v>
                      </c:pt>
                      <c:pt idx="413">
                        <c:v>418</c:v>
                      </c:pt>
                      <c:pt idx="414">
                        <c:v>419</c:v>
                      </c:pt>
                      <c:pt idx="415">
                        <c:v>420</c:v>
                      </c:pt>
                      <c:pt idx="416">
                        <c:v>421</c:v>
                      </c:pt>
                      <c:pt idx="417">
                        <c:v>422</c:v>
                      </c:pt>
                      <c:pt idx="418">
                        <c:v>423</c:v>
                      </c:pt>
                      <c:pt idx="419">
                        <c:v>424</c:v>
                      </c:pt>
                      <c:pt idx="420">
                        <c:v>425</c:v>
                      </c:pt>
                      <c:pt idx="421">
                        <c:v>426</c:v>
                      </c:pt>
                      <c:pt idx="422">
                        <c:v>427</c:v>
                      </c:pt>
                      <c:pt idx="423">
                        <c:v>428</c:v>
                      </c:pt>
                      <c:pt idx="424">
                        <c:v>429</c:v>
                      </c:pt>
                      <c:pt idx="425">
                        <c:v>430</c:v>
                      </c:pt>
                      <c:pt idx="426">
                        <c:v>431</c:v>
                      </c:pt>
                      <c:pt idx="427">
                        <c:v>432</c:v>
                      </c:pt>
                      <c:pt idx="428">
                        <c:v>433</c:v>
                      </c:pt>
                      <c:pt idx="429">
                        <c:v>434</c:v>
                      </c:pt>
                      <c:pt idx="430">
                        <c:v>435</c:v>
                      </c:pt>
                      <c:pt idx="431">
                        <c:v>436</c:v>
                      </c:pt>
                      <c:pt idx="432">
                        <c:v>437</c:v>
                      </c:pt>
                      <c:pt idx="433">
                        <c:v>438</c:v>
                      </c:pt>
                      <c:pt idx="434">
                        <c:v>439</c:v>
                      </c:pt>
                      <c:pt idx="435">
                        <c:v>440</c:v>
                      </c:pt>
                      <c:pt idx="436">
                        <c:v>441</c:v>
                      </c:pt>
                      <c:pt idx="437">
                        <c:v>442</c:v>
                      </c:pt>
                      <c:pt idx="438">
                        <c:v>443</c:v>
                      </c:pt>
                      <c:pt idx="439">
                        <c:v>444</c:v>
                      </c:pt>
                      <c:pt idx="440">
                        <c:v>445</c:v>
                      </c:pt>
                      <c:pt idx="441">
                        <c:v>446</c:v>
                      </c:pt>
                      <c:pt idx="442">
                        <c:v>447</c:v>
                      </c:pt>
                      <c:pt idx="443">
                        <c:v>448</c:v>
                      </c:pt>
                      <c:pt idx="444">
                        <c:v>449</c:v>
                      </c:pt>
                      <c:pt idx="445">
                        <c:v>450</c:v>
                      </c:pt>
                      <c:pt idx="446">
                        <c:v>451</c:v>
                      </c:pt>
                      <c:pt idx="447">
                        <c:v>452</c:v>
                      </c:pt>
                      <c:pt idx="448">
                        <c:v>453</c:v>
                      </c:pt>
                      <c:pt idx="449">
                        <c:v>454</c:v>
                      </c:pt>
                      <c:pt idx="450">
                        <c:v>455</c:v>
                      </c:pt>
                      <c:pt idx="451">
                        <c:v>456</c:v>
                      </c:pt>
                      <c:pt idx="452">
                        <c:v>457</c:v>
                      </c:pt>
                      <c:pt idx="453">
                        <c:v>458</c:v>
                      </c:pt>
                      <c:pt idx="454">
                        <c:v>459</c:v>
                      </c:pt>
                      <c:pt idx="455">
                        <c:v>460</c:v>
                      </c:pt>
                      <c:pt idx="456">
                        <c:v>461</c:v>
                      </c:pt>
                      <c:pt idx="457">
                        <c:v>462</c:v>
                      </c:pt>
                      <c:pt idx="458">
                        <c:v>463</c:v>
                      </c:pt>
                      <c:pt idx="459">
                        <c:v>464</c:v>
                      </c:pt>
                      <c:pt idx="460">
                        <c:v>465</c:v>
                      </c:pt>
                      <c:pt idx="461">
                        <c:v>466</c:v>
                      </c:pt>
                      <c:pt idx="462">
                        <c:v>467</c:v>
                      </c:pt>
                      <c:pt idx="463">
                        <c:v>468</c:v>
                      </c:pt>
                      <c:pt idx="464">
                        <c:v>469</c:v>
                      </c:pt>
                      <c:pt idx="465">
                        <c:v>470</c:v>
                      </c:pt>
                      <c:pt idx="466">
                        <c:v>471</c:v>
                      </c:pt>
                      <c:pt idx="467">
                        <c:v>472</c:v>
                      </c:pt>
                      <c:pt idx="468">
                        <c:v>473</c:v>
                      </c:pt>
                      <c:pt idx="469">
                        <c:v>474</c:v>
                      </c:pt>
                      <c:pt idx="470">
                        <c:v>475</c:v>
                      </c:pt>
                      <c:pt idx="471">
                        <c:v>476</c:v>
                      </c:pt>
                      <c:pt idx="472">
                        <c:v>477</c:v>
                      </c:pt>
                      <c:pt idx="473">
                        <c:v>478</c:v>
                      </c:pt>
                      <c:pt idx="474">
                        <c:v>479</c:v>
                      </c:pt>
                      <c:pt idx="475">
                        <c:v>480</c:v>
                      </c:pt>
                      <c:pt idx="476">
                        <c:v>481</c:v>
                      </c:pt>
                      <c:pt idx="477">
                        <c:v>482</c:v>
                      </c:pt>
                      <c:pt idx="478">
                        <c:v>483</c:v>
                      </c:pt>
                      <c:pt idx="479">
                        <c:v>484</c:v>
                      </c:pt>
                      <c:pt idx="480">
                        <c:v>485</c:v>
                      </c:pt>
                      <c:pt idx="481">
                        <c:v>486</c:v>
                      </c:pt>
                      <c:pt idx="482">
                        <c:v>487</c:v>
                      </c:pt>
                      <c:pt idx="483">
                        <c:v>488</c:v>
                      </c:pt>
                      <c:pt idx="484">
                        <c:v>489</c:v>
                      </c:pt>
                      <c:pt idx="485">
                        <c:v>490</c:v>
                      </c:pt>
                      <c:pt idx="486">
                        <c:v>491</c:v>
                      </c:pt>
                      <c:pt idx="487">
                        <c:v>492</c:v>
                      </c:pt>
                      <c:pt idx="488">
                        <c:v>493</c:v>
                      </c:pt>
                      <c:pt idx="489">
                        <c:v>494</c:v>
                      </c:pt>
                      <c:pt idx="490">
                        <c:v>495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'35C'!$J$3:$J$493</c15:sqref>
                        </c15:formulaRef>
                      </c:ext>
                    </c:extLst>
                    <c:numCache>
                      <c:formatCode>General</c:formatCode>
                      <c:ptCount val="491"/>
                      <c:pt idx="0">
                        <c:v>3.517E-2</c:v>
                      </c:pt>
                      <c:pt idx="1">
                        <c:v>3.1289999999999998E-2</c:v>
                      </c:pt>
                      <c:pt idx="2" formatCode="0.00E+00">
                        <c:v>2.8840000000000001E-2</c:v>
                      </c:pt>
                      <c:pt idx="3">
                        <c:v>2.4879999999999999E-2</c:v>
                      </c:pt>
                      <c:pt idx="4">
                        <c:v>1.804E-2</c:v>
                      </c:pt>
                      <c:pt idx="5">
                        <c:v>1.504E-2</c:v>
                      </c:pt>
                      <c:pt idx="6">
                        <c:v>1.43E-2</c:v>
                      </c:pt>
                      <c:pt idx="7">
                        <c:v>2.035E-2</c:v>
                      </c:pt>
                      <c:pt idx="8">
                        <c:v>2.3210000000000001E-2</c:v>
                      </c:pt>
                      <c:pt idx="9">
                        <c:v>2.699E-2</c:v>
                      </c:pt>
                      <c:pt idx="10">
                        <c:v>2.843E-2</c:v>
                      </c:pt>
                      <c:pt idx="11">
                        <c:v>2.9659999999999999E-2</c:v>
                      </c:pt>
                      <c:pt idx="12">
                        <c:v>2.6200000000000001E-2</c:v>
                      </c:pt>
                      <c:pt idx="13">
                        <c:v>2.5340000000000001E-2</c:v>
                      </c:pt>
                      <c:pt idx="14">
                        <c:v>2.0840000000000001E-2</c:v>
                      </c:pt>
                      <c:pt idx="15">
                        <c:v>1.9140000000000001E-2</c:v>
                      </c:pt>
                      <c:pt idx="16" formatCode="0.00E+00">
                        <c:v>1.5270000000000001E-2</c:v>
                      </c:pt>
                      <c:pt idx="17">
                        <c:v>1.089E-2</c:v>
                      </c:pt>
                      <c:pt idx="18" formatCode="0.00E+00">
                        <c:v>7.4400000000000004E-3</c:v>
                      </c:pt>
                      <c:pt idx="19">
                        <c:v>4.7699999999999999E-3</c:v>
                      </c:pt>
                      <c:pt idx="20">
                        <c:v>5.5399999999999998E-3</c:v>
                      </c:pt>
                      <c:pt idx="21">
                        <c:v>5.7299999999999999E-3</c:v>
                      </c:pt>
                      <c:pt idx="22">
                        <c:v>1.269E-2</c:v>
                      </c:pt>
                      <c:pt idx="23">
                        <c:v>1.204E-2</c:v>
                      </c:pt>
                      <c:pt idx="24" formatCode="0.00E+00">
                        <c:v>1.3390000000000001E-2</c:v>
                      </c:pt>
                      <c:pt idx="25" formatCode="0.00E+00">
                        <c:v>1.149E-2</c:v>
                      </c:pt>
                      <c:pt idx="26" formatCode="0.00E+00">
                        <c:v>1.502E-2</c:v>
                      </c:pt>
                      <c:pt idx="27">
                        <c:v>9.4699999999999993E-3</c:v>
                      </c:pt>
                      <c:pt idx="28">
                        <c:v>7.1399999999999996E-3</c:v>
                      </c:pt>
                      <c:pt idx="29" formatCode="0.00E+00">
                        <c:v>7.7000000000000002E-3</c:v>
                      </c:pt>
                      <c:pt idx="30" formatCode="0.00E+00">
                        <c:v>8.8900000000000003E-3</c:v>
                      </c:pt>
                      <c:pt idx="31" formatCode="0.00E+00">
                        <c:v>3.64E-3</c:v>
                      </c:pt>
                      <c:pt idx="32">
                        <c:v>4.0299999999999997E-3</c:v>
                      </c:pt>
                      <c:pt idx="33" formatCode="0.00E+00">
                        <c:v>4.2599999999999999E-3</c:v>
                      </c:pt>
                      <c:pt idx="34">
                        <c:v>2.8500000000000001E-3</c:v>
                      </c:pt>
                      <c:pt idx="35" formatCode="0.00E+00">
                        <c:v>3.1585400000000002E-4</c:v>
                      </c:pt>
                      <c:pt idx="36">
                        <c:v>3.8899999999999998E-3</c:v>
                      </c:pt>
                      <c:pt idx="37">
                        <c:v>7.8799999999999999E-3</c:v>
                      </c:pt>
                      <c:pt idx="38">
                        <c:v>1.171E-2</c:v>
                      </c:pt>
                      <c:pt idx="39">
                        <c:v>1.34E-2</c:v>
                      </c:pt>
                      <c:pt idx="40">
                        <c:v>1.5630000000000002E-2</c:v>
                      </c:pt>
                      <c:pt idx="41">
                        <c:v>1.184E-2</c:v>
                      </c:pt>
                      <c:pt idx="42">
                        <c:v>4.1999999999999997E-3</c:v>
                      </c:pt>
                      <c:pt idx="43" formatCode="0.00E+00">
                        <c:v>-2.6072699999999999E-4</c:v>
                      </c:pt>
                      <c:pt idx="44" formatCode="0.00E+00">
                        <c:v>-2.0400000000000001E-3</c:v>
                      </c:pt>
                      <c:pt idx="45" formatCode="0.00E+00">
                        <c:v>-6.13E-3</c:v>
                      </c:pt>
                      <c:pt idx="46">
                        <c:v>-4.5999999999999999E-3</c:v>
                      </c:pt>
                      <c:pt idx="47">
                        <c:v>-3.7100000000000002E-3</c:v>
                      </c:pt>
                      <c:pt idx="48">
                        <c:v>-1.1800000000000001E-3</c:v>
                      </c:pt>
                      <c:pt idx="49">
                        <c:v>-1.67E-3</c:v>
                      </c:pt>
                      <c:pt idx="50" formatCode="0.00E+00">
                        <c:v>-4.3574500000000002E-4</c:v>
                      </c:pt>
                      <c:pt idx="51">
                        <c:v>-1.3799999999999999E-3</c:v>
                      </c:pt>
                      <c:pt idx="52">
                        <c:v>1.98E-3</c:v>
                      </c:pt>
                      <c:pt idx="53">
                        <c:v>1.4599999999999999E-3</c:v>
                      </c:pt>
                      <c:pt idx="54">
                        <c:v>1.2600000000000001E-3</c:v>
                      </c:pt>
                      <c:pt idx="55" formatCode="0.00E+00">
                        <c:v>1.1100000000000001E-3</c:v>
                      </c:pt>
                      <c:pt idx="56" formatCode="0.00E+00">
                        <c:v>0</c:v>
                      </c:pt>
                      <c:pt idx="57" formatCode="0.00E+00">
                        <c:v>-4.6550000000000001E-2</c:v>
                      </c:pt>
                      <c:pt idx="58">
                        <c:v>-0.25201000000000001</c:v>
                      </c:pt>
                      <c:pt idx="59">
                        <c:v>-0.45584000000000002</c:v>
                      </c:pt>
                      <c:pt idx="60">
                        <c:v>-0.63761999999999996</c:v>
                      </c:pt>
                      <c:pt idx="61">
                        <c:v>-0.77876999999999996</c:v>
                      </c:pt>
                      <c:pt idx="62">
                        <c:v>-0.83757999999999999</c:v>
                      </c:pt>
                      <c:pt idx="63">
                        <c:v>-0.70170999999999994</c:v>
                      </c:pt>
                      <c:pt idx="64">
                        <c:v>-0.54295000000000004</c:v>
                      </c:pt>
                      <c:pt idx="65">
                        <c:v>-0.39108999999999999</c:v>
                      </c:pt>
                      <c:pt idx="66">
                        <c:v>-0.27121000000000001</c:v>
                      </c:pt>
                      <c:pt idx="67">
                        <c:v>-0.18471000000000001</c:v>
                      </c:pt>
                      <c:pt idx="68">
                        <c:v>-0.13100999999999999</c:v>
                      </c:pt>
                      <c:pt idx="69">
                        <c:v>-0.10124</c:v>
                      </c:pt>
                      <c:pt idx="70">
                        <c:v>-8.3030000000000007E-2</c:v>
                      </c:pt>
                      <c:pt idx="71">
                        <c:v>-7.288E-2</c:v>
                      </c:pt>
                      <c:pt idx="72">
                        <c:v>-6.6839999999999997E-2</c:v>
                      </c:pt>
                      <c:pt idx="73">
                        <c:v>-5.7829999999999999E-2</c:v>
                      </c:pt>
                      <c:pt idx="74">
                        <c:v>-4.9739999999999999E-2</c:v>
                      </c:pt>
                      <c:pt idx="75">
                        <c:v>-4.0640000000000003E-2</c:v>
                      </c:pt>
                      <c:pt idx="76">
                        <c:v>-3.4470000000000001E-2</c:v>
                      </c:pt>
                      <c:pt idx="77">
                        <c:v>-3.3119999999999997E-2</c:v>
                      </c:pt>
                      <c:pt idx="78">
                        <c:v>-3.6200000000000003E-2</c:v>
                      </c:pt>
                      <c:pt idx="79">
                        <c:v>-3.3750000000000002E-2</c:v>
                      </c:pt>
                      <c:pt idx="80">
                        <c:v>-3.5950000000000003E-2</c:v>
                      </c:pt>
                      <c:pt idx="81">
                        <c:v>-3.1669999999999997E-2</c:v>
                      </c:pt>
                      <c:pt idx="82">
                        <c:v>-2.6929999999999999E-2</c:v>
                      </c:pt>
                      <c:pt idx="83">
                        <c:v>-2.486E-2</c:v>
                      </c:pt>
                      <c:pt idx="84" formatCode="0.00E+00">
                        <c:v>-2.2249999999999999E-2</c:v>
                      </c:pt>
                      <c:pt idx="85" formatCode="0.00E+00">
                        <c:v>-1.934E-2</c:v>
                      </c:pt>
                      <c:pt idx="86" formatCode="0.00E+00">
                        <c:v>-2.2970000000000001E-2</c:v>
                      </c:pt>
                      <c:pt idx="87" formatCode="0.00E+00">
                        <c:v>-2.3369999999999998E-2</c:v>
                      </c:pt>
                      <c:pt idx="88" formatCode="0.00E+00">
                        <c:v>-1.9630000000000002E-2</c:v>
                      </c:pt>
                      <c:pt idx="89" formatCode="0.00E+00">
                        <c:v>-2.087E-2</c:v>
                      </c:pt>
                      <c:pt idx="90" formatCode="0.00E+00">
                        <c:v>-1.7749999999999998E-2</c:v>
                      </c:pt>
                      <c:pt idx="91">
                        <c:v>-1.468E-2</c:v>
                      </c:pt>
                      <c:pt idx="92">
                        <c:v>-1.057E-2</c:v>
                      </c:pt>
                      <c:pt idx="93">
                        <c:v>-8.0000000000000002E-3</c:v>
                      </c:pt>
                      <c:pt idx="94">
                        <c:v>-6.6E-3</c:v>
                      </c:pt>
                      <c:pt idx="95">
                        <c:v>-1.1140000000000001E-2</c:v>
                      </c:pt>
                      <c:pt idx="96">
                        <c:v>-8.9099999999999995E-3</c:v>
                      </c:pt>
                      <c:pt idx="97" formatCode="0.00E+00">
                        <c:v>-1.333E-2</c:v>
                      </c:pt>
                      <c:pt idx="98" formatCode="0.00E+00">
                        <c:v>-1.536E-2</c:v>
                      </c:pt>
                      <c:pt idx="99" formatCode="0.00E+00">
                        <c:v>-1.342E-2</c:v>
                      </c:pt>
                      <c:pt idx="100" formatCode="0.00E+00">
                        <c:v>-9.5499999999999995E-3</c:v>
                      </c:pt>
                      <c:pt idx="101" formatCode="0.00E+00">
                        <c:v>-1.472E-2</c:v>
                      </c:pt>
                      <c:pt idx="102" formatCode="0.00E+00">
                        <c:v>-1.4619999999999999E-2</c:v>
                      </c:pt>
                      <c:pt idx="103" formatCode="0.00E+00">
                        <c:v>-1.498E-2</c:v>
                      </c:pt>
                      <c:pt idx="104" formatCode="0.00E+00">
                        <c:v>-1.9900000000000001E-2</c:v>
                      </c:pt>
                      <c:pt idx="105" formatCode="0.00E+00">
                        <c:v>-1.771E-2</c:v>
                      </c:pt>
                      <c:pt idx="106" formatCode="0.00E+00">
                        <c:v>-1.46E-2</c:v>
                      </c:pt>
                      <c:pt idx="107" formatCode="0.00E+00">
                        <c:v>-1.2699999999999999E-2</c:v>
                      </c:pt>
                      <c:pt idx="108" formatCode="0.00E+00">
                        <c:v>-8.9999999999999993E-3</c:v>
                      </c:pt>
                      <c:pt idx="109" formatCode="0.00E+00">
                        <c:v>-4.2500000000000003E-3</c:v>
                      </c:pt>
                      <c:pt idx="110" formatCode="0.00E+00">
                        <c:v>-3.3600000000000001E-3</c:v>
                      </c:pt>
                      <c:pt idx="111" formatCode="0.00E+00">
                        <c:v>-1.7899999999999999E-3</c:v>
                      </c:pt>
                      <c:pt idx="112" formatCode="0.00E+00">
                        <c:v>1.1900000000000001E-3</c:v>
                      </c:pt>
                      <c:pt idx="113" formatCode="0.00E+00">
                        <c:v>7.9237399999999999E-4</c:v>
                      </c:pt>
                      <c:pt idx="114" formatCode="0.00E+00">
                        <c:v>2.3600000000000001E-3</c:v>
                      </c:pt>
                      <c:pt idx="115" formatCode="0.00E+00">
                        <c:v>1.8699999999999999E-3</c:v>
                      </c:pt>
                      <c:pt idx="116" formatCode="0.00E+00">
                        <c:v>-2.8400000000000001E-3</c:v>
                      </c:pt>
                      <c:pt idx="117" formatCode="0.00E+00">
                        <c:v>-5.3299999999999997E-3</c:v>
                      </c:pt>
                      <c:pt idx="118">
                        <c:v>-4.6899999999999997E-3</c:v>
                      </c:pt>
                      <c:pt idx="119">
                        <c:v>-9.3200000000000002E-3</c:v>
                      </c:pt>
                      <c:pt idx="120" formatCode="0.00E+00">
                        <c:v>-1.2189999999999999E-2</c:v>
                      </c:pt>
                      <c:pt idx="121" formatCode="0.00E+00">
                        <c:v>-9.2800000000000001E-3</c:v>
                      </c:pt>
                      <c:pt idx="122" formatCode="0.00E+00">
                        <c:v>-1.1610000000000001E-2</c:v>
                      </c:pt>
                      <c:pt idx="123">
                        <c:v>-1.3599999999999999E-2</c:v>
                      </c:pt>
                      <c:pt idx="124" formatCode="0.00E+00">
                        <c:v>-1.333E-2</c:v>
                      </c:pt>
                      <c:pt idx="125">
                        <c:v>-1.1180000000000001E-2</c:v>
                      </c:pt>
                      <c:pt idx="126" formatCode="0.00E+00">
                        <c:v>-8.3199999999999993E-3</c:v>
                      </c:pt>
                      <c:pt idx="127" formatCode="0.00E+00">
                        <c:v>-5.79E-3</c:v>
                      </c:pt>
                      <c:pt idx="128" formatCode="0.00E+00">
                        <c:v>-8.0300000000000007E-3</c:v>
                      </c:pt>
                      <c:pt idx="129" formatCode="0.00E+00">
                        <c:v>-8.77E-3</c:v>
                      </c:pt>
                      <c:pt idx="130" formatCode="0.00E+00">
                        <c:v>-1.3520000000000001E-2</c:v>
                      </c:pt>
                      <c:pt idx="131" formatCode="0.00E+00">
                        <c:v>-2.0449999999999999E-2</c:v>
                      </c:pt>
                      <c:pt idx="132" formatCode="0.00E+00">
                        <c:v>-2.0639999999999999E-2</c:v>
                      </c:pt>
                      <c:pt idx="133" formatCode="0.00E+00">
                        <c:v>-2.3560000000000001E-2</c:v>
                      </c:pt>
                      <c:pt idx="134" formatCode="0.00E+00">
                        <c:v>-2.563E-2</c:v>
                      </c:pt>
                      <c:pt idx="135" formatCode="0.00E+00">
                        <c:v>-2.9420000000000002E-2</c:v>
                      </c:pt>
                      <c:pt idx="136" formatCode="0.00E+00">
                        <c:v>-2.564E-2</c:v>
                      </c:pt>
                      <c:pt idx="137">
                        <c:v>-2.4279999999999999E-2</c:v>
                      </c:pt>
                      <c:pt idx="138">
                        <c:v>-1.925E-2</c:v>
                      </c:pt>
                      <c:pt idx="139">
                        <c:v>-1.4919999999999999E-2</c:v>
                      </c:pt>
                      <c:pt idx="140">
                        <c:v>-9.4199999999999996E-3</c:v>
                      </c:pt>
                      <c:pt idx="141">
                        <c:v>-8.5299999999999994E-3</c:v>
                      </c:pt>
                      <c:pt idx="142">
                        <c:v>-8.8400000000000006E-3</c:v>
                      </c:pt>
                      <c:pt idx="143" formatCode="0.00E+00">
                        <c:v>-4.3499999999999997E-3</c:v>
                      </c:pt>
                      <c:pt idx="144" formatCode="0.00E+00">
                        <c:v>-1.99E-3</c:v>
                      </c:pt>
                      <c:pt idx="145" formatCode="0.00E+00">
                        <c:v>-2.9399999999999999E-3</c:v>
                      </c:pt>
                      <c:pt idx="146" formatCode="0.00E+00">
                        <c:v>-1.5E-3</c:v>
                      </c:pt>
                      <c:pt idx="147" formatCode="0.00E+00">
                        <c:v>-7.6899399999999995E-4</c:v>
                      </c:pt>
                      <c:pt idx="148">
                        <c:v>-6.2300000000000003E-3</c:v>
                      </c:pt>
                      <c:pt idx="149">
                        <c:v>-6.2199999999999998E-3</c:v>
                      </c:pt>
                      <c:pt idx="150">
                        <c:v>-7.4999999999999997E-3</c:v>
                      </c:pt>
                      <c:pt idx="151">
                        <c:v>-6.8100000000000001E-3</c:v>
                      </c:pt>
                      <c:pt idx="152">
                        <c:v>-6.6299999999999996E-3</c:v>
                      </c:pt>
                      <c:pt idx="153">
                        <c:v>-2.0500000000000002E-3</c:v>
                      </c:pt>
                      <c:pt idx="154">
                        <c:v>-2.32E-3</c:v>
                      </c:pt>
                      <c:pt idx="155">
                        <c:v>-2.1800000000000001E-3</c:v>
                      </c:pt>
                      <c:pt idx="156" formatCode="0.00E+00">
                        <c:v>-4.2599999999999999E-3</c:v>
                      </c:pt>
                      <c:pt idx="157" formatCode="0.00E+00">
                        <c:v>-2.32E-3</c:v>
                      </c:pt>
                      <c:pt idx="158" formatCode="0.00E+00">
                        <c:v>-4.0099999999999997E-3</c:v>
                      </c:pt>
                      <c:pt idx="159" formatCode="0.00E+00">
                        <c:v>-2.1199999999999999E-3</c:v>
                      </c:pt>
                      <c:pt idx="160" formatCode="0.00E+00">
                        <c:v>-4.66427E-4</c:v>
                      </c:pt>
                      <c:pt idx="161">
                        <c:v>1.64E-3</c:v>
                      </c:pt>
                      <c:pt idx="162" formatCode="0.00E+00">
                        <c:v>-8.92992E-4</c:v>
                      </c:pt>
                      <c:pt idx="163">
                        <c:v>1.4300000000000001E-3</c:v>
                      </c:pt>
                      <c:pt idx="164" formatCode="0.00E+00">
                        <c:v>-2.0699999999999998E-3</c:v>
                      </c:pt>
                      <c:pt idx="165" formatCode="0.00E+00">
                        <c:v>-1.64E-3</c:v>
                      </c:pt>
                      <c:pt idx="166" formatCode="0.00E+00">
                        <c:v>-1.47E-3</c:v>
                      </c:pt>
                      <c:pt idx="167" formatCode="0.00E+00">
                        <c:v>1.41E-3</c:v>
                      </c:pt>
                      <c:pt idx="168" formatCode="0.00E+00">
                        <c:v>5.1954099999999999E-4</c:v>
                      </c:pt>
                      <c:pt idx="169">
                        <c:v>4.8199999999999996E-3</c:v>
                      </c:pt>
                      <c:pt idx="170" formatCode="0.00E+00">
                        <c:v>6.28E-3</c:v>
                      </c:pt>
                      <c:pt idx="171">
                        <c:v>1.83E-3</c:v>
                      </c:pt>
                      <c:pt idx="172" formatCode="0.00E+00">
                        <c:v>-5.96377E-5</c:v>
                      </c:pt>
                      <c:pt idx="173">
                        <c:v>3.7399999999999998E-3</c:v>
                      </c:pt>
                      <c:pt idx="174">
                        <c:v>6.4099999999999999E-3</c:v>
                      </c:pt>
                      <c:pt idx="175" formatCode="0.00E+00">
                        <c:v>9.6600000000000002E-3</c:v>
                      </c:pt>
                      <c:pt idx="176" formatCode="0.00E+00">
                        <c:v>1.9779999999999999E-2</c:v>
                      </c:pt>
                      <c:pt idx="177" formatCode="0.00E+00">
                        <c:v>-0.10236000000000001</c:v>
                      </c:pt>
                      <c:pt idx="178">
                        <c:v>-0.59724999999999995</c:v>
                      </c:pt>
                      <c:pt idx="179">
                        <c:v>-1.40733</c:v>
                      </c:pt>
                      <c:pt idx="180">
                        <c:v>-2.4777300000000002</c:v>
                      </c:pt>
                      <c:pt idx="181">
                        <c:v>-3.6561599999999999</c:v>
                      </c:pt>
                      <c:pt idx="182">
                        <c:v>-4.5820499999999997</c:v>
                      </c:pt>
                      <c:pt idx="183">
                        <c:v>-4.9687000000000001</c:v>
                      </c:pt>
                      <c:pt idx="184">
                        <c:v>-4.83934</c:v>
                      </c:pt>
                      <c:pt idx="185">
                        <c:v>-4.2738800000000001</c:v>
                      </c:pt>
                      <c:pt idx="186">
                        <c:v>-3.4737</c:v>
                      </c:pt>
                      <c:pt idx="187">
                        <c:v>-2.69665</c:v>
                      </c:pt>
                      <c:pt idx="188">
                        <c:v>-2.0179800000000001</c:v>
                      </c:pt>
                      <c:pt idx="189">
                        <c:v>-1.49427</c:v>
                      </c:pt>
                      <c:pt idx="190" formatCode="0.00E+00">
                        <c:v>-1.1116999999999999</c:v>
                      </c:pt>
                      <c:pt idx="191">
                        <c:v>-0.83853</c:v>
                      </c:pt>
                      <c:pt idx="192">
                        <c:v>-0.65127000000000002</c:v>
                      </c:pt>
                      <c:pt idx="193">
                        <c:v>-0.52015</c:v>
                      </c:pt>
                      <c:pt idx="194">
                        <c:v>-0.42563000000000001</c:v>
                      </c:pt>
                      <c:pt idx="195">
                        <c:v>-0.35520000000000002</c:v>
                      </c:pt>
                      <c:pt idx="196">
                        <c:v>-0.29970000000000002</c:v>
                      </c:pt>
                      <c:pt idx="197">
                        <c:v>-0.24901000000000001</c:v>
                      </c:pt>
                      <c:pt idx="198">
                        <c:v>-0.21067</c:v>
                      </c:pt>
                      <c:pt idx="199">
                        <c:v>-0.17651</c:v>
                      </c:pt>
                      <c:pt idx="200">
                        <c:v>-0.15101000000000001</c:v>
                      </c:pt>
                      <c:pt idx="201">
                        <c:v>-0.13016</c:v>
                      </c:pt>
                      <c:pt idx="202">
                        <c:v>-0.10817</c:v>
                      </c:pt>
                      <c:pt idx="203" formatCode="0.00E+00">
                        <c:v>-9.221E-2</c:v>
                      </c:pt>
                      <c:pt idx="204">
                        <c:v>-8.3030000000000007E-2</c:v>
                      </c:pt>
                      <c:pt idx="205">
                        <c:v>-7.1679999999999994E-2</c:v>
                      </c:pt>
                      <c:pt idx="206">
                        <c:v>-5.543E-2</c:v>
                      </c:pt>
                      <c:pt idx="207">
                        <c:v>-5.0720000000000001E-2</c:v>
                      </c:pt>
                      <c:pt idx="208">
                        <c:v>-4.2250000000000003E-2</c:v>
                      </c:pt>
                      <c:pt idx="209">
                        <c:v>-3.1730000000000001E-2</c:v>
                      </c:pt>
                      <c:pt idx="210">
                        <c:v>-1.7909999999999999E-2</c:v>
                      </c:pt>
                      <c:pt idx="211">
                        <c:v>-6.8399999999999997E-3</c:v>
                      </c:pt>
                      <c:pt idx="212">
                        <c:v>3.3800000000000002E-3</c:v>
                      </c:pt>
                      <c:pt idx="213" formatCode="0.00E+00">
                        <c:v>8.5100000000000002E-3</c:v>
                      </c:pt>
                      <c:pt idx="214" formatCode="0.00E+00">
                        <c:v>9.9900000000000006E-3</c:v>
                      </c:pt>
                      <c:pt idx="215" formatCode="0.00E+00">
                        <c:v>6.45E-3</c:v>
                      </c:pt>
                      <c:pt idx="216" formatCode="0.00E+00">
                        <c:v>2.8700000000000002E-3</c:v>
                      </c:pt>
                      <c:pt idx="217" formatCode="0.00E+00">
                        <c:v>4.2700000000000004E-3</c:v>
                      </c:pt>
                      <c:pt idx="218">
                        <c:v>5.4999999999999997E-3</c:v>
                      </c:pt>
                      <c:pt idx="219">
                        <c:v>7.6499999999999997E-3</c:v>
                      </c:pt>
                      <c:pt idx="220">
                        <c:v>9.3799999999999994E-3</c:v>
                      </c:pt>
                      <c:pt idx="221" formatCode="0.00E+00">
                        <c:v>7.3099999999999997E-3</c:v>
                      </c:pt>
                      <c:pt idx="222">
                        <c:v>3.3600000000000001E-3</c:v>
                      </c:pt>
                      <c:pt idx="223">
                        <c:v>5.2700000000000004E-3</c:v>
                      </c:pt>
                      <c:pt idx="224">
                        <c:v>9.0600000000000003E-3</c:v>
                      </c:pt>
                      <c:pt idx="225" formatCode="0.00E+00">
                        <c:v>1.155E-2</c:v>
                      </c:pt>
                      <c:pt idx="226" formatCode="0.00E+00">
                        <c:v>1.5089999999999999E-2</c:v>
                      </c:pt>
                      <c:pt idx="227">
                        <c:v>1.8800000000000001E-2</c:v>
                      </c:pt>
                      <c:pt idx="228">
                        <c:v>1.9789999999999999E-2</c:v>
                      </c:pt>
                      <c:pt idx="229">
                        <c:v>1.8020000000000001E-2</c:v>
                      </c:pt>
                      <c:pt idx="230">
                        <c:v>1.537E-2</c:v>
                      </c:pt>
                      <c:pt idx="231" formatCode="0.00E+00">
                        <c:v>1.251E-2</c:v>
                      </c:pt>
                      <c:pt idx="232" formatCode="0.00E+00">
                        <c:v>9.3100000000000006E-3</c:v>
                      </c:pt>
                      <c:pt idx="233" formatCode="0.00E+00">
                        <c:v>5.4900000000000001E-3</c:v>
                      </c:pt>
                      <c:pt idx="234" formatCode="0.00E+00">
                        <c:v>4.2599999999999999E-3</c:v>
                      </c:pt>
                      <c:pt idx="235" formatCode="0.00E+00">
                        <c:v>4.5799999999999999E-3</c:v>
                      </c:pt>
                      <c:pt idx="236" formatCode="0.00E+00">
                        <c:v>7.2399999999999999E-3</c:v>
                      </c:pt>
                      <c:pt idx="237" formatCode="0.00E+00">
                        <c:v>9.11E-3</c:v>
                      </c:pt>
                      <c:pt idx="238" formatCode="0.00E+00">
                        <c:v>1.056E-2</c:v>
                      </c:pt>
                      <c:pt idx="239" formatCode="0.00E+00">
                        <c:v>1.176E-2</c:v>
                      </c:pt>
                      <c:pt idx="240" formatCode="0.00E+00">
                        <c:v>1.225E-2</c:v>
                      </c:pt>
                      <c:pt idx="241" formatCode="0.00E+00">
                        <c:v>1.1140000000000001E-2</c:v>
                      </c:pt>
                      <c:pt idx="242" formatCode="0.00E+00">
                        <c:v>1.23E-2</c:v>
                      </c:pt>
                      <c:pt idx="243" formatCode="0.00E+00">
                        <c:v>1.2200000000000001E-2</c:v>
                      </c:pt>
                      <c:pt idx="244" formatCode="0.00E+00">
                        <c:v>1.1140000000000001E-2</c:v>
                      </c:pt>
                      <c:pt idx="245" formatCode="0.00E+00">
                        <c:v>9.4500000000000001E-3</c:v>
                      </c:pt>
                      <c:pt idx="246" formatCode="0.00E+00">
                        <c:v>6.7600000000000004E-3</c:v>
                      </c:pt>
                      <c:pt idx="247" formatCode="0.00E+00">
                        <c:v>1.9300000000000001E-3</c:v>
                      </c:pt>
                      <c:pt idx="248" formatCode="0.00E+00">
                        <c:v>-1.4300000000000001E-3</c:v>
                      </c:pt>
                      <c:pt idx="249" formatCode="0.00E+00">
                        <c:v>-4.0200000000000001E-3</c:v>
                      </c:pt>
                      <c:pt idx="250" formatCode="0.00E+00">
                        <c:v>-2.5799999999999998E-3</c:v>
                      </c:pt>
                      <c:pt idx="251" formatCode="0.00E+00">
                        <c:v>-3.5699999999999998E-3</c:v>
                      </c:pt>
                      <c:pt idx="252" formatCode="0.00E+00">
                        <c:v>9.2634100000000001E-4</c:v>
                      </c:pt>
                      <c:pt idx="253" formatCode="0.00E+00">
                        <c:v>1.0300000000000001E-3</c:v>
                      </c:pt>
                      <c:pt idx="254">
                        <c:v>2.7599999999999999E-3</c:v>
                      </c:pt>
                      <c:pt idx="255" formatCode="0.00E+00">
                        <c:v>-2.2100000000000002E-3</c:v>
                      </c:pt>
                      <c:pt idx="256" formatCode="0.00E+00">
                        <c:v>-2.0200000000000001E-3</c:v>
                      </c:pt>
                      <c:pt idx="257">
                        <c:v>-5.8599999999999998E-3</c:v>
                      </c:pt>
                      <c:pt idx="258">
                        <c:v>-5.7600000000000004E-3</c:v>
                      </c:pt>
                      <c:pt idx="259" formatCode="0.00E+00">
                        <c:v>-9.5099999999999994E-3</c:v>
                      </c:pt>
                      <c:pt idx="260" formatCode="0.00E+00">
                        <c:v>-7.1900000000000002E-3</c:v>
                      </c:pt>
                      <c:pt idx="261">
                        <c:v>-9.1000000000000004E-3</c:v>
                      </c:pt>
                      <c:pt idx="262" formatCode="0.00E+00">
                        <c:v>-5.8999999999999999E-3</c:v>
                      </c:pt>
                      <c:pt idx="263" formatCode="0.00E+00">
                        <c:v>-1.83E-3</c:v>
                      </c:pt>
                      <c:pt idx="264" formatCode="0.00E+00">
                        <c:v>-8.9155899999999999E-4</c:v>
                      </c:pt>
                      <c:pt idx="265" formatCode="0.00E+00">
                        <c:v>-1.6441000000000001E-4</c:v>
                      </c:pt>
                      <c:pt idx="266">
                        <c:v>5.0800000000000003E-3</c:v>
                      </c:pt>
                      <c:pt idx="267" formatCode="0.00E+00">
                        <c:v>5.64E-3</c:v>
                      </c:pt>
                      <c:pt idx="268">
                        <c:v>4.3600000000000002E-3</c:v>
                      </c:pt>
                      <c:pt idx="269" formatCode="0.00E+00">
                        <c:v>6.7600000000000004E-3</c:v>
                      </c:pt>
                      <c:pt idx="270">
                        <c:v>8.2000000000000007E-3</c:v>
                      </c:pt>
                      <c:pt idx="271">
                        <c:v>5.1200000000000004E-3</c:v>
                      </c:pt>
                      <c:pt idx="272">
                        <c:v>2E-3</c:v>
                      </c:pt>
                      <c:pt idx="273">
                        <c:v>2.81E-3</c:v>
                      </c:pt>
                      <c:pt idx="274" formatCode="0.00E+00">
                        <c:v>7.7200000000000003E-3</c:v>
                      </c:pt>
                      <c:pt idx="275" formatCode="0.00E+00">
                        <c:v>9.9100000000000004E-3</c:v>
                      </c:pt>
                      <c:pt idx="276" formatCode="0.00E+00">
                        <c:v>1.528E-2</c:v>
                      </c:pt>
                      <c:pt idx="277" formatCode="0.00E+00">
                        <c:v>1.7250000000000001E-2</c:v>
                      </c:pt>
                      <c:pt idx="278" formatCode="0.00E+00">
                        <c:v>1.5820000000000001E-2</c:v>
                      </c:pt>
                      <c:pt idx="279" formatCode="0.00E+00">
                        <c:v>1.2880000000000001E-2</c:v>
                      </c:pt>
                      <c:pt idx="280" formatCode="0.00E+00">
                        <c:v>1.145E-2</c:v>
                      </c:pt>
                      <c:pt idx="281" formatCode="0.00E+00">
                        <c:v>1.04E-2</c:v>
                      </c:pt>
                      <c:pt idx="282" formatCode="0.00E+00">
                        <c:v>8.4600000000000005E-3</c:v>
                      </c:pt>
                      <c:pt idx="283">
                        <c:v>6.28E-3</c:v>
                      </c:pt>
                      <c:pt idx="284">
                        <c:v>2.3400000000000001E-3</c:v>
                      </c:pt>
                      <c:pt idx="285" formatCode="0.00E+00">
                        <c:v>1.74E-3</c:v>
                      </c:pt>
                      <c:pt idx="286" formatCode="0.00E+00">
                        <c:v>1.85923E-4</c:v>
                      </c:pt>
                      <c:pt idx="287" formatCode="0.00E+00">
                        <c:v>5.95782E-4</c:v>
                      </c:pt>
                      <c:pt idx="288" formatCode="0.00E+00">
                        <c:v>4.5599999999999998E-3</c:v>
                      </c:pt>
                      <c:pt idx="289" formatCode="0.00E+00">
                        <c:v>8.3199999999999993E-3</c:v>
                      </c:pt>
                      <c:pt idx="290" formatCode="0.00E+00">
                        <c:v>8.3099999999999997E-3</c:v>
                      </c:pt>
                      <c:pt idx="291" formatCode="0.00E+00">
                        <c:v>8.2199999999999999E-3</c:v>
                      </c:pt>
                      <c:pt idx="292" formatCode="0.00E+00">
                        <c:v>1.227E-2</c:v>
                      </c:pt>
                      <c:pt idx="293" formatCode="0.00E+00">
                        <c:v>1.494E-2</c:v>
                      </c:pt>
                      <c:pt idx="294" formatCode="0.00E+00">
                        <c:v>1.5559999999999999E-2</c:v>
                      </c:pt>
                      <c:pt idx="295" formatCode="0.00E+00">
                        <c:v>1.626E-2</c:v>
                      </c:pt>
                      <c:pt idx="296" formatCode="0.00E+00">
                        <c:v>1.575E-2</c:v>
                      </c:pt>
                      <c:pt idx="297" formatCode="0.00E+00">
                        <c:v>-7.9990000000000006E-2</c:v>
                      </c:pt>
                      <c:pt idx="298" formatCode="0.00E+00">
                        <c:v>-0.50466999999999995</c:v>
                      </c:pt>
                      <c:pt idx="299">
                        <c:v>-1.2293499999999999</c:v>
                      </c:pt>
                      <c:pt idx="300">
                        <c:v>-2.2055699999999998</c:v>
                      </c:pt>
                      <c:pt idx="301">
                        <c:v>-3.3086500000000001</c:v>
                      </c:pt>
                      <c:pt idx="302">
                        <c:v>-4.2347900000000003</c:v>
                      </c:pt>
                      <c:pt idx="303">
                        <c:v>-4.6947000000000001</c:v>
                      </c:pt>
                      <c:pt idx="304">
                        <c:v>-4.6755199999999997</c:v>
                      </c:pt>
                      <c:pt idx="305">
                        <c:v>-4.2350500000000002</c:v>
                      </c:pt>
                      <c:pt idx="306">
                        <c:v>-3.5384799999999998</c:v>
                      </c:pt>
                      <c:pt idx="307">
                        <c:v>-2.8223600000000002</c:v>
                      </c:pt>
                      <c:pt idx="308">
                        <c:v>-2.1673300000000002</c:v>
                      </c:pt>
                      <c:pt idx="309">
                        <c:v>-1.63958</c:v>
                      </c:pt>
                      <c:pt idx="310">
                        <c:v>-1.2433399999999999</c:v>
                      </c:pt>
                      <c:pt idx="311">
                        <c:v>-0.95165</c:v>
                      </c:pt>
                      <c:pt idx="312">
                        <c:v>-0.74314000000000002</c:v>
                      </c:pt>
                      <c:pt idx="313">
                        <c:v>-0.5978</c:v>
                      </c:pt>
                      <c:pt idx="314" formatCode="0.00E+00">
                        <c:v>-0.49029</c:v>
                      </c:pt>
                      <c:pt idx="315">
                        <c:v>-0.41153000000000001</c:v>
                      </c:pt>
                      <c:pt idx="316">
                        <c:v>-0.35038000000000002</c:v>
                      </c:pt>
                      <c:pt idx="317" formatCode="0.00E+00">
                        <c:v>-0.30098999999999998</c:v>
                      </c:pt>
                      <c:pt idx="318">
                        <c:v>-0.26050000000000001</c:v>
                      </c:pt>
                      <c:pt idx="319">
                        <c:v>-0.22492000000000001</c:v>
                      </c:pt>
                      <c:pt idx="320" formatCode="0.00E+00">
                        <c:v>-0.19334999999999999</c:v>
                      </c:pt>
                      <c:pt idx="321" formatCode="0.00E+00">
                        <c:v>-0.16567000000000001</c:v>
                      </c:pt>
                      <c:pt idx="322" formatCode="0.00E+00">
                        <c:v>-0.13991999999999999</c:v>
                      </c:pt>
                      <c:pt idx="323">
                        <c:v>-0.11717</c:v>
                      </c:pt>
                      <c:pt idx="324">
                        <c:v>-9.5689999999999997E-2</c:v>
                      </c:pt>
                      <c:pt idx="325">
                        <c:v>-7.7719999999999997E-2</c:v>
                      </c:pt>
                      <c:pt idx="326">
                        <c:v>-6.1589999999999999E-2</c:v>
                      </c:pt>
                      <c:pt idx="327">
                        <c:v>-4.9509999999999998E-2</c:v>
                      </c:pt>
                      <c:pt idx="328">
                        <c:v>-3.8280000000000002E-2</c:v>
                      </c:pt>
                      <c:pt idx="329">
                        <c:v>-3.3029999999999997E-2</c:v>
                      </c:pt>
                      <c:pt idx="330">
                        <c:v>-2.828E-2</c:v>
                      </c:pt>
                      <c:pt idx="331" formatCode="0.00E+00">
                        <c:v>-2.2270000000000002E-2</c:v>
                      </c:pt>
                      <c:pt idx="332" formatCode="0.00E+00">
                        <c:v>-1.864E-2</c:v>
                      </c:pt>
                      <c:pt idx="333">
                        <c:v>-1.29E-2</c:v>
                      </c:pt>
                      <c:pt idx="334">
                        <c:v>-7.9500000000000005E-3</c:v>
                      </c:pt>
                      <c:pt idx="335">
                        <c:v>-2.33E-3</c:v>
                      </c:pt>
                      <c:pt idx="336" formatCode="0.00E+00">
                        <c:v>1.82E-3</c:v>
                      </c:pt>
                      <c:pt idx="337">
                        <c:v>4.6800000000000001E-3</c:v>
                      </c:pt>
                      <c:pt idx="338">
                        <c:v>7.4099999999999999E-3</c:v>
                      </c:pt>
                      <c:pt idx="339">
                        <c:v>1.336E-2</c:v>
                      </c:pt>
                      <c:pt idx="340">
                        <c:v>1.609E-2</c:v>
                      </c:pt>
                      <c:pt idx="341">
                        <c:v>1.7780000000000001E-2</c:v>
                      </c:pt>
                      <c:pt idx="342" formatCode="0.00E+00">
                        <c:v>1.9879999999999998E-2</c:v>
                      </c:pt>
                      <c:pt idx="343" formatCode="0.00E+00">
                        <c:v>1.4449999999999999E-2</c:v>
                      </c:pt>
                      <c:pt idx="344" formatCode="0.00E+00">
                        <c:v>1.0410000000000001E-2</c:v>
                      </c:pt>
                      <c:pt idx="345">
                        <c:v>8.0800000000000004E-3</c:v>
                      </c:pt>
                      <c:pt idx="346" formatCode="0.00E+00">
                        <c:v>5.0299999999999997E-3</c:v>
                      </c:pt>
                      <c:pt idx="347" formatCode="0.00E+00">
                        <c:v>7.6E-3</c:v>
                      </c:pt>
                      <c:pt idx="348">
                        <c:v>1.3129999999999999E-2</c:v>
                      </c:pt>
                      <c:pt idx="349">
                        <c:v>1.3849999999999999E-2</c:v>
                      </c:pt>
                      <c:pt idx="350" formatCode="0.00E+00">
                        <c:v>1.387E-2</c:v>
                      </c:pt>
                      <c:pt idx="351" formatCode="0.00E+00">
                        <c:v>1.6469999999999999E-2</c:v>
                      </c:pt>
                      <c:pt idx="352" formatCode="0.00E+00">
                        <c:v>1.0330000000000001E-2</c:v>
                      </c:pt>
                      <c:pt idx="353" formatCode="0.00E+00">
                        <c:v>5.4099999999999999E-3</c:v>
                      </c:pt>
                      <c:pt idx="354">
                        <c:v>4.1200000000000004E-3</c:v>
                      </c:pt>
                      <c:pt idx="355">
                        <c:v>2.96E-3</c:v>
                      </c:pt>
                      <c:pt idx="356">
                        <c:v>3.2299999999999998E-3</c:v>
                      </c:pt>
                      <c:pt idx="357">
                        <c:v>8.3000000000000001E-3</c:v>
                      </c:pt>
                      <c:pt idx="358" formatCode="0.00E+00">
                        <c:v>1.4919999999999999E-2</c:v>
                      </c:pt>
                      <c:pt idx="359" formatCode="0.00E+00">
                        <c:v>1.7569999999999999E-2</c:v>
                      </c:pt>
                      <c:pt idx="360" formatCode="0.00E+00">
                        <c:v>1.9120000000000002E-2</c:v>
                      </c:pt>
                      <c:pt idx="361" formatCode="0.00E+00">
                        <c:v>1.976E-2</c:v>
                      </c:pt>
                      <c:pt idx="362">
                        <c:v>1.4460000000000001E-2</c:v>
                      </c:pt>
                      <c:pt idx="363">
                        <c:v>1.0200000000000001E-2</c:v>
                      </c:pt>
                      <c:pt idx="364">
                        <c:v>7.4099999999999999E-3</c:v>
                      </c:pt>
                      <c:pt idx="365">
                        <c:v>6.2100000000000002E-3</c:v>
                      </c:pt>
                      <c:pt idx="366">
                        <c:v>4.8799999999999998E-3</c:v>
                      </c:pt>
                      <c:pt idx="367" formatCode="0.00E+00">
                        <c:v>5.4400000000000004E-3</c:v>
                      </c:pt>
                      <c:pt idx="368">
                        <c:v>5.5300000000000002E-3</c:v>
                      </c:pt>
                      <c:pt idx="369">
                        <c:v>4.7099999999999998E-3</c:v>
                      </c:pt>
                      <c:pt idx="370">
                        <c:v>3.4199999999999999E-3</c:v>
                      </c:pt>
                      <c:pt idx="371" formatCode="0.00E+00">
                        <c:v>1.5499999999999999E-3</c:v>
                      </c:pt>
                      <c:pt idx="372">
                        <c:v>2.4399999999999999E-3</c:v>
                      </c:pt>
                      <c:pt idx="373" formatCode="0.00E+00">
                        <c:v>-8.5183100000000005E-4</c:v>
                      </c:pt>
                      <c:pt idx="374" formatCode="0.00E+00">
                        <c:v>-2.97E-3</c:v>
                      </c:pt>
                      <c:pt idx="375" formatCode="0.00E+00">
                        <c:v>5.9433999999999995E-4</c:v>
                      </c:pt>
                      <c:pt idx="376" formatCode="0.00E+00">
                        <c:v>3.5510499999999998E-4</c:v>
                      </c:pt>
                      <c:pt idx="377" formatCode="0.00E+00">
                        <c:v>1.9955099999999999E-4</c:v>
                      </c:pt>
                      <c:pt idx="378" formatCode="0.00E+00">
                        <c:v>3.7871600000000002E-4</c:v>
                      </c:pt>
                      <c:pt idx="379" formatCode="0.00E+00">
                        <c:v>1.9E-3</c:v>
                      </c:pt>
                      <c:pt idx="380" formatCode="0.00E+00">
                        <c:v>1.57E-3</c:v>
                      </c:pt>
                      <c:pt idx="381" formatCode="0.00E+00">
                        <c:v>1.75E-3</c:v>
                      </c:pt>
                      <c:pt idx="382" formatCode="0.00E+00">
                        <c:v>1.81E-3</c:v>
                      </c:pt>
                      <c:pt idx="383" formatCode="0.00E+00">
                        <c:v>7.1300000000000001E-3</c:v>
                      </c:pt>
                      <c:pt idx="384" formatCode="0.00E+00">
                        <c:v>5.9300000000000004E-3</c:v>
                      </c:pt>
                      <c:pt idx="385" formatCode="0.00E+00">
                        <c:v>1.8400000000000001E-3</c:v>
                      </c:pt>
                      <c:pt idx="386">
                        <c:v>1.8500000000000001E-3</c:v>
                      </c:pt>
                      <c:pt idx="387" formatCode="0.00E+00">
                        <c:v>-3.8E-3</c:v>
                      </c:pt>
                      <c:pt idx="388">
                        <c:v>-1.205E-2</c:v>
                      </c:pt>
                      <c:pt idx="389">
                        <c:v>-1.265E-2</c:v>
                      </c:pt>
                      <c:pt idx="390">
                        <c:v>-1.371E-2</c:v>
                      </c:pt>
                      <c:pt idx="391">
                        <c:v>-1.6650000000000002E-2</c:v>
                      </c:pt>
                      <c:pt idx="392" formatCode="0.00E+00">
                        <c:v>-9.1299999999999992E-3</c:v>
                      </c:pt>
                      <c:pt idx="393">
                        <c:v>-1.23E-3</c:v>
                      </c:pt>
                      <c:pt idx="394" formatCode="0.00E+00">
                        <c:v>5.5209599999999997E-4</c:v>
                      </c:pt>
                      <c:pt idx="395">
                        <c:v>-1.09E-3</c:v>
                      </c:pt>
                      <c:pt idx="396">
                        <c:v>2.5400000000000002E-3</c:v>
                      </c:pt>
                      <c:pt idx="397">
                        <c:v>1.39E-3</c:v>
                      </c:pt>
                      <c:pt idx="398">
                        <c:v>-1.1299999999999999E-3</c:v>
                      </c:pt>
                      <c:pt idx="399" formatCode="0.00E+00">
                        <c:v>-5.3819600000000002E-5</c:v>
                      </c:pt>
                      <c:pt idx="400">
                        <c:v>1.73E-3</c:v>
                      </c:pt>
                      <c:pt idx="401">
                        <c:v>3.2299999999999998E-3</c:v>
                      </c:pt>
                      <c:pt idx="402" formatCode="0.00E+00">
                        <c:v>2.4199999999999998E-3</c:v>
                      </c:pt>
                      <c:pt idx="403" formatCode="0.00E+00">
                        <c:v>6.4970299999999996E-4</c:v>
                      </c:pt>
                      <c:pt idx="404">
                        <c:v>4.0699999999999998E-3</c:v>
                      </c:pt>
                      <c:pt idx="405" formatCode="0.00E+00">
                        <c:v>7.6099999999999996E-3</c:v>
                      </c:pt>
                      <c:pt idx="406" formatCode="0.00E+00">
                        <c:v>8.8500000000000002E-3</c:v>
                      </c:pt>
                      <c:pt idx="407" formatCode="0.00E+00">
                        <c:v>7.3400000000000002E-3</c:v>
                      </c:pt>
                      <c:pt idx="408" formatCode="0.00E+00">
                        <c:v>7.2399999999999999E-3</c:v>
                      </c:pt>
                      <c:pt idx="409" formatCode="0.00E+00">
                        <c:v>5.5500000000000002E-3</c:v>
                      </c:pt>
                      <c:pt idx="410" formatCode="0.00E+00">
                        <c:v>5.6699999999999997E-3</c:v>
                      </c:pt>
                      <c:pt idx="411">
                        <c:v>2.2699999999999999E-3</c:v>
                      </c:pt>
                      <c:pt idx="412">
                        <c:v>4.1399999999999996E-3</c:v>
                      </c:pt>
                      <c:pt idx="413">
                        <c:v>7.5500000000000003E-3</c:v>
                      </c:pt>
                      <c:pt idx="414">
                        <c:v>3.9399999999999999E-3</c:v>
                      </c:pt>
                      <c:pt idx="415">
                        <c:v>2.2300000000000002E-3</c:v>
                      </c:pt>
                      <c:pt idx="416" formatCode="0.00E+00">
                        <c:v>3.2499999999999999E-3</c:v>
                      </c:pt>
                      <c:pt idx="417">
                        <c:v>-6.6100000000000006E-2</c:v>
                      </c:pt>
                      <c:pt idx="418">
                        <c:v>-0.43021999999999999</c:v>
                      </c:pt>
                      <c:pt idx="419" formatCode="0.00E+00">
                        <c:v>-1.0751200000000001</c:v>
                      </c:pt>
                      <c:pt idx="420">
                        <c:v>-1.9558</c:v>
                      </c:pt>
                      <c:pt idx="421">
                        <c:v>-2.9798499999999999</c:v>
                      </c:pt>
                      <c:pt idx="422">
                        <c:v>-3.8786399999999999</c:v>
                      </c:pt>
                      <c:pt idx="423">
                        <c:v>-4.3760599999999998</c:v>
                      </c:pt>
                      <c:pt idx="424">
                        <c:v>-4.4353800000000003</c:v>
                      </c:pt>
                      <c:pt idx="425">
                        <c:v>-4.1019800000000002</c:v>
                      </c:pt>
                      <c:pt idx="426">
                        <c:v>-3.5020600000000002</c:v>
                      </c:pt>
                      <c:pt idx="427">
                        <c:v>-2.8577499999999998</c:v>
                      </c:pt>
                      <c:pt idx="428">
                        <c:v>-2.2480799999999999</c:v>
                      </c:pt>
                      <c:pt idx="429">
                        <c:v>-1.7345200000000001</c:v>
                      </c:pt>
                      <c:pt idx="430">
                        <c:v>-1.3402400000000001</c:v>
                      </c:pt>
                      <c:pt idx="431">
                        <c:v>-1.04115</c:v>
                      </c:pt>
                      <c:pt idx="432">
                        <c:v>-0.82328000000000001</c:v>
                      </c:pt>
                      <c:pt idx="433">
                        <c:v>-0.66154999999999997</c:v>
                      </c:pt>
                      <c:pt idx="434">
                        <c:v>-0.54664000000000001</c:v>
                      </c:pt>
                      <c:pt idx="435" formatCode="0.00E+00">
                        <c:v>-0.45912999999999998</c:v>
                      </c:pt>
                      <c:pt idx="436">
                        <c:v>-0.39088000000000001</c:v>
                      </c:pt>
                      <c:pt idx="437" formatCode="0.00E+00">
                        <c:v>-0.33646999999999999</c:v>
                      </c:pt>
                      <c:pt idx="438" formatCode="0.00E+00">
                        <c:v>-0.29687000000000002</c:v>
                      </c:pt>
                      <c:pt idx="439" formatCode="0.00E+00">
                        <c:v>-0.25902999999999998</c:v>
                      </c:pt>
                      <c:pt idx="440" formatCode="0.00E+00">
                        <c:v>-0.22700000000000001</c:v>
                      </c:pt>
                      <c:pt idx="441">
                        <c:v>-0.20268</c:v>
                      </c:pt>
                      <c:pt idx="442" formatCode="0.00E+00">
                        <c:v>-0.17580000000000001</c:v>
                      </c:pt>
                      <c:pt idx="443">
                        <c:v>-0.14985999999999999</c:v>
                      </c:pt>
                      <c:pt idx="444">
                        <c:v>-0.12794</c:v>
                      </c:pt>
                      <c:pt idx="445">
                        <c:v>-0.10602</c:v>
                      </c:pt>
                      <c:pt idx="446">
                        <c:v>-8.7779999999999997E-2</c:v>
                      </c:pt>
                      <c:pt idx="447">
                        <c:v>-7.7280000000000001E-2</c:v>
                      </c:pt>
                      <c:pt idx="448">
                        <c:v>-6.7239999999999994E-2</c:v>
                      </c:pt>
                      <c:pt idx="449">
                        <c:v>-5.9749999999999998E-2</c:v>
                      </c:pt>
                      <c:pt idx="450">
                        <c:v>-5.8160000000000003E-2</c:v>
                      </c:pt>
                      <c:pt idx="451">
                        <c:v>-5.373E-2</c:v>
                      </c:pt>
                      <c:pt idx="452" formatCode="0.00E+00">
                        <c:v>-4.4819999999999999E-2</c:v>
                      </c:pt>
                      <c:pt idx="453" formatCode="0.00E+00">
                        <c:v>-3.6999999999999998E-2</c:v>
                      </c:pt>
                      <c:pt idx="454">
                        <c:v>-3.2140000000000002E-2</c:v>
                      </c:pt>
                      <c:pt idx="455">
                        <c:v>-2.4819999999999998E-2</c:v>
                      </c:pt>
                      <c:pt idx="456">
                        <c:v>-2.3279999999999999E-2</c:v>
                      </c:pt>
                      <c:pt idx="457">
                        <c:v>-2.0809999999999999E-2</c:v>
                      </c:pt>
                      <c:pt idx="458" formatCode="0.00E+00">
                        <c:v>-1.9099999999999999E-2</c:v>
                      </c:pt>
                      <c:pt idx="459" formatCode="0.00E+00">
                        <c:v>-1.404E-2</c:v>
                      </c:pt>
                      <c:pt idx="460">
                        <c:v>-1.4080000000000001E-2</c:v>
                      </c:pt>
                      <c:pt idx="461">
                        <c:v>-8.0999999999999996E-3</c:v>
                      </c:pt>
                      <c:pt idx="462" formatCode="0.00E+00">
                        <c:v>-6.3899999999999998E-3</c:v>
                      </c:pt>
                      <c:pt idx="463" formatCode="0.00E+00">
                        <c:v>-7.9399999999999991E-3</c:v>
                      </c:pt>
                      <c:pt idx="464" formatCode="0.00E+00">
                        <c:v>-1.2749999999999999E-2</c:v>
                      </c:pt>
                      <c:pt idx="465" formatCode="0.00E+00">
                        <c:v>-1.2540000000000001E-2</c:v>
                      </c:pt>
                      <c:pt idx="466" formatCode="0.00E+00">
                        <c:v>-1.091E-2</c:v>
                      </c:pt>
                      <c:pt idx="467" formatCode="0.00E+00">
                        <c:v>-7.7299999999999999E-3</c:v>
                      </c:pt>
                      <c:pt idx="468" formatCode="0.00E+00">
                        <c:v>-2.5100000000000001E-3</c:v>
                      </c:pt>
                      <c:pt idx="469" formatCode="0.00E+00">
                        <c:v>3.48E-3</c:v>
                      </c:pt>
                      <c:pt idx="470" formatCode="0.00E+00">
                        <c:v>8.2799999999999992E-3</c:v>
                      </c:pt>
                      <c:pt idx="471" formatCode="0.00E+00">
                        <c:v>8.4100000000000008E-3</c:v>
                      </c:pt>
                      <c:pt idx="472">
                        <c:v>3.4299999999999999E-3</c:v>
                      </c:pt>
                      <c:pt idx="473" formatCode="0.00E+00">
                        <c:v>2.64E-3</c:v>
                      </c:pt>
                      <c:pt idx="474" formatCode="0.00E+00">
                        <c:v>1.14E-3</c:v>
                      </c:pt>
                      <c:pt idx="475" formatCode="0.00E+00">
                        <c:v>-1.16E-3</c:v>
                      </c:pt>
                      <c:pt idx="476">
                        <c:v>-1.65E-3</c:v>
                      </c:pt>
                      <c:pt idx="477" formatCode="0.00E+00">
                        <c:v>3.3300000000000001E-3</c:v>
                      </c:pt>
                      <c:pt idx="478">
                        <c:v>3.46E-3</c:v>
                      </c:pt>
                      <c:pt idx="479" formatCode="0.00E+00">
                        <c:v>-4.6797000000000001E-4</c:v>
                      </c:pt>
                      <c:pt idx="480">
                        <c:v>2.1700000000000001E-3</c:v>
                      </c:pt>
                      <c:pt idx="481">
                        <c:v>4.9800000000000001E-3</c:v>
                      </c:pt>
                      <c:pt idx="482">
                        <c:v>4.4000000000000003E-3</c:v>
                      </c:pt>
                      <c:pt idx="483">
                        <c:v>6.0800000000000003E-3</c:v>
                      </c:pt>
                      <c:pt idx="484">
                        <c:v>1.1900000000000001E-2</c:v>
                      </c:pt>
                      <c:pt idx="485" formatCode="0.00E+00">
                        <c:v>1.529E-2</c:v>
                      </c:pt>
                      <c:pt idx="486">
                        <c:v>1.145E-2</c:v>
                      </c:pt>
                      <c:pt idx="487" formatCode="0.00E+00">
                        <c:v>8.2699999999999996E-3</c:v>
                      </c:pt>
                      <c:pt idx="488">
                        <c:v>1.0319999999999999E-2</c:v>
                      </c:pt>
                      <c:pt idx="489" formatCode="0.00E+00">
                        <c:v>8.2400000000000008E-3</c:v>
                      </c:pt>
                      <c:pt idx="490">
                        <c:v>2.4299999999999999E-3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1-278B-4E28-AD3A-349FA1D6E27F}"/>
                  </c:ext>
                </c:extLst>
              </c15:ser>
            </c15:filteredScatterSeries>
          </c:ext>
        </c:extLst>
      </c:scatterChart>
      <c:scatterChart>
        <c:scatterStyle val="smoothMarker"/>
        <c:varyColors val="0"/>
        <c:ser>
          <c:idx val="1"/>
          <c:order val="1"/>
          <c:tx>
            <c:v>Raw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'35C'!$I$3:$I$2459</c:f>
              <c:numCache>
                <c:formatCode>General</c:formatCode>
                <c:ptCount val="2457"/>
                <c:pt idx="0">
                  <c:v>8.3333333333333329E-2</c:v>
                </c:pt>
                <c:pt idx="1">
                  <c:v>0.1</c:v>
                </c:pt>
                <c:pt idx="2">
                  <c:v>0.11666666666666667</c:v>
                </c:pt>
                <c:pt idx="3">
                  <c:v>0.13333333333333333</c:v>
                </c:pt>
                <c:pt idx="4">
                  <c:v>0.15</c:v>
                </c:pt>
                <c:pt idx="5">
                  <c:v>0.16666666666666666</c:v>
                </c:pt>
                <c:pt idx="6">
                  <c:v>0.18333333333333332</c:v>
                </c:pt>
                <c:pt idx="7">
                  <c:v>0.2</c:v>
                </c:pt>
                <c:pt idx="8">
                  <c:v>0.21666666666666667</c:v>
                </c:pt>
                <c:pt idx="9">
                  <c:v>0.23333333333333334</c:v>
                </c:pt>
                <c:pt idx="10">
                  <c:v>0.25</c:v>
                </c:pt>
                <c:pt idx="11">
                  <c:v>0.26666666666666666</c:v>
                </c:pt>
                <c:pt idx="12">
                  <c:v>0.28333333333333333</c:v>
                </c:pt>
                <c:pt idx="13">
                  <c:v>0.3</c:v>
                </c:pt>
                <c:pt idx="14">
                  <c:v>0.31666666666666665</c:v>
                </c:pt>
                <c:pt idx="15">
                  <c:v>0.33333333333333331</c:v>
                </c:pt>
                <c:pt idx="16">
                  <c:v>0.35</c:v>
                </c:pt>
                <c:pt idx="17">
                  <c:v>0.36666666666666664</c:v>
                </c:pt>
                <c:pt idx="18">
                  <c:v>0.38333333333333336</c:v>
                </c:pt>
                <c:pt idx="19">
                  <c:v>0.4</c:v>
                </c:pt>
                <c:pt idx="20">
                  <c:v>0.41666666666666669</c:v>
                </c:pt>
                <c:pt idx="21">
                  <c:v>0.43333333333333335</c:v>
                </c:pt>
                <c:pt idx="22">
                  <c:v>0.45</c:v>
                </c:pt>
                <c:pt idx="23">
                  <c:v>0.46666666666666667</c:v>
                </c:pt>
                <c:pt idx="24">
                  <c:v>0.48333333333333334</c:v>
                </c:pt>
                <c:pt idx="25">
                  <c:v>0.5</c:v>
                </c:pt>
                <c:pt idx="26">
                  <c:v>0.51666666666666672</c:v>
                </c:pt>
                <c:pt idx="27">
                  <c:v>0.53333333333333333</c:v>
                </c:pt>
                <c:pt idx="28">
                  <c:v>0.55000000000000004</c:v>
                </c:pt>
                <c:pt idx="29">
                  <c:v>0.56666666666666665</c:v>
                </c:pt>
                <c:pt idx="30">
                  <c:v>0.58333333333333337</c:v>
                </c:pt>
                <c:pt idx="31">
                  <c:v>0.6</c:v>
                </c:pt>
                <c:pt idx="32">
                  <c:v>0.6166666666666667</c:v>
                </c:pt>
                <c:pt idx="33">
                  <c:v>0.6333333333333333</c:v>
                </c:pt>
                <c:pt idx="34">
                  <c:v>0.65</c:v>
                </c:pt>
                <c:pt idx="35">
                  <c:v>0.66666666666666663</c:v>
                </c:pt>
                <c:pt idx="36">
                  <c:v>0.68333333333333335</c:v>
                </c:pt>
                <c:pt idx="37">
                  <c:v>0.7</c:v>
                </c:pt>
                <c:pt idx="38">
                  <c:v>0.71666666666666667</c:v>
                </c:pt>
                <c:pt idx="39">
                  <c:v>0.73333333333333328</c:v>
                </c:pt>
                <c:pt idx="40">
                  <c:v>0.75</c:v>
                </c:pt>
                <c:pt idx="41">
                  <c:v>0.76666666666666672</c:v>
                </c:pt>
                <c:pt idx="42">
                  <c:v>0.78333333333333333</c:v>
                </c:pt>
                <c:pt idx="43">
                  <c:v>0.8</c:v>
                </c:pt>
                <c:pt idx="44">
                  <c:v>0.81666666666666665</c:v>
                </c:pt>
                <c:pt idx="45">
                  <c:v>0.83333333333333337</c:v>
                </c:pt>
                <c:pt idx="46">
                  <c:v>0.85</c:v>
                </c:pt>
                <c:pt idx="47">
                  <c:v>0.8666666666666667</c:v>
                </c:pt>
                <c:pt idx="48">
                  <c:v>0.8833333333333333</c:v>
                </c:pt>
                <c:pt idx="49">
                  <c:v>0.9</c:v>
                </c:pt>
                <c:pt idx="50">
                  <c:v>0.91666666666666663</c:v>
                </c:pt>
                <c:pt idx="51">
                  <c:v>0.93333333333333335</c:v>
                </c:pt>
                <c:pt idx="52">
                  <c:v>0.95</c:v>
                </c:pt>
                <c:pt idx="53">
                  <c:v>0.96666666666666667</c:v>
                </c:pt>
                <c:pt idx="54">
                  <c:v>0.98333333333333328</c:v>
                </c:pt>
                <c:pt idx="55">
                  <c:v>1</c:v>
                </c:pt>
                <c:pt idx="56">
                  <c:v>1.0166666666666666</c:v>
                </c:pt>
                <c:pt idx="57">
                  <c:v>1.0333333333333334</c:v>
                </c:pt>
                <c:pt idx="58">
                  <c:v>1.05</c:v>
                </c:pt>
                <c:pt idx="59">
                  <c:v>1.0666666666666667</c:v>
                </c:pt>
                <c:pt idx="60">
                  <c:v>1.0833333333333333</c:v>
                </c:pt>
                <c:pt idx="61">
                  <c:v>1.1000000000000001</c:v>
                </c:pt>
                <c:pt idx="62">
                  <c:v>1.1166666666666667</c:v>
                </c:pt>
                <c:pt idx="63">
                  <c:v>1.1333333333333333</c:v>
                </c:pt>
                <c:pt idx="64">
                  <c:v>1.1499999999999999</c:v>
                </c:pt>
                <c:pt idx="65">
                  <c:v>1.1666666666666667</c:v>
                </c:pt>
                <c:pt idx="66">
                  <c:v>1.1833333333333333</c:v>
                </c:pt>
                <c:pt idx="67">
                  <c:v>1.2</c:v>
                </c:pt>
                <c:pt idx="68">
                  <c:v>1.2166666666666666</c:v>
                </c:pt>
                <c:pt idx="69">
                  <c:v>1.2333333333333334</c:v>
                </c:pt>
                <c:pt idx="70">
                  <c:v>1.25</c:v>
                </c:pt>
                <c:pt idx="71">
                  <c:v>1.2666666666666666</c:v>
                </c:pt>
                <c:pt idx="72">
                  <c:v>1.2833333333333334</c:v>
                </c:pt>
                <c:pt idx="73">
                  <c:v>1.3</c:v>
                </c:pt>
                <c:pt idx="74">
                  <c:v>1.3166666666666667</c:v>
                </c:pt>
                <c:pt idx="75">
                  <c:v>1.3333333333333333</c:v>
                </c:pt>
                <c:pt idx="76">
                  <c:v>1.35</c:v>
                </c:pt>
                <c:pt idx="77">
                  <c:v>1.3666666666666667</c:v>
                </c:pt>
                <c:pt idx="78">
                  <c:v>1.3833333333333333</c:v>
                </c:pt>
                <c:pt idx="79">
                  <c:v>1.4</c:v>
                </c:pt>
                <c:pt idx="80">
                  <c:v>1.4166666666666667</c:v>
                </c:pt>
                <c:pt idx="81">
                  <c:v>1.4333333333333333</c:v>
                </c:pt>
                <c:pt idx="82">
                  <c:v>1.45</c:v>
                </c:pt>
                <c:pt idx="83">
                  <c:v>1.4666666666666666</c:v>
                </c:pt>
                <c:pt idx="84">
                  <c:v>1.4833333333333334</c:v>
                </c:pt>
                <c:pt idx="85">
                  <c:v>1.5</c:v>
                </c:pt>
                <c:pt idx="86">
                  <c:v>1.5166666666666666</c:v>
                </c:pt>
                <c:pt idx="87">
                  <c:v>1.5333333333333334</c:v>
                </c:pt>
                <c:pt idx="88">
                  <c:v>1.55</c:v>
                </c:pt>
                <c:pt idx="89">
                  <c:v>1.5666666666666667</c:v>
                </c:pt>
                <c:pt idx="90">
                  <c:v>1.5833333333333333</c:v>
                </c:pt>
                <c:pt idx="91">
                  <c:v>1.6</c:v>
                </c:pt>
                <c:pt idx="92">
                  <c:v>1.6166666666666667</c:v>
                </c:pt>
                <c:pt idx="93">
                  <c:v>1.6333333333333333</c:v>
                </c:pt>
                <c:pt idx="94">
                  <c:v>1.65</c:v>
                </c:pt>
                <c:pt idx="95">
                  <c:v>1.6666666666666667</c:v>
                </c:pt>
                <c:pt idx="96">
                  <c:v>1.6833333333333333</c:v>
                </c:pt>
                <c:pt idx="97">
                  <c:v>1.7</c:v>
                </c:pt>
                <c:pt idx="98">
                  <c:v>1.7166666666666666</c:v>
                </c:pt>
                <c:pt idx="99">
                  <c:v>1.7333333333333334</c:v>
                </c:pt>
                <c:pt idx="100">
                  <c:v>1.75</c:v>
                </c:pt>
                <c:pt idx="101">
                  <c:v>1.7666666666666666</c:v>
                </c:pt>
                <c:pt idx="102">
                  <c:v>1.7833333333333334</c:v>
                </c:pt>
                <c:pt idx="103">
                  <c:v>1.8</c:v>
                </c:pt>
                <c:pt idx="104">
                  <c:v>1.8166666666666667</c:v>
                </c:pt>
                <c:pt idx="105">
                  <c:v>1.8333333333333333</c:v>
                </c:pt>
                <c:pt idx="106">
                  <c:v>1.85</c:v>
                </c:pt>
                <c:pt idx="107">
                  <c:v>1.8666666666666667</c:v>
                </c:pt>
                <c:pt idx="108">
                  <c:v>1.8833333333333333</c:v>
                </c:pt>
                <c:pt idx="109">
                  <c:v>1.9</c:v>
                </c:pt>
                <c:pt idx="110">
                  <c:v>1.9166666666666667</c:v>
                </c:pt>
                <c:pt idx="111">
                  <c:v>1.9333333333333333</c:v>
                </c:pt>
                <c:pt idx="112">
                  <c:v>1.95</c:v>
                </c:pt>
                <c:pt idx="113">
                  <c:v>1.9666666666666666</c:v>
                </c:pt>
                <c:pt idx="114">
                  <c:v>1.9833333333333334</c:v>
                </c:pt>
                <c:pt idx="115">
                  <c:v>2</c:v>
                </c:pt>
                <c:pt idx="116">
                  <c:v>2.0166666666666666</c:v>
                </c:pt>
                <c:pt idx="117">
                  <c:v>2.0333333333333332</c:v>
                </c:pt>
                <c:pt idx="118">
                  <c:v>2.0499999999999998</c:v>
                </c:pt>
                <c:pt idx="119">
                  <c:v>2.0666666666666669</c:v>
                </c:pt>
                <c:pt idx="120">
                  <c:v>2.0833333333333335</c:v>
                </c:pt>
                <c:pt idx="121">
                  <c:v>2.1</c:v>
                </c:pt>
                <c:pt idx="122">
                  <c:v>2.1166666666666667</c:v>
                </c:pt>
                <c:pt idx="123">
                  <c:v>2.1333333333333333</c:v>
                </c:pt>
                <c:pt idx="124">
                  <c:v>2.15</c:v>
                </c:pt>
                <c:pt idx="125">
                  <c:v>2.1666666666666665</c:v>
                </c:pt>
                <c:pt idx="126">
                  <c:v>2.1833333333333331</c:v>
                </c:pt>
                <c:pt idx="127">
                  <c:v>2.2000000000000002</c:v>
                </c:pt>
                <c:pt idx="128">
                  <c:v>2.2166666666666668</c:v>
                </c:pt>
                <c:pt idx="129">
                  <c:v>2.2333333333333334</c:v>
                </c:pt>
                <c:pt idx="130">
                  <c:v>2.25</c:v>
                </c:pt>
                <c:pt idx="131">
                  <c:v>2.2666666666666666</c:v>
                </c:pt>
                <c:pt idx="132">
                  <c:v>2.2833333333333332</c:v>
                </c:pt>
                <c:pt idx="133">
                  <c:v>2.2999999999999998</c:v>
                </c:pt>
                <c:pt idx="134">
                  <c:v>2.3166666666666669</c:v>
                </c:pt>
                <c:pt idx="135">
                  <c:v>2.3333333333333335</c:v>
                </c:pt>
                <c:pt idx="136">
                  <c:v>2.35</c:v>
                </c:pt>
                <c:pt idx="137">
                  <c:v>2.3666666666666667</c:v>
                </c:pt>
                <c:pt idx="138">
                  <c:v>2.3833333333333333</c:v>
                </c:pt>
                <c:pt idx="139">
                  <c:v>2.4</c:v>
                </c:pt>
                <c:pt idx="140">
                  <c:v>2.4166666666666665</c:v>
                </c:pt>
                <c:pt idx="141">
                  <c:v>2.4333333333333331</c:v>
                </c:pt>
                <c:pt idx="142">
                  <c:v>2.4500000000000002</c:v>
                </c:pt>
                <c:pt idx="143">
                  <c:v>2.4666666666666668</c:v>
                </c:pt>
                <c:pt idx="144">
                  <c:v>2.4833333333333334</c:v>
                </c:pt>
                <c:pt idx="145">
                  <c:v>2.5</c:v>
                </c:pt>
                <c:pt idx="146">
                  <c:v>2.5166666666666666</c:v>
                </c:pt>
                <c:pt idx="147">
                  <c:v>2.5333333333333332</c:v>
                </c:pt>
                <c:pt idx="148">
                  <c:v>2.5499999999999998</c:v>
                </c:pt>
                <c:pt idx="149">
                  <c:v>2.5666666666666669</c:v>
                </c:pt>
                <c:pt idx="150">
                  <c:v>2.5833333333333335</c:v>
                </c:pt>
                <c:pt idx="151">
                  <c:v>2.6</c:v>
                </c:pt>
                <c:pt idx="152">
                  <c:v>2.6166666666666667</c:v>
                </c:pt>
                <c:pt idx="153">
                  <c:v>2.6333333333333333</c:v>
                </c:pt>
                <c:pt idx="154">
                  <c:v>2.65</c:v>
                </c:pt>
                <c:pt idx="155">
                  <c:v>2.6666666666666665</c:v>
                </c:pt>
                <c:pt idx="156">
                  <c:v>2.6833333333333331</c:v>
                </c:pt>
                <c:pt idx="157">
                  <c:v>2.7</c:v>
                </c:pt>
                <c:pt idx="158">
                  <c:v>2.7166666666666668</c:v>
                </c:pt>
                <c:pt idx="159">
                  <c:v>2.7333333333333334</c:v>
                </c:pt>
                <c:pt idx="160">
                  <c:v>2.75</c:v>
                </c:pt>
                <c:pt idx="161">
                  <c:v>2.7666666666666666</c:v>
                </c:pt>
                <c:pt idx="162">
                  <c:v>2.7833333333333332</c:v>
                </c:pt>
                <c:pt idx="163">
                  <c:v>2.8</c:v>
                </c:pt>
                <c:pt idx="164">
                  <c:v>2.8166666666666669</c:v>
                </c:pt>
                <c:pt idx="165">
                  <c:v>2.8333333333333335</c:v>
                </c:pt>
                <c:pt idx="166">
                  <c:v>2.85</c:v>
                </c:pt>
                <c:pt idx="167">
                  <c:v>2.8666666666666667</c:v>
                </c:pt>
                <c:pt idx="168">
                  <c:v>2.8833333333333333</c:v>
                </c:pt>
                <c:pt idx="169">
                  <c:v>2.9</c:v>
                </c:pt>
                <c:pt idx="170">
                  <c:v>2.9166666666666665</c:v>
                </c:pt>
                <c:pt idx="171">
                  <c:v>2.9333333333333331</c:v>
                </c:pt>
                <c:pt idx="172">
                  <c:v>2.95</c:v>
                </c:pt>
                <c:pt idx="173">
                  <c:v>2.9666666666666668</c:v>
                </c:pt>
                <c:pt idx="174">
                  <c:v>2.9833333333333334</c:v>
                </c:pt>
                <c:pt idx="175">
                  <c:v>3</c:v>
                </c:pt>
                <c:pt idx="176">
                  <c:v>3.0166666666666666</c:v>
                </c:pt>
                <c:pt idx="177">
                  <c:v>3.0333333333333332</c:v>
                </c:pt>
                <c:pt idx="178">
                  <c:v>3.05</c:v>
                </c:pt>
                <c:pt idx="179">
                  <c:v>3.0666666666666669</c:v>
                </c:pt>
                <c:pt idx="180">
                  <c:v>3.0833333333333335</c:v>
                </c:pt>
                <c:pt idx="181">
                  <c:v>3.1</c:v>
                </c:pt>
                <c:pt idx="182">
                  <c:v>3.1166666666666667</c:v>
                </c:pt>
                <c:pt idx="183">
                  <c:v>3.1333333333333333</c:v>
                </c:pt>
                <c:pt idx="184">
                  <c:v>3.15</c:v>
                </c:pt>
                <c:pt idx="185">
                  <c:v>3.1666666666666665</c:v>
                </c:pt>
                <c:pt idx="186">
                  <c:v>3.1833333333333331</c:v>
                </c:pt>
                <c:pt idx="187">
                  <c:v>3.2</c:v>
                </c:pt>
                <c:pt idx="188">
                  <c:v>3.2166666666666668</c:v>
                </c:pt>
                <c:pt idx="189">
                  <c:v>3.2333333333333334</c:v>
                </c:pt>
                <c:pt idx="190">
                  <c:v>3.25</c:v>
                </c:pt>
                <c:pt idx="191">
                  <c:v>3.2666666666666666</c:v>
                </c:pt>
                <c:pt idx="192">
                  <c:v>3.2833333333333332</c:v>
                </c:pt>
                <c:pt idx="193">
                  <c:v>3.3</c:v>
                </c:pt>
                <c:pt idx="194">
                  <c:v>3.3166666666666669</c:v>
                </c:pt>
                <c:pt idx="195">
                  <c:v>3.3333333333333335</c:v>
                </c:pt>
                <c:pt idx="196">
                  <c:v>3.35</c:v>
                </c:pt>
                <c:pt idx="197">
                  <c:v>3.3666666666666667</c:v>
                </c:pt>
                <c:pt idx="198">
                  <c:v>3.3833333333333333</c:v>
                </c:pt>
                <c:pt idx="199">
                  <c:v>3.4</c:v>
                </c:pt>
                <c:pt idx="200">
                  <c:v>3.4166666666666665</c:v>
                </c:pt>
                <c:pt idx="201">
                  <c:v>3.4333333333333331</c:v>
                </c:pt>
                <c:pt idx="202">
                  <c:v>3.45</c:v>
                </c:pt>
                <c:pt idx="203">
                  <c:v>3.4666666666666668</c:v>
                </c:pt>
                <c:pt idx="204">
                  <c:v>3.4833333333333334</c:v>
                </c:pt>
                <c:pt idx="205">
                  <c:v>3.5</c:v>
                </c:pt>
                <c:pt idx="206">
                  <c:v>3.5166666666666666</c:v>
                </c:pt>
                <c:pt idx="207">
                  <c:v>3.5333333333333332</c:v>
                </c:pt>
                <c:pt idx="208">
                  <c:v>3.55</c:v>
                </c:pt>
                <c:pt idx="209">
                  <c:v>3.5666666666666669</c:v>
                </c:pt>
                <c:pt idx="210">
                  <c:v>3.5833333333333335</c:v>
                </c:pt>
                <c:pt idx="211">
                  <c:v>3.6</c:v>
                </c:pt>
                <c:pt idx="212">
                  <c:v>3.6166666666666667</c:v>
                </c:pt>
                <c:pt idx="213">
                  <c:v>3.6333333333333333</c:v>
                </c:pt>
                <c:pt idx="214">
                  <c:v>3.65</c:v>
                </c:pt>
                <c:pt idx="215">
                  <c:v>3.6666666666666665</c:v>
                </c:pt>
                <c:pt idx="216">
                  <c:v>3.6833333333333331</c:v>
                </c:pt>
                <c:pt idx="217">
                  <c:v>3.7</c:v>
                </c:pt>
                <c:pt idx="218">
                  <c:v>3.7166666666666668</c:v>
                </c:pt>
                <c:pt idx="219">
                  <c:v>3.7333333333333334</c:v>
                </c:pt>
                <c:pt idx="220">
                  <c:v>3.75</c:v>
                </c:pt>
                <c:pt idx="221">
                  <c:v>3.7666666666666666</c:v>
                </c:pt>
                <c:pt idx="222">
                  <c:v>3.7833333333333332</c:v>
                </c:pt>
                <c:pt idx="223">
                  <c:v>3.8</c:v>
                </c:pt>
                <c:pt idx="224">
                  <c:v>3.8166666666666669</c:v>
                </c:pt>
                <c:pt idx="225">
                  <c:v>3.8333333333333335</c:v>
                </c:pt>
                <c:pt idx="226">
                  <c:v>3.85</c:v>
                </c:pt>
                <c:pt idx="227">
                  <c:v>3.8666666666666667</c:v>
                </c:pt>
                <c:pt idx="228">
                  <c:v>3.8833333333333333</c:v>
                </c:pt>
                <c:pt idx="229">
                  <c:v>3.9</c:v>
                </c:pt>
                <c:pt idx="230">
                  <c:v>3.9166666666666665</c:v>
                </c:pt>
                <c:pt idx="231">
                  <c:v>3.9333333333333331</c:v>
                </c:pt>
                <c:pt idx="232">
                  <c:v>3.95</c:v>
                </c:pt>
                <c:pt idx="233">
                  <c:v>3.9666666666666668</c:v>
                </c:pt>
                <c:pt idx="234">
                  <c:v>3.9833333333333334</c:v>
                </c:pt>
                <c:pt idx="235">
                  <c:v>4</c:v>
                </c:pt>
                <c:pt idx="236">
                  <c:v>4.0166666666666666</c:v>
                </c:pt>
                <c:pt idx="237">
                  <c:v>4.0333333333333332</c:v>
                </c:pt>
                <c:pt idx="238">
                  <c:v>4.05</c:v>
                </c:pt>
                <c:pt idx="239">
                  <c:v>4.0666666666666664</c:v>
                </c:pt>
                <c:pt idx="240">
                  <c:v>4.083333333333333</c:v>
                </c:pt>
                <c:pt idx="241">
                  <c:v>4.0999999999999996</c:v>
                </c:pt>
                <c:pt idx="242">
                  <c:v>4.1166666666666663</c:v>
                </c:pt>
                <c:pt idx="243">
                  <c:v>4.1333333333333337</c:v>
                </c:pt>
                <c:pt idx="244">
                  <c:v>4.1500000000000004</c:v>
                </c:pt>
                <c:pt idx="245">
                  <c:v>4.166666666666667</c:v>
                </c:pt>
                <c:pt idx="246">
                  <c:v>4.1833333333333336</c:v>
                </c:pt>
                <c:pt idx="247">
                  <c:v>4.2</c:v>
                </c:pt>
                <c:pt idx="248">
                  <c:v>4.2166666666666668</c:v>
                </c:pt>
                <c:pt idx="249">
                  <c:v>4.2333333333333334</c:v>
                </c:pt>
                <c:pt idx="250">
                  <c:v>4.25</c:v>
                </c:pt>
                <c:pt idx="251">
                  <c:v>4.2666666666666666</c:v>
                </c:pt>
                <c:pt idx="252">
                  <c:v>4.2833333333333332</c:v>
                </c:pt>
                <c:pt idx="253">
                  <c:v>4.3</c:v>
                </c:pt>
                <c:pt idx="254">
                  <c:v>4.3166666666666664</c:v>
                </c:pt>
                <c:pt idx="255">
                  <c:v>4.333333333333333</c:v>
                </c:pt>
                <c:pt idx="256">
                  <c:v>4.3499999999999996</c:v>
                </c:pt>
                <c:pt idx="257">
                  <c:v>4.3666666666666663</c:v>
                </c:pt>
                <c:pt idx="258">
                  <c:v>4.3833333333333337</c:v>
                </c:pt>
                <c:pt idx="259">
                  <c:v>4.4000000000000004</c:v>
                </c:pt>
                <c:pt idx="260">
                  <c:v>4.416666666666667</c:v>
                </c:pt>
                <c:pt idx="261">
                  <c:v>4.4333333333333336</c:v>
                </c:pt>
                <c:pt idx="262">
                  <c:v>4.45</c:v>
                </c:pt>
                <c:pt idx="263">
                  <c:v>4.4666666666666668</c:v>
                </c:pt>
                <c:pt idx="264">
                  <c:v>4.4833333333333334</c:v>
                </c:pt>
                <c:pt idx="265">
                  <c:v>4.5</c:v>
                </c:pt>
                <c:pt idx="266">
                  <c:v>4.5166666666666666</c:v>
                </c:pt>
                <c:pt idx="267">
                  <c:v>4.5333333333333332</c:v>
                </c:pt>
                <c:pt idx="268">
                  <c:v>4.55</c:v>
                </c:pt>
                <c:pt idx="269">
                  <c:v>4.5666666666666664</c:v>
                </c:pt>
                <c:pt idx="270">
                  <c:v>4.583333333333333</c:v>
                </c:pt>
                <c:pt idx="271">
                  <c:v>4.5999999999999996</c:v>
                </c:pt>
                <c:pt idx="272">
                  <c:v>4.6166666666666663</c:v>
                </c:pt>
                <c:pt idx="273">
                  <c:v>4.6333333333333337</c:v>
                </c:pt>
                <c:pt idx="274">
                  <c:v>4.6500000000000004</c:v>
                </c:pt>
                <c:pt idx="275">
                  <c:v>4.666666666666667</c:v>
                </c:pt>
                <c:pt idx="276">
                  <c:v>4.6833333333333336</c:v>
                </c:pt>
                <c:pt idx="277">
                  <c:v>4.7</c:v>
                </c:pt>
                <c:pt idx="278">
                  <c:v>4.7166666666666668</c:v>
                </c:pt>
                <c:pt idx="279">
                  <c:v>4.7333333333333334</c:v>
                </c:pt>
                <c:pt idx="280">
                  <c:v>4.75</c:v>
                </c:pt>
                <c:pt idx="281">
                  <c:v>4.7666666666666666</c:v>
                </c:pt>
                <c:pt idx="282">
                  <c:v>4.7833333333333332</c:v>
                </c:pt>
                <c:pt idx="283">
                  <c:v>4.8</c:v>
                </c:pt>
                <c:pt idx="284">
                  <c:v>4.8166666666666664</c:v>
                </c:pt>
                <c:pt idx="285">
                  <c:v>4.833333333333333</c:v>
                </c:pt>
                <c:pt idx="286">
                  <c:v>4.8499999999999996</c:v>
                </c:pt>
                <c:pt idx="287">
                  <c:v>4.8666666666666663</c:v>
                </c:pt>
                <c:pt idx="288">
                  <c:v>4.8833333333333337</c:v>
                </c:pt>
                <c:pt idx="289">
                  <c:v>4.9000000000000004</c:v>
                </c:pt>
                <c:pt idx="290">
                  <c:v>4.916666666666667</c:v>
                </c:pt>
                <c:pt idx="291">
                  <c:v>4.9333333333333336</c:v>
                </c:pt>
                <c:pt idx="292">
                  <c:v>4.95</c:v>
                </c:pt>
                <c:pt idx="293">
                  <c:v>4.9666666666666668</c:v>
                </c:pt>
                <c:pt idx="294">
                  <c:v>4.9833333333333334</c:v>
                </c:pt>
                <c:pt idx="295">
                  <c:v>5</c:v>
                </c:pt>
                <c:pt idx="296">
                  <c:v>5.0166666666666666</c:v>
                </c:pt>
                <c:pt idx="297">
                  <c:v>5.0333333333333332</c:v>
                </c:pt>
                <c:pt idx="298">
                  <c:v>5.05</c:v>
                </c:pt>
                <c:pt idx="299">
                  <c:v>5.0666666666666664</c:v>
                </c:pt>
                <c:pt idx="300">
                  <c:v>5.083333333333333</c:v>
                </c:pt>
                <c:pt idx="301">
                  <c:v>5.0999999999999996</c:v>
                </c:pt>
                <c:pt idx="302">
                  <c:v>5.1166666666666663</c:v>
                </c:pt>
                <c:pt idx="303">
                  <c:v>5.1333333333333337</c:v>
                </c:pt>
                <c:pt idx="304">
                  <c:v>5.15</c:v>
                </c:pt>
                <c:pt idx="305">
                  <c:v>5.166666666666667</c:v>
                </c:pt>
                <c:pt idx="306">
                  <c:v>5.1833333333333336</c:v>
                </c:pt>
                <c:pt idx="307">
                  <c:v>5.2</c:v>
                </c:pt>
                <c:pt idx="308">
                  <c:v>5.2166666666666668</c:v>
                </c:pt>
                <c:pt idx="309">
                  <c:v>5.2333333333333334</c:v>
                </c:pt>
                <c:pt idx="310">
                  <c:v>5.25</c:v>
                </c:pt>
                <c:pt idx="311">
                  <c:v>5.2666666666666666</c:v>
                </c:pt>
                <c:pt idx="312">
                  <c:v>5.2833333333333332</c:v>
                </c:pt>
                <c:pt idx="313">
                  <c:v>5.3</c:v>
                </c:pt>
                <c:pt idx="314">
                  <c:v>5.3166666666666664</c:v>
                </c:pt>
                <c:pt idx="315">
                  <c:v>5.333333333333333</c:v>
                </c:pt>
                <c:pt idx="316">
                  <c:v>5.35</c:v>
                </c:pt>
                <c:pt idx="317">
                  <c:v>5.3666666666666663</c:v>
                </c:pt>
                <c:pt idx="318">
                  <c:v>5.3833333333333337</c:v>
                </c:pt>
                <c:pt idx="319">
                  <c:v>5.4</c:v>
                </c:pt>
                <c:pt idx="320">
                  <c:v>5.416666666666667</c:v>
                </c:pt>
                <c:pt idx="321">
                  <c:v>5.4333333333333336</c:v>
                </c:pt>
                <c:pt idx="322">
                  <c:v>5.45</c:v>
                </c:pt>
                <c:pt idx="323">
                  <c:v>5.4666666666666668</c:v>
                </c:pt>
                <c:pt idx="324">
                  <c:v>5.4833333333333334</c:v>
                </c:pt>
                <c:pt idx="325">
                  <c:v>5.5</c:v>
                </c:pt>
                <c:pt idx="326">
                  <c:v>5.5166666666666666</c:v>
                </c:pt>
                <c:pt idx="327">
                  <c:v>5.5333333333333332</c:v>
                </c:pt>
                <c:pt idx="328">
                  <c:v>5.55</c:v>
                </c:pt>
                <c:pt idx="329">
                  <c:v>5.5666666666666664</c:v>
                </c:pt>
                <c:pt idx="330">
                  <c:v>5.583333333333333</c:v>
                </c:pt>
                <c:pt idx="331">
                  <c:v>5.6</c:v>
                </c:pt>
                <c:pt idx="332">
                  <c:v>5.6166666666666663</c:v>
                </c:pt>
                <c:pt idx="333">
                  <c:v>5.6333333333333337</c:v>
                </c:pt>
                <c:pt idx="334">
                  <c:v>5.65</c:v>
                </c:pt>
                <c:pt idx="335">
                  <c:v>5.666666666666667</c:v>
                </c:pt>
                <c:pt idx="336">
                  <c:v>5.6833333333333336</c:v>
                </c:pt>
                <c:pt idx="337">
                  <c:v>5.7</c:v>
                </c:pt>
                <c:pt idx="338">
                  <c:v>5.7166666666666668</c:v>
                </c:pt>
                <c:pt idx="339">
                  <c:v>5.7333333333333334</c:v>
                </c:pt>
                <c:pt idx="340">
                  <c:v>5.75</c:v>
                </c:pt>
                <c:pt idx="341">
                  <c:v>5.7666666666666666</c:v>
                </c:pt>
                <c:pt idx="342">
                  <c:v>5.7833333333333332</c:v>
                </c:pt>
                <c:pt idx="343">
                  <c:v>5.8</c:v>
                </c:pt>
                <c:pt idx="344">
                  <c:v>5.8166666666666664</c:v>
                </c:pt>
                <c:pt idx="345">
                  <c:v>5.833333333333333</c:v>
                </c:pt>
                <c:pt idx="346">
                  <c:v>5.85</c:v>
                </c:pt>
                <c:pt idx="347">
                  <c:v>5.8666666666666663</c:v>
                </c:pt>
                <c:pt idx="348">
                  <c:v>5.8833333333333337</c:v>
                </c:pt>
                <c:pt idx="349">
                  <c:v>5.9</c:v>
                </c:pt>
                <c:pt idx="350">
                  <c:v>5.916666666666667</c:v>
                </c:pt>
                <c:pt idx="351">
                  <c:v>5.9333333333333336</c:v>
                </c:pt>
                <c:pt idx="352">
                  <c:v>5.95</c:v>
                </c:pt>
                <c:pt idx="353">
                  <c:v>5.9666666666666668</c:v>
                </c:pt>
                <c:pt idx="354">
                  <c:v>5.9833333333333334</c:v>
                </c:pt>
                <c:pt idx="355">
                  <c:v>6</c:v>
                </c:pt>
                <c:pt idx="356">
                  <c:v>6.0166666666666666</c:v>
                </c:pt>
                <c:pt idx="357">
                  <c:v>6.0333333333333332</c:v>
                </c:pt>
                <c:pt idx="358">
                  <c:v>6.05</c:v>
                </c:pt>
                <c:pt idx="359">
                  <c:v>6.0666666666666664</c:v>
                </c:pt>
                <c:pt idx="360">
                  <c:v>6.083333333333333</c:v>
                </c:pt>
                <c:pt idx="361">
                  <c:v>6.1</c:v>
                </c:pt>
                <c:pt idx="362">
                  <c:v>6.1166666666666663</c:v>
                </c:pt>
                <c:pt idx="363">
                  <c:v>6.1333333333333337</c:v>
                </c:pt>
                <c:pt idx="364">
                  <c:v>6.15</c:v>
                </c:pt>
                <c:pt idx="365">
                  <c:v>6.166666666666667</c:v>
                </c:pt>
                <c:pt idx="366">
                  <c:v>6.1833333333333336</c:v>
                </c:pt>
                <c:pt idx="367">
                  <c:v>6.2</c:v>
                </c:pt>
                <c:pt idx="368">
                  <c:v>6.2166666666666668</c:v>
                </c:pt>
                <c:pt idx="369">
                  <c:v>6.2333333333333334</c:v>
                </c:pt>
                <c:pt idx="370">
                  <c:v>6.25</c:v>
                </c:pt>
                <c:pt idx="371">
                  <c:v>6.2666666666666666</c:v>
                </c:pt>
                <c:pt idx="372">
                  <c:v>6.2833333333333332</c:v>
                </c:pt>
                <c:pt idx="373">
                  <c:v>6.3</c:v>
                </c:pt>
                <c:pt idx="374">
                  <c:v>6.3166666666666664</c:v>
                </c:pt>
                <c:pt idx="375">
                  <c:v>6.333333333333333</c:v>
                </c:pt>
                <c:pt idx="376">
                  <c:v>6.35</c:v>
                </c:pt>
                <c:pt idx="377">
                  <c:v>6.3666666666666663</c:v>
                </c:pt>
                <c:pt idx="378">
                  <c:v>6.3833333333333337</c:v>
                </c:pt>
                <c:pt idx="379">
                  <c:v>6.4</c:v>
                </c:pt>
                <c:pt idx="380">
                  <c:v>6.416666666666667</c:v>
                </c:pt>
                <c:pt idx="381">
                  <c:v>6.4333333333333336</c:v>
                </c:pt>
                <c:pt idx="382">
                  <c:v>6.45</c:v>
                </c:pt>
                <c:pt idx="383">
                  <c:v>6.4666666666666668</c:v>
                </c:pt>
                <c:pt idx="384">
                  <c:v>6.4833333333333334</c:v>
                </c:pt>
                <c:pt idx="385">
                  <c:v>6.5</c:v>
                </c:pt>
                <c:pt idx="386">
                  <c:v>6.5166666666666666</c:v>
                </c:pt>
                <c:pt idx="387">
                  <c:v>6.5333333333333332</c:v>
                </c:pt>
                <c:pt idx="388">
                  <c:v>6.55</c:v>
                </c:pt>
                <c:pt idx="389">
                  <c:v>6.5666666666666664</c:v>
                </c:pt>
                <c:pt idx="390">
                  <c:v>6.583333333333333</c:v>
                </c:pt>
                <c:pt idx="391">
                  <c:v>6.6</c:v>
                </c:pt>
                <c:pt idx="392">
                  <c:v>6.6166666666666663</c:v>
                </c:pt>
                <c:pt idx="393">
                  <c:v>6.6333333333333337</c:v>
                </c:pt>
                <c:pt idx="394">
                  <c:v>6.65</c:v>
                </c:pt>
                <c:pt idx="395">
                  <c:v>6.666666666666667</c:v>
                </c:pt>
                <c:pt idx="396">
                  <c:v>6.6833333333333336</c:v>
                </c:pt>
                <c:pt idx="397">
                  <c:v>6.7</c:v>
                </c:pt>
                <c:pt idx="398">
                  <c:v>6.7166666666666668</c:v>
                </c:pt>
                <c:pt idx="399">
                  <c:v>6.7333333333333334</c:v>
                </c:pt>
                <c:pt idx="400">
                  <c:v>6.75</c:v>
                </c:pt>
                <c:pt idx="401">
                  <c:v>6.7666666666666666</c:v>
                </c:pt>
                <c:pt idx="402">
                  <c:v>6.7833333333333332</c:v>
                </c:pt>
                <c:pt idx="403">
                  <c:v>6.8</c:v>
                </c:pt>
                <c:pt idx="404">
                  <c:v>6.8166666666666664</c:v>
                </c:pt>
                <c:pt idx="405">
                  <c:v>6.833333333333333</c:v>
                </c:pt>
                <c:pt idx="406">
                  <c:v>6.85</c:v>
                </c:pt>
                <c:pt idx="407">
                  <c:v>6.8666666666666663</c:v>
                </c:pt>
                <c:pt idx="408">
                  <c:v>6.8833333333333337</c:v>
                </c:pt>
                <c:pt idx="409">
                  <c:v>6.9</c:v>
                </c:pt>
                <c:pt idx="410">
                  <c:v>6.916666666666667</c:v>
                </c:pt>
                <c:pt idx="411">
                  <c:v>6.9333333333333336</c:v>
                </c:pt>
                <c:pt idx="412">
                  <c:v>6.95</c:v>
                </c:pt>
                <c:pt idx="413">
                  <c:v>6.9666666666666668</c:v>
                </c:pt>
                <c:pt idx="414">
                  <c:v>6.9833333333333334</c:v>
                </c:pt>
                <c:pt idx="415">
                  <c:v>7</c:v>
                </c:pt>
                <c:pt idx="416">
                  <c:v>7.0166666666666666</c:v>
                </c:pt>
                <c:pt idx="417">
                  <c:v>7.0333333333333332</c:v>
                </c:pt>
                <c:pt idx="418">
                  <c:v>7.05</c:v>
                </c:pt>
                <c:pt idx="419">
                  <c:v>7.0666666666666664</c:v>
                </c:pt>
                <c:pt idx="420">
                  <c:v>7.083333333333333</c:v>
                </c:pt>
                <c:pt idx="421">
                  <c:v>7.1</c:v>
                </c:pt>
                <c:pt idx="422">
                  <c:v>7.1166666666666663</c:v>
                </c:pt>
                <c:pt idx="423">
                  <c:v>7.1333333333333337</c:v>
                </c:pt>
                <c:pt idx="424">
                  <c:v>7.15</c:v>
                </c:pt>
                <c:pt idx="425">
                  <c:v>7.166666666666667</c:v>
                </c:pt>
                <c:pt idx="426">
                  <c:v>7.1833333333333336</c:v>
                </c:pt>
                <c:pt idx="427">
                  <c:v>7.2</c:v>
                </c:pt>
                <c:pt idx="428">
                  <c:v>7.2166666666666668</c:v>
                </c:pt>
                <c:pt idx="429">
                  <c:v>7.2333333333333334</c:v>
                </c:pt>
                <c:pt idx="430">
                  <c:v>7.25</c:v>
                </c:pt>
                <c:pt idx="431">
                  <c:v>7.2666666666666666</c:v>
                </c:pt>
                <c:pt idx="432">
                  <c:v>7.2833333333333332</c:v>
                </c:pt>
                <c:pt idx="433">
                  <c:v>7.3</c:v>
                </c:pt>
                <c:pt idx="434">
                  <c:v>7.3166666666666664</c:v>
                </c:pt>
                <c:pt idx="435">
                  <c:v>7.333333333333333</c:v>
                </c:pt>
                <c:pt idx="436">
                  <c:v>7.35</c:v>
                </c:pt>
                <c:pt idx="437">
                  <c:v>7.3666666666666663</c:v>
                </c:pt>
                <c:pt idx="438">
                  <c:v>7.3833333333333337</c:v>
                </c:pt>
                <c:pt idx="439">
                  <c:v>7.4</c:v>
                </c:pt>
                <c:pt idx="440">
                  <c:v>7.416666666666667</c:v>
                </c:pt>
                <c:pt idx="441">
                  <c:v>7.4333333333333336</c:v>
                </c:pt>
                <c:pt idx="442">
                  <c:v>7.45</c:v>
                </c:pt>
                <c:pt idx="443">
                  <c:v>7.4666666666666668</c:v>
                </c:pt>
                <c:pt idx="444">
                  <c:v>7.4833333333333334</c:v>
                </c:pt>
                <c:pt idx="445">
                  <c:v>7.5</c:v>
                </c:pt>
                <c:pt idx="446">
                  <c:v>7.5166666666666666</c:v>
                </c:pt>
                <c:pt idx="447">
                  <c:v>7.5333333333333332</c:v>
                </c:pt>
                <c:pt idx="448">
                  <c:v>7.55</c:v>
                </c:pt>
                <c:pt idx="449">
                  <c:v>7.5666666666666664</c:v>
                </c:pt>
                <c:pt idx="450">
                  <c:v>7.583333333333333</c:v>
                </c:pt>
                <c:pt idx="451">
                  <c:v>7.6</c:v>
                </c:pt>
                <c:pt idx="452">
                  <c:v>7.6166666666666663</c:v>
                </c:pt>
                <c:pt idx="453">
                  <c:v>7.6333333333333337</c:v>
                </c:pt>
                <c:pt idx="454">
                  <c:v>7.65</c:v>
                </c:pt>
                <c:pt idx="455">
                  <c:v>7.666666666666667</c:v>
                </c:pt>
                <c:pt idx="456">
                  <c:v>7.6833333333333336</c:v>
                </c:pt>
                <c:pt idx="457">
                  <c:v>7.7</c:v>
                </c:pt>
                <c:pt idx="458">
                  <c:v>7.7166666666666668</c:v>
                </c:pt>
                <c:pt idx="459">
                  <c:v>7.7333333333333334</c:v>
                </c:pt>
                <c:pt idx="460">
                  <c:v>7.75</c:v>
                </c:pt>
                <c:pt idx="461">
                  <c:v>7.7666666666666666</c:v>
                </c:pt>
                <c:pt idx="462">
                  <c:v>7.7833333333333332</c:v>
                </c:pt>
                <c:pt idx="463">
                  <c:v>7.8</c:v>
                </c:pt>
                <c:pt idx="464">
                  <c:v>7.8166666666666664</c:v>
                </c:pt>
                <c:pt idx="465">
                  <c:v>7.833333333333333</c:v>
                </c:pt>
                <c:pt idx="466">
                  <c:v>7.85</c:v>
                </c:pt>
                <c:pt idx="467">
                  <c:v>7.8666666666666663</c:v>
                </c:pt>
                <c:pt idx="468">
                  <c:v>7.8833333333333337</c:v>
                </c:pt>
                <c:pt idx="469">
                  <c:v>7.9</c:v>
                </c:pt>
                <c:pt idx="470">
                  <c:v>7.916666666666667</c:v>
                </c:pt>
                <c:pt idx="471">
                  <c:v>7.9333333333333336</c:v>
                </c:pt>
                <c:pt idx="472">
                  <c:v>7.95</c:v>
                </c:pt>
                <c:pt idx="473">
                  <c:v>7.9666666666666668</c:v>
                </c:pt>
                <c:pt idx="474">
                  <c:v>7.9833333333333334</c:v>
                </c:pt>
                <c:pt idx="475">
                  <c:v>8</c:v>
                </c:pt>
                <c:pt idx="476">
                  <c:v>8.0166666666666675</c:v>
                </c:pt>
                <c:pt idx="477">
                  <c:v>8.0333333333333332</c:v>
                </c:pt>
                <c:pt idx="478">
                  <c:v>8.0500000000000007</c:v>
                </c:pt>
                <c:pt idx="479">
                  <c:v>8.0666666666666664</c:v>
                </c:pt>
                <c:pt idx="480">
                  <c:v>8.0833333333333339</c:v>
                </c:pt>
                <c:pt idx="481">
                  <c:v>8.1</c:v>
                </c:pt>
                <c:pt idx="482">
                  <c:v>8.1166666666666671</c:v>
                </c:pt>
                <c:pt idx="483">
                  <c:v>8.1333333333333329</c:v>
                </c:pt>
                <c:pt idx="484">
                  <c:v>8.15</c:v>
                </c:pt>
                <c:pt idx="485">
                  <c:v>8.1666666666666661</c:v>
                </c:pt>
                <c:pt idx="486">
                  <c:v>8.1833333333333336</c:v>
                </c:pt>
                <c:pt idx="487">
                  <c:v>8.1999999999999993</c:v>
                </c:pt>
                <c:pt idx="488">
                  <c:v>8.2166666666666668</c:v>
                </c:pt>
                <c:pt idx="489">
                  <c:v>8.2333333333333325</c:v>
                </c:pt>
                <c:pt idx="490">
                  <c:v>8.25</c:v>
                </c:pt>
                <c:pt idx="491">
                  <c:v>8.2666666666666675</c:v>
                </c:pt>
                <c:pt idx="492">
                  <c:v>8.2833333333333332</c:v>
                </c:pt>
                <c:pt idx="493">
                  <c:v>8.3000000000000007</c:v>
                </c:pt>
                <c:pt idx="494">
                  <c:v>8.3166666666666664</c:v>
                </c:pt>
                <c:pt idx="495">
                  <c:v>8.3333333333333339</c:v>
                </c:pt>
                <c:pt idx="496">
                  <c:v>8.35</c:v>
                </c:pt>
                <c:pt idx="497">
                  <c:v>8.3666666666666671</c:v>
                </c:pt>
                <c:pt idx="498">
                  <c:v>8.3833333333333329</c:v>
                </c:pt>
                <c:pt idx="499">
                  <c:v>8.4</c:v>
                </c:pt>
                <c:pt idx="500">
                  <c:v>8.4166666666666661</c:v>
                </c:pt>
                <c:pt idx="501">
                  <c:v>8.4333333333333336</c:v>
                </c:pt>
                <c:pt idx="502">
                  <c:v>8.4499999999999993</c:v>
                </c:pt>
                <c:pt idx="503">
                  <c:v>8.4666666666666668</c:v>
                </c:pt>
                <c:pt idx="504">
                  <c:v>8.4833333333333325</c:v>
                </c:pt>
                <c:pt idx="505">
                  <c:v>8.5</c:v>
                </c:pt>
                <c:pt idx="506">
                  <c:v>8.5166666666666675</c:v>
                </c:pt>
                <c:pt idx="507">
                  <c:v>8.5333333333333332</c:v>
                </c:pt>
                <c:pt idx="508">
                  <c:v>8.5500000000000007</c:v>
                </c:pt>
                <c:pt idx="509">
                  <c:v>8.5666666666666664</c:v>
                </c:pt>
                <c:pt idx="510">
                  <c:v>8.5833333333333339</c:v>
                </c:pt>
                <c:pt idx="511">
                  <c:v>8.6</c:v>
                </c:pt>
                <c:pt idx="512">
                  <c:v>8.6166666666666671</c:v>
                </c:pt>
                <c:pt idx="513">
                  <c:v>8.6333333333333329</c:v>
                </c:pt>
                <c:pt idx="514">
                  <c:v>8.65</c:v>
                </c:pt>
                <c:pt idx="515">
                  <c:v>8.6666666666666661</c:v>
                </c:pt>
                <c:pt idx="516">
                  <c:v>8.6833333333333336</c:v>
                </c:pt>
                <c:pt idx="517">
                  <c:v>8.6999999999999993</c:v>
                </c:pt>
                <c:pt idx="518">
                  <c:v>8.7166666666666668</c:v>
                </c:pt>
                <c:pt idx="519">
                  <c:v>8.7333333333333325</c:v>
                </c:pt>
                <c:pt idx="520">
                  <c:v>8.75</c:v>
                </c:pt>
                <c:pt idx="521">
                  <c:v>8.7666666666666675</c:v>
                </c:pt>
                <c:pt idx="522">
                  <c:v>8.7833333333333332</c:v>
                </c:pt>
                <c:pt idx="523">
                  <c:v>8.8000000000000007</c:v>
                </c:pt>
                <c:pt idx="524">
                  <c:v>8.8166666666666664</c:v>
                </c:pt>
                <c:pt idx="525">
                  <c:v>8.8333333333333339</c:v>
                </c:pt>
                <c:pt idx="526">
                  <c:v>8.85</c:v>
                </c:pt>
                <c:pt idx="527">
                  <c:v>8.8666666666666671</c:v>
                </c:pt>
                <c:pt idx="528">
                  <c:v>8.8833333333333329</c:v>
                </c:pt>
                <c:pt idx="529">
                  <c:v>8.9</c:v>
                </c:pt>
                <c:pt idx="530">
                  <c:v>8.9166666666666661</c:v>
                </c:pt>
                <c:pt idx="531">
                  <c:v>8.9333333333333336</c:v>
                </c:pt>
                <c:pt idx="532">
                  <c:v>8.9499999999999993</c:v>
                </c:pt>
                <c:pt idx="533">
                  <c:v>8.9666666666666668</c:v>
                </c:pt>
                <c:pt idx="534">
                  <c:v>8.9833333333333325</c:v>
                </c:pt>
                <c:pt idx="535">
                  <c:v>9</c:v>
                </c:pt>
                <c:pt idx="536">
                  <c:v>9.0166666666666675</c:v>
                </c:pt>
                <c:pt idx="537">
                  <c:v>9.0333333333333332</c:v>
                </c:pt>
                <c:pt idx="538">
                  <c:v>9.0500000000000007</c:v>
                </c:pt>
                <c:pt idx="539">
                  <c:v>9.0666666666666664</c:v>
                </c:pt>
                <c:pt idx="540">
                  <c:v>9.0833333333333339</c:v>
                </c:pt>
                <c:pt idx="541">
                  <c:v>9.1</c:v>
                </c:pt>
                <c:pt idx="542">
                  <c:v>9.1166666666666671</c:v>
                </c:pt>
                <c:pt idx="543">
                  <c:v>9.1333333333333329</c:v>
                </c:pt>
                <c:pt idx="544">
                  <c:v>9.15</c:v>
                </c:pt>
                <c:pt idx="545">
                  <c:v>9.1666666666666661</c:v>
                </c:pt>
                <c:pt idx="546">
                  <c:v>9.1833333333333336</c:v>
                </c:pt>
                <c:pt idx="547">
                  <c:v>9.1999999999999993</c:v>
                </c:pt>
                <c:pt idx="548">
                  <c:v>9.2166666666666668</c:v>
                </c:pt>
                <c:pt idx="549">
                  <c:v>9.2333333333333325</c:v>
                </c:pt>
                <c:pt idx="550">
                  <c:v>9.25</c:v>
                </c:pt>
                <c:pt idx="551">
                  <c:v>9.2666666666666675</c:v>
                </c:pt>
                <c:pt idx="552">
                  <c:v>9.2833333333333332</c:v>
                </c:pt>
                <c:pt idx="553">
                  <c:v>9.3000000000000007</c:v>
                </c:pt>
                <c:pt idx="554">
                  <c:v>9.3166666666666664</c:v>
                </c:pt>
                <c:pt idx="555">
                  <c:v>9.3333333333333339</c:v>
                </c:pt>
                <c:pt idx="556">
                  <c:v>9.35</c:v>
                </c:pt>
                <c:pt idx="557">
                  <c:v>9.3666666666666671</c:v>
                </c:pt>
                <c:pt idx="558">
                  <c:v>9.3833333333333329</c:v>
                </c:pt>
                <c:pt idx="559">
                  <c:v>9.4</c:v>
                </c:pt>
                <c:pt idx="560">
                  <c:v>9.4166666666666661</c:v>
                </c:pt>
                <c:pt idx="561">
                  <c:v>9.4333333333333336</c:v>
                </c:pt>
                <c:pt idx="562">
                  <c:v>9.4499999999999993</c:v>
                </c:pt>
                <c:pt idx="563">
                  <c:v>9.4666666666666668</c:v>
                </c:pt>
                <c:pt idx="564">
                  <c:v>9.4833333333333325</c:v>
                </c:pt>
                <c:pt idx="565">
                  <c:v>9.5</c:v>
                </c:pt>
                <c:pt idx="566">
                  <c:v>9.5166666666666675</c:v>
                </c:pt>
                <c:pt idx="567">
                  <c:v>9.5333333333333332</c:v>
                </c:pt>
                <c:pt idx="568">
                  <c:v>9.5500000000000007</c:v>
                </c:pt>
                <c:pt idx="569">
                  <c:v>9.5666666666666664</c:v>
                </c:pt>
                <c:pt idx="570">
                  <c:v>9.5833333333333339</c:v>
                </c:pt>
                <c:pt idx="571">
                  <c:v>9.6</c:v>
                </c:pt>
                <c:pt idx="572">
                  <c:v>9.6166666666666671</c:v>
                </c:pt>
                <c:pt idx="573">
                  <c:v>9.6333333333333329</c:v>
                </c:pt>
                <c:pt idx="574">
                  <c:v>9.65</c:v>
                </c:pt>
                <c:pt idx="575">
                  <c:v>9.6666666666666661</c:v>
                </c:pt>
                <c:pt idx="576">
                  <c:v>9.6833333333333336</c:v>
                </c:pt>
                <c:pt idx="577">
                  <c:v>9.6999999999999993</c:v>
                </c:pt>
                <c:pt idx="578">
                  <c:v>9.7166666666666668</c:v>
                </c:pt>
                <c:pt idx="579">
                  <c:v>9.7333333333333325</c:v>
                </c:pt>
                <c:pt idx="580">
                  <c:v>9.75</c:v>
                </c:pt>
                <c:pt idx="581">
                  <c:v>9.7666666666666675</c:v>
                </c:pt>
                <c:pt idx="582">
                  <c:v>9.7833333333333332</c:v>
                </c:pt>
                <c:pt idx="583">
                  <c:v>9.8000000000000007</c:v>
                </c:pt>
                <c:pt idx="584">
                  <c:v>9.8166666666666664</c:v>
                </c:pt>
                <c:pt idx="585">
                  <c:v>9.8333333333333339</c:v>
                </c:pt>
                <c:pt idx="586">
                  <c:v>9.85</c:v>
                </c:pt>
                <c:pt idx="587">
                  <c:v>9.8666666666666671</c:v>
                </c:pt>
                <c:pt idx="588">
                  <c:v>9.8833333333333329</c:v>
                </c:pt>
                <c:pt idx="589">
                  <c:v>9.9</c:v>
                </c:pt>
                <c:pt idx="590">
                  <c:v>9.9166666666666661</c:v>
                </c:pt>
                <c:pt idx="591">
                  <c:v>9.9333333333333336</c:v>
                </c:pt>
                <c:pt idx="592">
                  <c:v>9.9499999999999993</c:v>
                </c:pt>
                <c:pt idx="593">
                  <c:v>9.9666666666666668</c:v>
                </c:pt>
                <c:pt idx="594">
                  <c:v>9.9833333333333325</c:v>
                </c:pt>
                <c:pt idx="595">
                  <c:v>10</c:v>
                </c:pt>
                <c:pt idx="596">
                  <c:v>10.016666666666667</c:v>
                </c:pt>
                <c:pt idx="597">
                  <c:v>10.033333333333333</c:v>
                </c:pt>
                <c:pt idx="598">
                  <c:v>10.050000000000001</c:v>
                </c:pt>
                <c:pt idx="599">
                  <c:v>10.066666666666666</c:v>
                </c:pt>
                <c:pt idx="600">
                  <c:v>10.083333333333334</c:v>
                </c:pt>
                <c:pt idx="601">
                  <c:v>10.1</c:v>
                </c:pt>
                <c:pt idx="602">
                  <c:v>10.116666666666667</c:v>
                </c:pt>
                <c:pt idx="603">
                  <c:v>10.133333333333333</c:v>
                </c:pt>
                <c:pt idx="604">
                  <c:v>10.15</c:v>
                </c:pt>
                <c:pt idx="605">
                  <c:v>10.166666666666666</c:v>
                </c:pt>
                <c:pt idx="606">
                  <c:v>10.183333333333334</c:v>
                </c:pt>
                <c:pt idx="607">
                  <c:v>10.199999999999999</c:v>
                </c:pt>
                <c:pt idx="608">
                  <c:v>10.216666666666667</c:v>
                </c:pt>
                <c:pt idx="609">
                  <c:v>10.233333333333333</c:v>
                </c:pt>
                <c:pt idx="610">
                  <c:v>10.25</c:v>
                </c:pt>
                <c:pt idx="611">
                  <c:v>10.266666666666667</c:v>
                </c:pt>
                <c:pt idx="612">
                  <c:v>10.283333333333333</c:v>
                </c:pt>
                <c:pt idx="613">
                  <c:v>10.3</c:v>
                </c:pt>
                <c:pt idx="614">
                  <c:v>10.316666666666666</c:v>
                </c:pt>
                <c:pt idx="615">
                  <c:v>10.333333333333334</c:v>
                </c:pt>
                <c:pt idx="616">
                  <c:v>10.35</c:v>
                </c:pt>
                <c:pt idx="617">
                  <c:v>10.366666666666667</c:v>
                </c:pt>
                <c:pt idx="618">
                  <c:v>10.383333333333333</c:v>
                </c:pt>
                <c:pt idx="619">
                  <c:v>10.4</c:v>
                </c:pt>
                <c:pt idx="620">
                  <c:v>10.416666666666666</c:v>
                </c:pt>
                <c:pt idx="621">
                  <c:v>10.433333333333334</c:v>
                </c:pt>
                <c:pt idx="622">
                  <c:v>10.45</c:v>
                </c:pt>
                <c:pt idx="623">
                  <c:v>10.466666666666667</c:v>
                </c:pt>
                <c:pt idx="624">
                  <c:v>10.483333333333333</c:v>
                </c:pt>
                <c:pt idx="625">
                  <c:v>10.5</c:v>
                </c:pt>
                <c:pt idx="626">
                  <c:v>10.516666666666667</c:v>
                </c:pt>
                <c:pt idx="627">
                  <c:v>10.533333333333333</c:v>
                </c:pt>
                <c:pt idx="628">
                  <c:v>10.55</c:v>
                </c:pt>
                <c:pt idx="629">
                  <c:v>10.566666666666666</c:v>
                </c:pt>
                <c:pt idx="630">
                  <c:v>10.583333333333334</c:v>
                </c:pt>
                <c:pt idx="631">
                  <c:v>10.6</c:v>
                </c:pt>
                <c:pt idx="632">
                  <c:v>10.616666666666667</c:v>
                </c:pt>
                <c:pt idx="633">
                  <c:v>10.633333333333333</c:v>
                </c:pt>
                <c:pt idx="634">
                  <c:v>10.65</c:v>
                </c:pt>
                <c:pt idx="635">
                  <c:v>10.666666666666666</c:v>
                </c:pt>
                <c:pt idx="636">
                  <c:v>10.683333333333334</c:v>
                </c:pt>
                <c:pt idx="637">
                  <c:v>10.7</c:v>
                </c:pt>
                <c:pt idx="638">
                  <c:v>10.716666666666667</c:v>
                </c:pt>
                <c:pt idx="639">
                  <c:v>10.733333333333333</c:v>
                </c:pt>
                <c:pt idx="640">
                  <c:v>10.75</c:v>
                </c:pt>
                <c:pt idx="641">
                  <c:v>10.766666666666667</c:v>
                </c:pt>
                <c:pt idx="642">
                  <c:v>10.783333333333333</c:v>
                </c:pt>
                <c:pt idx="643">
                  <c:v>10.8</c:v>
                </c:pt>
                <c:pt idx="644">
                  <c:v>10.816666666666666</c:v>
                </c:pt>
                <c:pt idx="645">
                  <c:v>10.833333333333334</c:v>
                </c:pt>
                <c:pt idx="646">
                  <c:v>10.85</c:v>
                </c:pt>
                <c:pt idx="647">
                  <c:v>10.866666666666667</c:v>
                </c:pt>
                <c:pt idx="648">
                  <c:v>10.883333333333333</c:v>
                </c:pt>
                <c:pt idx="649">
                  <c:v>10.9</c:v>
                </c:pt>
                <c:pt idx="650">
                  <c:v>10.916666666666666</c:v>
                </c:pt>
                <c:pt idx="651">
                  <c:v>10.933333333333334</c:v>
                </c:pt>
                <c:pt idx="652">
                  <c:v>10.95</c:v>
                </c:pt>
                <c:pt idx="653">
                  <c:v>10.966666666666667</c:v>
                </c:pt>
                <c:pt idx="654">
                  <c:v>10.983333333333333</c:v>
                </c:pt>
                <c:pt idx="655">
                  <c:v>11</c:v>
                </c:pt>
                <c:pt idx="656">
                  <c:v>11.016666666666667</c:v>
                </c:pt>
                <c:pt idx="657">
                  <c:v>11.033333333333333</c:v>
                </c:pt>
                <c:pt idx="658">
                  <c:v>11.05</c:v>
                </c:pt>
                <c:pt idx="659">
                  <c:v>11.066666666666666</c:v>
                </c:pt>
                <c:pt idx="660">
                  <c:v>11.083333333333334</c:v>
                </c:pt>
                <c:pt idx="661">
                  <c:v>11.1</c:v>
                </c:pt>
                <c:pt idx="662">
                  <c:v>11.116666666666667</c:v>
                </c:pt>
                <c:pt idx="663">
                  <c:v>11.133333333333333</c:v>
                </c:pt>
                <c:pt idx="664">
                  <c:v>11.15</c:v>
                </c:pt>
                <c:pt idx="665">
                  <c:v>11.166666666666666</c:v>
                </c:pt>
                <c:pt idx="666">
                  <c:v>11.183333333333334</c:v>
                </c:pt>
                <c:pt idx="667">
                  <c:v>11.2</c:v>
                </c:pt>
                <c:pt idx="668">
                  <c:v>11.216666666666667</c:v>
                </c:pt>
                <c:pt idx="669">
                  <c:v>11.233333333333333</c:v>
                </c:pt>
                <c:pt idx="670">
                  <c:v>11.25</c:v>
                </c:pt>
                <c:pt idx="671">
                  <c:v>11.266666666666667</c:v>
                </c:pt>
                <c:pt idx="672">
                  <c:v>11.283333333333333</c:v>
                </c:pt>
                <c:pt idx="673">
                  <c:v>11.3</c:v>
                </c:pt>
                <c:pt idx="674">
                  <c:v>11.316666666666666</c:v>
                </c:pt>
                <c:pt idx="675">
                  <c:v>11.333333333333334</c:v>
                </c:pt>
                <c:pt idx="676">
                  <c:v>11.35</c:v>
                </c:pt>
                <c:pt idx="677">
                  <c:v>11.366666666666667</c:v>
                </c:pt>
                <c:pt idx="678">
                  <c:v>11.383333333333333</c:v>
                </c:pt>
                <c:pt idx="679">
                  <c:v>11.4</c:v>
                </c:pt>
                <c:pt idx="680">
                  <c:v>11.416666666666666</c:v>
                </c:pt>
                <c:pt idx="681">
                  <c:v>11.433333333333334</c:v>
                </c:pt>
                <c:pt idx="682">
                  <c:v>11.45</c:v>
                </c:pt>
                <c:pt idx="683">
                  <c:v>11.466666666666667</c:v>
                </c:pt>
                <c:pt idx="684">
                  <c:v>11.483333333333333</c:v>
                </c:pt>
                <c:pt idx="685">
                  <c:v>11.5</c:v>
                </c:pt>
                <c:pt idx="686">
                  <c:v>11.516666666666667</c:v>
                </c:pt>
                <c:pt idx="687">
                  <c:v>11.533333333333333</c:v>
                </c:pt>
                <c:pt idx="688">
                  <c:v>11.55</c:v>
                </c:pt>
                <c:pt idx="689">
                  <c:v>11.566666666666666</c:v>
                </c:pt>
                <c:pt idx="690">
                  <c:v>11.583333333333334</c:v>
                </c:pt>
                <c:pt idx="691">
                  <c:v>11.6</c:v>
                </c:pt>
                <c:pt idx="692">
                  <c:v>11.616666666666667</c:v>
                </c:pt>
                <c:pt idx="693">
                  <c:v>11.633333333333333</c:v>
                </c:pt>
                <c:pt idx="694">
                  <c:v>11.65</c:v>
                </c:pt>
                <c:pt idx="695">
                  <c:v>11.666666666666666</c:v>
                </c:pt>
                <c:pt idx="696">
                  <c:v>11.683333333333334</c:v>
                </c:pt>
                <c:pt idx="697">
                  <c:v>11.7</c:v>
                </c:pt>
                <c:pt idx="698">
                  <c:v>11.716666666666667</c:v>
                </c:pt>
                <c:pt idx="699">
                  <c:v>11.733333333333333</c:v>
                </c:pt>
                <c:pt idx="700">
                  <c:v>11.75</c:v>
                </c:pt>
                <c:pt idx="701">
                  <c:v>11.766666666666667</c:v>
                </c:pt>
                <c:pt idx="702">
                  <c:v>11.783333333333333</c:v>
                </c:pt>
                <c:pt idx="703">
                  <c:v>11.8</c:v>
                </c:pt>
                <c:pt idx="704">
                  <c:v>11.816666666666666</c:v>
                </c:pt>
                <c:pt idx="705">
                  <c:v>11.833333333333334</c:v>
                </c:pt>
                <c:pt idx="706">
                  <c:v>11.85</c:v>
                </c:pt>
                <c:pt idx="707">
                  <c:v>11.866666666666667</c:v>
                </c:pt>
                <c:pt idx="708">
                  <c:v>11.883333333333333</c:v>
                </c:pt>
                <c:pt idx="709">
                  <c:v>11.9</c:v>
                </c:pt>
                <c:pt idx="710">
                  <c:v>11.916666666666666</c:v>
                </c:pt>
                <c:pt idx="711">
                  <c:v>11.933333333333334</c:v>
                </c:pt>
                <c:pt idx="712">
                  <c:v>11.95</c:v>
                </c:pt>
                <c:pt idx="713">
                  <c:v>11.966666666666667</c:v>
                </c:pt>
                <c:pt idx="714">
                  <c:v>11.983333333333333</c:v>
                </c:pt>
                <c:pt idx="715">
                  <c:v>12</c:v>
                </c:pt>
                <c:pt idx="716">
                  <c:v>12.016666666666667</c:v>
                </c:pt>
                <c:pt idx="717">
                  <c:v>12.033333333333333</c:v>
                </c:pt>
                <c:pt idx="718">
                  <c:v>12.05</c:v>
                </c:pt>
                <c:pt idx="719">
                  <c:v>12.066666666666666</c:v>
                </c:pt>
                <c:pt idx="720">
                  <c:v>12.083333333333334</c:v>
                </c:pt>
                <c:pt idx="721">
                  <c:v>12.1</c:v>
                </c:pt>
                <c:pt idx="722">
                  <c:v>12.116666666666667</c:v>
                </c:pt>
                <c:pt idx="723">
                  <c:v>12.133333333333333</c:v>
                </c:pt>
                <c:pt idx="724">
                  <c:v>12.15</c:v>
                </c:pt>
                <c:pt idx="725">
                  <c:v>12.166666666666666</c:v>
                </c:pt>
                <c:pt idx="726">
                  <c:v>12.183333333333334</c:v>
                </c:pt>
                <c:pt idx="727">
                  <c:v>12.2</c:v>
                </c:pt>
                <c:pt idx="728">
                  <c:v>12.216666666666667</c:v>
                </c:pt>
                <c:pt idx="729">
                  <c:v>12.233333333333333</c:v>
                </c:pt>
                <c:pt idx="730">
                  <c:v>12.25</c:v>
                </c:pt>
                <c:pt idx="731">
                  <c:v>12.266666666666667</c:v>
                </c:pt>
                <c:pt idx="732">
                  <c:v>12.283333333333333</c:v>
                </c:pt>
                <c:pt idx="733">
                  <c:v>12.3</c:v>
                </c:pt>
                <c:pt idx="734">
                  <c:v>12.316666666666666</c:v>
                </c:pt>
                <c:pt idx="735">
                  <c:v>12.333333333333334</c:v>
                </c:pt>
                <c:pt idx="736">
                  <c:v>12.35</c:v>
                </c:pt>
                <c:pt idx="737">
                  <c:v>12.366666666666667</c:v>
                </c:pt>
                <c:pt idx="738">
                  <c:v>12.383333333333333</c:v>
                </c:pt>
                <c:pt idx="739">
                  <c:v>12.4</c:v>
                </c:pt>
                <c:pt idx="740">
                  <c:v>12.416666666666666</c:v>
                </c:pt>
                <c:pt idx="741">
                  <c:v>12.433333333333334</c:v>
                </c:pt>
                <c:pt idx="742">
                  <c:v>12.45</c:v>
                </c:pt>
                <c:pt idx="743">
                  <c:v>12.466666666666667</c:v>
                </c:pt>
                <c:pt idx="744">
                  <c:v>12.483333333333333</c:v>
                </c:pt>
                <c:pt idx="745">
                  <c:v>12.5</c:v>
                </c:pt>
                <c:pt idx="746">
                  <c:v>12.516666666666667</c:v>
                </c:pt>
                <c:pt idx="747">
                  <c:v>12.533333333333333</c:v>
                </c:pt>
                <c:pt idx="748">
                  <c:v>12.55</c:v>
                </c:pt>
                <c:pt idx="749">
                  <c:v>12.566666666666666</c:v>
                </c:pt>
                <c:pt idx="750">
                  <c:v>12.583333333333334</c:v>
                </c:pt>
                <c:pt idx="751">
                  <c:v>12.6</c:v>
                </c:pt>
                <c:pt idx="752">
                  <c:v>12.616666666666667</c:v>
                </c:pt>
                <c:pt idx="753">
                  <c:v>12.633333333333333</c:v>
                </c:pt>
                <c:pt idx="754">
                  <c:v>12.65</c:v>
                </c:pt>
                <c:pt idx="755">
                  <c:v>12.666666666666666</c:v>
                </c:pt>
                <c:pt idx="756">
                  <c:v>12.683333333333334</c:v>
                </c:pt>
                <c:pt idx="757">
                  <c:v>12.7</c:v>
                </c:pt>
                <c:pt idx="758">
                  <c:v>12.716666666666667</c:v>
                </c:pt>
                <c:pt idx="759">
                  <c:v>12.733333333333333</c:v>
                </c:pt>
                <c:pt idx="760">
                  <c:v>12.75</c:v>
                </c:pt>
                <c:pt idx="761">
                  <c:v>12.766666666666667</c:v>
                </c:pt>
                <c:pt idx="762">
                  <c:v>12.783333333333333</c:v>
                </c:pt>
                <c:pt idx="763">
                  <c:v>12.8</c:v>
                </c:pt>
                <c:pt idx="764">
                  <c:v>12.816666666666666</c:v>
                </c:pt>
                <c:pt idx="765">
                  <c:v>12.833333333333334</c:v>
                </c:pt>
                <c:pt idx="766">
                  <c:v>12.85</c:v>
                </c:pt>
                <c:pt idx="767">
                  <c:v>12.866666666666667</c:v>
                </c:pt>
                <c:pt idx="768">
                  <c:v>12.883333333333333</c:v>
                </c:pt>
                <c:pt idx="769">
                  <c:v>12.9</c:v>
                </c:pt>
                <c:pt idx="770">
                  <c:v>12.916666666666666</c:v>
                </c:pt>
                <c:pt idx="771">
                  <c:v>12.933333333333334</c:v>
                </c:pt>
                <c:pt idx="772">
                  <c:v>12.95</c:v>
                </c:pt>
                <c:pt idx="773">
                  <c:v>12.966666666666667</c:v>
                </c:pt>
                <c:pt idx="774">
                  <c:v>12.983333333333333</c:v>
                </c:pt>
                <c:pt idx="775">
                  <c:v>13</c:v>
                </c:pt>
                <c:pt idx="776">
                  <c:v>13.016666666666667</c:v>
                </c:pt>
                <c:pt idx="777">
                  <c:v>13.033333333333333</c:v>
                </c:pt>
                <c:pt idx="778">
                  <c:v>13.05</c:v>
                </c:pt>
                <c:pt idx="779">
                  <c:v>13.066666666666666</c:v>
                </c:pt>
                <c:pt idx="780">
                  <c:v>13.083333333333334</c:v>
                </c:pt>
                <c:pt idx="781">
                  <c:v>13.1</c:v>
                </c:pt>
                <c:pt idx="782">
                  <c:v>13.116666666666667</c:v>
                </c:pt>
                <c:pt idx="783">
                  <c:v>13.133333333333333</c:v>
                </c:pt>
                <c:pt idx="784">
                  <c:v>13.15</c:v>
                </c:pt>
                <c:pt idx="785">
                  <c:v>13.166666666666666</c:v>
                </c:pt>
                <c:pt idx="786">
                  <c:v>13.183333333333334</c:v>
                </c:pt>
                <c:pt idx="787">
                  <c:v>13.2</c:v>
                </c:pt>
                <c:pt idx="788">
                  <c:v>13.216666666666667</c:v>
                </c:pt>
                <c:pt idx="789">
                  <c:v>13.233333333333333</c:v>
                </c:pt>
                <c:pt idx="790">
                  <c:v>13.25</c:v>
                </c:pt>
                <c:pt idx="791">
                  <c:v>13.266666666666667</c:v>
                </c:pt>
                <c:pt idx="792">
                  <c:v>13.283333333333333</c:v>
                </c:pt>
                <c:pt idx="793">
                  <c:v>13.3</c:v>
                </c:pt>
                <c:pt idx="794">
                  <c:v>13.316666666666666</c:v>
                </c:pt>
                <c:pt idx="795">
                  <c:v>13.333333333333334</c:v>
                </c:pt>
                <c:pt idx="796">
                  <c:v>13.35</c:v>
                </c:pt>
                <c:pt idx="797">
                  <c:v>13.366666666666667</c:v>
                </c:pt>
                <c:pt idx="798">
                  <c:v>13.383333333333333</c:v>
                </c:pt>
                <c:pt idx="799">
                  <c:v>13.4</c:v>
                </c:pt>
                <c:pt idx="800">
                  <c:v>13.416666666666666</c:v>
                </c:pt>
                <c:pt idx="801">
                  <c:v>13.433333333333334</c:v>
                </c:pt>
                <c:pt idx="802">
                  <c:v>13.45</c:v>
                </c:pt>
                <c:pt idx="803">
                  <c:v>13.466666666666667</c:v>
                </c:pt>
                <c:pt idx="804">
                  <c:v>13.483333333333333</c:v>
                </c:pt>
                <c:pt idx="805">
                  <c:v>13.5</c:v>
                </c:pt>
                <c:pt idx="806">
                  <c:v>13.516666666666667</c:v>
                </c:pt>
                <c:pt idx="807">
                  <c:v>13.533333333333333</c:v>
                </c:pt>
                <c:pt idx="808">
                  <c:v>13.55</c:v>
                </c:pt>
                <c:pt idx="809">
                  <c:v>13.566666666666666</c:v>
                </c:pt>
                <c:pt idx="810">
                  <c:v>13.583333333333334</c:v>
                </c:pt>
                <c:pt idx="811">
                  <c:v>13.6</c:v>
                </c:pt>
                <c:pt idx="812">
                  <c:v>13.616666666666667</c:v>
                </c:pt>
                <c:pt idx="813">
                  <c:v>13.633333333333333</c:v>
                </c:pt>
                <c:pt idx="814">
                  <c:v>13.65</c:v>
                </c:pt>
                <c:pt idx="815">
                  <c:v>13.666666666666666</c:v>
                </c:pt>
                <c:pt idx="816">
                  <c:v>13.683333333333334</c:v>
                </c:pt>
                <c:pt idx="817">
                  <c:v>13.7</c:v>
                </c:pt>
                <c:pt idx="818">
                  <c:v>13.716666666666667</c:v>
                </c:pt>
                <c:pt idx="819">
                  <c:v>13.733333333333333</c:v>
                </c:pt>
                <c:pt idx="820">
                  <c:v>13.75</c:v>
                </c:pt>
                <c:pt idx="821">
                  <c:v>13.766666666666667</c:v>
                </c:pt>
                <c:pt idx="822">
                  <c:v>13.783333333333333</c:v>
                </c:pt>
                <c:pt idx="823">
                  <c:v>13.8</c:v>
                </c:pt>
                <c:pt idx="824">
                  <c:v>13.816666666666666</c:v>
                </c:pt>
                <c:pt idx="825">
                  <c:v>13.833333333333334</c:v>
                </c:pt>
                <c:pt idx="826">
                  <c:v>13.85</c:v>
                </c:pt>
                <c:pt idx="827">
                  <c:v>13.866666666666667</c:v>
                </c:pt>
                <c:pt idx="828">
                  <c:v>13.883333333333333</c:v>
                </c:pt>
                <c:pt idx="829">
                  <c:v>13.9</c:v>
                </c:pt>
                <c:pt idx="830">
                  <c:v>13.916666666666666</c:v>
                </c:pt>
                <c:pt idx="831">
                  <c:v>13.933333333333334</c:v>
                </c:pt>
                <c:pt idx="832">
                  <c:v>13.95</c:v>
                </c:pt>
                <c:pt idx="833">
                  <c:v>13.966666666666667</c:v>
                </c:pt>
                <c:pt idx="834">
                  <c:v>13.983333333333333</c:v>
                </c:pt>
                <c:pt idx="835">
                  <c:v>14</c:v>
                </c:pt>
                <c:pt idx="836">
                  <c:v>14.016666666666667</c:v>
                </c:pt>
                <c:pt idx="837">
                  <c:v>14.033333333333333</c:v>
                </c:pt>
                <c:pt idx="838">
                  <c:v>14.05</c:v>
                </c:pt>
                <c:pt idx="839">
                  <c:v>14.066666666666666</c:v>
                </c:pt>
                <c:pt idx="840">
                  <c:v>14.083333333333334</c:v>
                </c:pt>
                <c:pt idx="841">
                  <c:v>14.1</c:v>
                </c:pt>
                <c:pt idx="842">
                  <c:v>14.116666666666667</c:v>
                </c:pt>
                <c:pt idx="843">
                  <c:v>14.133333333333333</c:v>
                </c:pt>
                <c:pt idx="844">
                  <c:v>14.15</c:v>
                </c:pt>
                <c:pt idx="845">
                  <c:v>14.166666666666666</c:v>
                </c:pt>
                <c:pt idx="846">
                  <c:v>14.183333333333334</c:v>
                </c:pt>
                <c:pt idx="847">
                  <c:v>14.2</c:v>
                </c:pt>
                <c:pt idx="848">
                  <c:v>14.216666666666667</c:v>
                </c:pt>
                <c:pt idx="849">
                  <c:v>14.233333333333333</c:v>
                </c:pt>
                <c:pt idx="850">
                  <c:v>14.25</c:v>
                </c:pt>
                <c:pt idx="851">
                  <c:v>14.266666666666667</c:v>
                </c:pt>
                <c:pt idx="852">
                  <c:v>14.283333333333333</c:v>
                </c:pt>
                <c:pt idx="853">
                  <c:v>14.3</c:v>
                </c:pt>
                <c:pt idx="854">
                  <c:v>14.316666666666666</c:v>
                </c:pt>
                <c:pt idx="855">
                  <c:v>14.333333333333334</c:v>
                </c:pt>
                <c:pt idx="856">
                  <c:v>14.35</c:v>
                </c:pt>
                <c:pt idx="857">
                  <c:v>14.366666666666667</c:v>
                </c:pt>
                <c:pt idx="858">
                  <c:v>14.383333333333333</c:v>
                </c:pt>
                <c:pt idx="859">
                  <c:v>14.4</c:v>
                </c:pt>
                <c:pt idx="860">
                  <c:v>14.416666666666666</c:v>
                </c:pt>
                <c:pt idx="861">
                  <c:v>14.433333333333334</c:v>
                </c:pt>
                <c:pt idx="862">
                  <c:v>14.45</c:v>
                </c:pt>
                <c:pt idx="863">
                  <c:v>14.466666666666667</c:v>
                </c:pt>
                <c:pt idx="864">
                  <c:v>14.483333333333333</c:v>
                </c:pt>
                <c:pt idx="865">
                  <c:v>14.5</c:v>
                </c:pt>
                <c:pt idx="866">
                  <c:v>14.516666666666667</c:v>
                </c:pt>
                <c:pt idx="867">
                  <c:v>14.533333333333333</c:v>
                </c:pt>
                <c:pt idx="868">
                  <c:v>14.55</c:v>
                </c:pt>
                <c:pt idx="869">
                  <c:v>14.566666666666666</c:v>
                </c:pt>
                <c:pt idx="870">
                  <c:v>14.583333333333334</c:v>
                </c:pt>
                <c:pt idx="871">
                  <c:v>14.6</c:v>
                </c:pt>
                <c:pt idx="872">
                  <c:v>14.616666666666667</c:v>
                </c:pt>
                <c:pt idx="873">
                  <c:v>14.633333333333333</c:v>
                </c:pt>
                <c:pt idx="874">
                  <c:v>14.65</c:v>
                </c:pt>
                <c:pt idx="875">
                  <c:v>14.666666666666666</c:v>
                </c:pt>
                <c:pt idx="876">
                  <c:v>14.683333333333334</c:v>
                </c:pt>
                <c:pt idx="877">
                  <c:v>14.7</c:v>
                </c:pt>
                <c:pt idx="878">
                  <c:v>14.716666666666667</c:v>
                </c:pt>
                <c:pt idx="879">
                  <c:v>14.733333333333333</c:v>
                </c:pt>
                <c:pt idx="880">
                  <c:v>14.75</c:v>
                </c:pt>
                <c:pt idx="881">
                  <c:v>14.766666666666667</c:v>
                </c:pt>
                <c:pt idx="882">
                  <c:v>14.783333333333333</c:v>
                </c:pt>
                <c:pt idx="883">
                  <c:v>14.8</c:v>
                </c:pt>
                <c:pt idx="884">
                  <c:v>14.816666666666666</c:v>
                </c:pt>
                <c:pt idx="885">
                  <c:v>14.833333333333334</c:v>
                </c:pt>
                <c:pt idx="886">
                  <c:v>14.85</c:v>
                </c:pt>
                <c:pt idx="887">
                  <c:v>14.866666666666667</c:v>
                </c:pt>
                <c:pt idx="888">
                  <c:v>14.883333333333333</c:v>
                </c:pt>
                <c:pt idx="889">
                  <c:v>14.9</c:v>
                </c:pt>
                <c:pt idx="890">
                  <c:v>14.916666666666666</c:v>
                </c:pt>
                <c:pt idx="891">
                  <c:v>14.933333333333334</c:v>
                </c:pt>
                <c:pt idx="892">
                  <c:v>14.95</c:v>
                </c:pt>
                <c:pt idx="893">
                  <c:v>14.966666666666667</c:v>
                </c:pt>
                <c:pt idx="894">
                  <c:v>14.983333333333333</c:v>
                </c:pt>
                <c:pt idx="895">
                  <c:v>15</c:v>
                </c:pt>
                <c:pt idx="896">
                  <c:v>15.016666666666667</c:v>
                </c:pt>
                <c:pt idx="897">
                  <c:v>15.033333333333333</c:v>
                </c:pt>
                <c:pt idx="898">
                  <c:v>15.05</c:v>
                </c:pt>
                <c:pt idx="899">
                  <c:v>15.066666666666666</c:v>
                </c:pt>
                <c:pt idx="900">
                  <c:v>15.083333333333334</c:v>
                </c:pt>
                <c:pt idx="901">
                  <c:v>15.1</c:v>
                </c:pt>
                <c:pt idx="902">
                  <c:v>15.116666666666667</c:v>
                </c:pt>
                <c:pt idx="903">
                  <c:v>15.133333333333333</c:v>
                </c:pt>
                <c:pt idx="904">
                  <c:v>15.15</c:v>
                </c:pt>
                <c:pt idx="905">
                  <c:v>15.166666666666666</c:v>
                </c:pt>
                <c:pt idx="906">
                  <c:v>15.183333333333334</c:v>
                </c:pt>
                <c:pt idx="907">
                  <c:v>15.2</c:v>
                </c:pt>
                <c:pt idx="908">
                  <c:v>15.216666666666667</c:v>
                </c:pt>
                <c:pt idx="909">
                  <c:v>15.233333333333333</c:v>
                </c:pt>
                <c:pt idx="910">
                  <c:v>15.25</c:v>
                </c:pt>
                <c:pt idx="911">
                  <c:v>15.266666666666667</c:v>
                </c:pt>
                <c:pt idx="912">
                  <c:v>15.283333333333333</c:v>
                </c:pt>
                <c:pt idx="913">
                  <c:v>15.3</c:v>
                </c:pt>
                <c:pt idx="914">
                  <c:v>15.316666666666666</c:v>
                </c:pt>
                <c:pt idx="915">
                  <c:v>15.333333333333334</c:v>
                </c:pt>
                <c:pt idx="916">
                  <c:v>15.35</c:v>
                </c:pt>
                <c:pt idx="917">
                  <c:v>15.366666666666667</c:v>
                </c:pt>
                <c:pt idx="918">
                  <c:v>15.383333333333333</c:v>
                </c:pt>
                <c:pt idx="919">
                  <c:v>15.4</c:v>
                </c:pt>
                <c:pt idx="920">
                  <c:v>15.416666666666666</c:v>
                </c:pt>
                <c:pt idx="921">
                  <c:v>15.433333333333334</c:v>
                </c:pt>
                <c:pt idx="922">
                  <c:v>15.45</c:v>
                </c:pt>
                <c:pt idx="923">
                  <c:v>15.466666666666667</c:v>
                </c:pt>
                <c:pt idx="924">
                  <c:v>15.483333333333333</c:v>
                </c:pt>
                <c:pt idx="925">
                  <c:v>15.5</c:v>
                </c:pt>
                <c:pt idx="926">
                  <c:v>15.516666666666667</c:v>
                </c:pt>
                <c:pt idx="927">
                  <c:v>15.533333333333333</c:v>
                </c:pt>
                <c:pt idx="928">
                  <c:v>15.55</c:v>
                </c:pt>
                <c:pt idx="929">
                  <c:v>15.566666666666666</c:v>
                </c:pt>
                <c:pt idx="930">
                  <c:v>15.583333333333334</c:v>
                </c:pt>
                <c:pt idx="931">
                  <c:v>15.6</c:v>
                </c:pt>
                <c:pt idx="932">
                  <c:v>15.616666666666667</c:v>
                </c:pt>
                <c:pt idx="933">
                  <c:v>15.633333333333333</c:v>
                </c:pt>
                <c:pt idx="934">
                  <c:v>15.65</c:v>
                </c:pt>
                <c:pt idx="935">
                  <c:v>15.666666666666666</c:v>
                </c:pt>
                <c:pt idx="936">
                  <c:v>15.683333333333334</c:v>
                </c:pt>
                <c:pt idx="937">
                  <c:v>15.7</c:v>
                </c:pt>
                <c:pt idx="938">
                  <c:v>15.716666666666667</c:v>
                </c:pt>
                <c:pt idx="939">
                  <c:v>15.733333333333333</c:v>
                </c:pt>
                <c:pt idx="940">
                  <c:v>15.75</c:v>
                </c:pt>
                <c:pt idx="941">
                  <c:v>15.766666666666667</c:v>
                </c:pt>
                <c:pt idx="942">
                  <c:v>15.783333333333333</c:v>
                </c:pt>
                <c:pt idx="943">
                  <c:v>15.8</c:v>
                </c:pt>
                <c:pt idx="944">
                  <c:v>15.816666666666666</c:v>
                </c:pt>
                <c:pt idx="945">
                  <c:v>15.833333333333334</c:v>
                </c:pt>
                <c:pt idx="946">
                  <c:v>15.85</c:v>
                </c:pt>
                <c:pt idx="947">
                  <c:v>15.866666666666667</c:v>
                </c:pt>
                <c:pt idx="948">
                  <c:v>15.883333333333333</c:v>
                </c:pt>
                <c:pt idx="949">
                  <c:v>15.9</c:v>
                </c:pt>
                <c:pt idx="950">
                  <c:v>15.916666666666666</c:v>
                </c:pt>
                <c:pt idx="951">
                  <c:v>15.933333333333334</c:v>
                </c:pt>
                <c:pt idx="952">
                  <c:v>15.95</c:v>
                </c:pt>
                <c:pt idx="953">
                  <c:v>15.966666666666667</c:v>
                </c:pt>
                <c:pt idx="954">
                  <c:v>15.983333333333333</c:v>
                </c:pt>
                <c:pt idx="955">
                  <c:v>16</c:v>
                </c:pt>
                <c:pt idx="956">
                  <c:v>16.016666666666666</c:v>
                </c:pt>
                <c:pt idx="957">
                  <c:v>16.033333333333335</c:v>
                </c:pt>
                <c:pt idx="958">
                  <c:v>16.05</c:v>
                </c:pt>
                <c:pt idx="959">
                  <c:v>16.066666666666666</c:v>
                </c:pt>
                <c:pt idx="960">
                  <c:v>16.083333333333332</c:v>
                </c:pt>
                <c:pt idx="961">
                  <c:v>16.100000000000001</c:v>
                </c:pt>
                <c:pt idx="962">
                  <c:v>16.116666666666667</c:v>
                </c:pt>
                <c:pt idx="963">
                  <c:v>16.133333333333333</c:v>
                </c:pt>
                <c:pt idx="964">
                  <c:v>16.149999999999999</c:v>
                </c:pt>
                <c:pt idx="965">
                  <c:v>16.166666666666668</c:v>
                </c:pt>
                <c:pt idx="966">
                  <c:v>16.183333333333334</c:v>
                </c:pt>
                <c:pt idx="967">
                  <c:v>16.2</c:v>
                </c:pt>
                <c:pt idx="968">
                  <c:v>16.216666666666665</c:v>
                </c:pt>
                <c:pt idx="969">
                  <c:v>16.233333333333334</c:v>
                </c:pt>
                <c:pt idx="970">
                  <c:v>16.25</c:v>
                </c:pt>
                <c:pt idx="971">
                  <c:v>16.266666666666666</c:v>
                </c:pt>
                <c:pt idx="972">
                  <c:v>16.283333333333335</c:v>
                </c:pt>
                <c:pt idx="973">
                  <c:v>16.3</c:v>
                </c:pt>
                <c:pt idx="974">
                  <c:v>16.316666666666666</c:v>
                </c:pt>
                <c:pt idx="975">
                  <c:v>16.333333333333332</c:v>
                </c:pt>
                <c:pt idx="976">
                  <c:v>16.350000000000001</c:v>
                </c:pt>
                <c:pt idx="977">
                  <c:v>16.366666666666667</c:v>
                </c:pt>
                <c:pt idx="978">
                  <c:v>16.383333333333333</c:v>
                </c:pt>
                <c:pt idx="979">
                  <c:v>16.399999999999999</c:v>
                </c:pt>
                <c:pt idx="980">
                  <c:v>16.416666666666668</c:v>
                </c:pt>
                <c:pt idx="981">
                  <c:v>16.433333333333334</c:v>
                </c:pt>
                <c:pt idx="982">
                  <c:v>16.45</c:v>
                </c:pt>
                <c:pt idx="983">
                  <c:v>16.466666666666665</c:v>
                </c:pt>
                <c:pt idx="984">
                  <c:v>16.483333333333334</c:v>
                </c:pt>
                <c:pt idx="985">
                  <c:v>16.5</c:v>
                </c:pt>
                <c:pt idx="986">
                  <c:v>16.516666666666666</c:v>
                </c:pt>
                <c:pt idx="987">
                  <c:v>16.533333333333335</c:v>
                </c:pt>
                <c:pt idx="988">
                  <c:v>16.55</c:v>
                </c:pt>
                <c:pt idx="989">
                  <c:v>16.566666666666666</c:v>
                </c:pt>
                <c:pt idx="990">
                  <c:v>16.583333333333332</c:v>
                </c:pt>
                <c:pt idx="991">
                  <c:v>16.600000000000001</c:v>
                </c:pt>
                <c:pt idx="992">
                  <c:v>16.616666666666667</c:v>
                </c:pt>
                <c:pt idx="993">
                  <c:v>16.633333333333333</c:v>
                </c:pt>
                <c:pt idx="994">
                  <c:v>16.649999999999999</c:v>
                </c:pt>
                <c:pt idx="995">
                  <c:v>16.666666666666668</c:v>
                </c:pt>
                <c:pt idx="996">
                  <c:v>16.683333333333334</c:v>
                </c:pt>
                <c:pt idx="997">
                  <c:v>16.7</c:v>
                </c:pt>
                <c:pt idx="998">
                  <c:v>16.716666666666665</c:v>
                </c:pt>
                <c:pt idx="999">
                  <c:v>16.733333333333334</c:v>
                </c:pt>
                <c:pt idx="1000">
                  <c:v>16.75</c:v>
                </c:pt>
                <c:pt idx="1001">
                  <c:v>16.766666666666666</c:v>
                </c:pt>
                <c:pt idx="1002">
                  <c:v>16.783333333333335</c:v>
                </c:pt>
                <c:pt idx="1003">
                  <c:v>16.8</c:v>
                </c:pt>
                <c:pt idx="1004">
                  <c:v>16.816666666666666</c:v>
                </c:pt>
                <c:pt idx="1005">
                  <c:v>16.833333333333332</c:v>
                </c:pt>
                <c:pt idx="1006">
                  <c:v>16.850000000000001</c:v>
                </c:pt>
                <c:pt idx="1007">
                  <c:v>16.866666666666667</c:v>
                </c:pt>
                <c:pt idx="1008">
                  <c:v>16.883333333333333</c:v>
                </c:pt>
                <c:pt idx="1009">
                  <c:v>16.899999999999999</c:v>
                </c:pt>
                <c:pt idx="1010">
                  <c:v>16.916666666666668</c:v>
                </c:pt>
                <c:pt idx="1011">
                  <c:v>16.933333333333334</c:v>
                </c:pt>
                <c:pt idx="1012">
                  <c:v>16.95</c:v>
                </c:pt>
                <c:pt idx="1013">
                  <c:v>16.966666666666665</c:v>
                </c:pt>
                <c:pt idx="1014">
                  <c:v>16.983333333333334</c:v>
                </c:pt>
                <c:pt idx="1015">
                  <c:v>17</c:v>
                </c:pt>
                <c:pt idx="1016">
                  <c:v>17.016666666666666</c:v>
                </c:pt>
                <c:pt idx="1017">
                  <c:v>17.033333333333335</c:v>
                </c:pt>
                <c:pt idx="1018">
                  <c:v>17.05</c:v>
                </c:pt>
                <c:pt idx="1019">
                  <c:v>17.066666666666666</c:v>
                </c:pt>
                <c:pt idx="1020">
                  <c:v>17.083333333333332</c:v>
                </c:pt>
                <c:pt idx="1021">
                  <c:v>17.100000000000001</c:v>
                </c:pt>
                <c:pt idx="1022">
                  <c:v>17.116666666666667</c:v>
                </c:pt>
                <c:pt idx="1023">
                  <c:v>17.133333333333333</c:v>
                </c:pt>
                <c:pt idx="1024">
                  <c:v>17.149999999999999</c:v>
                </c:pt>
                <c:pt idx="1025">
                  <c:v>17.166666666666668</c:v>
                </c:pt>
                <c:pt idx="1026">
                  <c:v>17.183333333333334</c:v>
                </c:pt>
                <c:pt idx="1027">
                  <c:v>17.2</c:v>
                </c:pt>
                <c:pt idx="1028">
                  <c:v>17.216666666666665</c:v>
                </c:pt>
                <c:pt idx="1029">
                  <c:v>17.233333333333334</c:v>
                </c:pt>
                <c:pt idx="1030">
                  <c:v>17.25</c:v>
                </c:pt>
                <c:pt idx="1031">
                  <c:v>17.266666666666666</c:v>
                </c:pt>
                <c:pt idx="1032">
                  <c:v>17.283333333333335</c:v>
                </c:pt>
                <c:pt idx="1033">
                  <c:v>17.3</c:v>
                </c:pt>
                <c:pt idx="1034">
                  <c:v>17.316666666666666</c:v>
                </c:pt>
                <c:pt idx="1035">
                  <c:v>17.333333333333332</c:v>
                </c:pt>
                <c:pt idx="1036">
                  <c:v>17.350000000000001</c:v>
                </c:pt>
                <c:pt idx="1037">
                  <c:v>17.366666666666667</c:v>
                </c:pt>
                <c:pt idx="1038">
                  <c:v>17.383333333333333</c:v>
                </c:pt>
                <c:pt idx="1039">
                  <c:v>17.399999999999999</c:v>
                </c:pt>
                <c:pt idx="1040">
                  <c:v>17.416666666666668</c:v>
                </c:pt>
                <c:pt idx="1041">
                  <c:v>17.433333333333334</c:v>
                </c:pt>
                <c:pt idx="1042">
                  <c:v>17.45</c:v>
                </c:pt>
                <c:pt idx="1043">
                  <c:v>17.466666666666665</c:v>
                </c:pt>
                <c:pt idx="1044">
                  <c:v>17.483333333333334</c:v>
                </c:pt>
                <c:pt idx="1045">
                  <c:v>17.5</c:v>
                </c:pt>
                <c:pt idx="1046">
                  <c:v>17.516666666666666</c:v>
                </c:pt>
                <c:pt idx="1047">
                  <c:v>17.533333333333335</c:v>
                </c:pt>
                <c:pt idx="1048">
                  <c:v>17.55</c:v>
                </c:pt>
                <c:pt idx="1049">
                  <c:v>17.566666666666666</c:v>
                </c:pt>
                <c:pt idx="1050">
                  <c:v>17.583333333333332</c:v>
                </c:pt>
                <c:pt idx="1051">
                  <c:v>17.600000000000001</c:v>
                </c:pt>
                <c:pt idx="1052">
                  <c:v>17.616666666666667</c:v>
                </c:pt>
                <c:pt idx="1053">
                  <c:v>17.633333333333333</c:v>
                </c:pt>
                <c:pt idx="1054">
                  <c:v>17.649999999999999</c:v>
                </c:pt>
                <c:pt idx="1055">
                  <c:v>17.666666666666668</c:v>
                </c:pt>
                <c:pt idx="1056">
                  <c:v>17.683333333333334</c:v>
                </c:pt>
                <c:pt idx="1057">
                  <c:v>17.7</c:v>
                </c:pt>
                <c:pt idx="1058">
                  <c:v>17.716666666666665</c:v>
                </c:pt>
                <c:pt idx="1059">
                  <c:v>17.733333333333334</c:v>
                </c:pt>
                <c:pt idx="1060">
                  <c:v>17.75</c:v>
                </c:pt>
                <c:pt idx="1061">
                  <c:v>17.766666666666666</c:v>
                </c:pt>
                <c:pt idx="1062">
                  <c:v>17.783333333333335</c:v>
                </c:pt>
                <c:pt idx="1063">
                  <c:v>17.8</c:v>
                </c:pt>
                <c:pt idx="1064">
                  <c:v>17.816666666666666</c:v>
                </c:pt>
                <c:pt idx="1065">
                  <c:v>17.833333333333332</c:v>
                </c:pt>
                <c:pt idx="1066">
                  <c:v>17.850000000000001</c:v>
                </c:pt>
                <c:pt idx="1067">
                  <c:v>17.866666666666667</c:v>
                </c:pt>
                <c:pt idx="1068">
                  <c:v>17.883333333333333</c:v>
                </c:pt>
                <c:pt idx="1069">
                  <c:v>17.899999999999999</c:v>
                </c:pt>
                <c:pt idx="1070">
                  <c:v>17.916666666666668</c:v>
                </c:pt>
                <c:pt idx="1071">
                  <c:v>17.933333333333334</c:v>
                </c:pt>
                <c:pt idx="1072">
                  <c:v>17.95</c:v>
                </c:pt>
                <c:pt idx="1073">
                  <c:v>17.966666666666665</c:v>
                </c:pt>
                <c:pt idx="1074">
                  <c:v>17.983333333333334</c:v>
                </c:pt>
                <c:pt idx="1075">
                  <c:v>18</c:v>
                </c:pt>
                <c:pt idx="1076">
                  <c:v>18.016666666666666</c:v>
                </c:pt>
                <c:pt idx="1077">
                  <c:v>18.033333333333335</c:v>
                </c:pt>
                <c:pt idx="1078">
                  <c:v>18.05</c:v>
                </c:pt>
                <c:pt idx="1079">
                  <c:v>18.066666666666666</c:v>
                </c:pt>
                <c:pt idx="1080">
                  <c:v>18.083333333333332</c:v>
                </c:pt>
                <c:pt idx="1081">
                  <c:v>18.100000000000001</c:v>
                </c:pt>
                <c:pt idx="1082">
                  <c:v>18.116666666666667</c:v>
                </c:pt>
                <c:pt idx="1083">
                  <c:v>18.133333333333333</c:v>
                </c:pt>
                <c:pt idx="1084">
                  <c:v>18.149999999999999</c:v>
                </c:pt>
                <c:pt idx="1085">
                  <c:v>18.166666666666668</c:v>
                </c:pt>
                <c:pt idx="1086">
                  <c:v>18.183333333333334</c:v>
                </c:pt>
                <c:pt idx="1087">
                  <c:v>18.2</c:v>
                </c:pt>
                <c:pt idx="1088">
                  <c:v>18.216666666666665</c:v>
                </c:pt>
                <c:pt idx="1089">
                  <c:v>18.233333333333334</c:v>
                </c:pt>
                <c:pt idx="1090">
                  <c:v>18.25</c:v>
                </c:pt>
                <c:pt idx="1091">
                  <c:v>18.266666666666666</c:v>
                </c:pt>
                <c:pt idx="1092">
                  <c:v>18.283333333333335</c:v>
                </c:pt>
                <c:pt idx="1093">
                  <c:v>18.3</c:v>
                </c:pt>
                <c:pt idx="1094">
                  <c:v>18.316666666666666</c:v>
                </c:pt>
                <c:pt idx="1095">
                  <c:v>18.333333333333332</c:v>
                </c:pt>
                <c:pt idx="1096">
                  <c:v>18.350000000000001</c:v>
                </c:pt>
                <c:pt idx="1097">
                  <c:v>18.366666666666667</c:v>
                </c:pt>
                <c:pt idx="1098">
                  <c:v>18.383333333333333</c:v>
                </c:pt>
                <c:pt idx="1099">
                  <c:v>18.399999999999999</c:v>
                </c:pt>
                <c:pt idx="1100">
                  <c:v>18.416666666666668</c:v>
                </c:pt>
                <c:pt idx="1101">
                  <c:v>18.433333333333334</c:v>
                </c:pt>
                <c:pt idx="1102">
                  <c:v>18.45</c:v>
                </c:pt>
                <c:pt idx="1103">
                  <c:v>18.466666666666665</c:v>
                </c:pt>
                <c:pt idx="1104">
                  <c:v>18.483333333333334</c:v>
                </c:pt>
                <c:pt idx="1105">
                  <c:v>18.5</c:v>
                </c:pt>
                <c:pt idx="1106">
                  <c:v>18.516666666666666</c:v>
                </c:pt>
                <c:pt idx="1107">
                  <c:v>18.533333333333335</c:v>
                </c:pt>
                <c:pt idx="1108">
                  <c:v>18.55</c:v>
                </c:pt>
                <c:pt idx="1109">
                  <c:v>18.566666666666666</c:v>
                </c:pt>
                <c:pt idx="1110">
                  <c:v>18.583333333333332</c:v>
                </c:pt>
                <c:pt idx="1111">
                  <c:v>18.600000000000001</c:v>
                </c:pt>
                <c:pt idx="1112">
                  <c:v>18.616666666666667</c:v>
                </c:pt>
                <c:pt idx="1113">
                  <c:v>18.633333333333333</c:v>
                </c:pt>
                <c:pt idx="1114">
                  <c:v>18.649999999999999</c:v>
                </c:pt>
                <c:pt idx="1115">
                  <c:v>18.666666666666668</c:v>
                </c:pt>
                <c:pt idx="1116">
                  <c:v>18.683333333333334</c:v>
                </c:pt>
                <c:pt idx="1117">
                  <c:v>18.7</c:v>
                </c:pt>
                <c:pt idx="1118">
                  <c:v>18.716666666666665</c:v>
                </c:pt>
                <c:pt idx="1119">
                  <c:v>18.733333333333334</c:v>
                </c:pt>
                <c:pt idx="1120">
                  <c:v>18.75</c:v>
                </c:pt>
                <c:pt idx="1121">
                  <c:v>18.766666666666666</c:v>
                </c:pt>
                <c:pt idx="1122">
                  <c:v>18.783333333333335</c:v>
                </c:pt>
                <c:pt idx="1123">
                  <c:v>18.8</c:v>
                </c:pt>
                <c:pt idx="1124">
                  <c:v>18.816666666666666</c:v>
                </c:pt>
                <c:pt idx="1125">
                  <c:v>18.833333333333332</c:v>
                </c:pt>
                <c:pt idx="1126">
                  <c:v>18.850000000000001</c:v>
                </c:pt>
                <c:pt idx="1127">
                  <c:v>18.866666666666667</c:v>
                </c:pt>
                <c:pt idx="1128">
                  <c:v>18.883333333333333</c:v>
                </c:pt>
                <c:pt idx="1129">
                  <c:v>18.899999999999999</c:v>
                </c:pt>
                <c:pt idx="1130">
                  <c:v>18.916666666666668</c:v>
                </c:pt>
                <c:pt idx="1131">
                  <c:v>18.933333333333334</c:v>
                </c:pt>
                <c:pt idx="1132">
                  <c:v>18.95</c:v>
                </c:pt>
                <c:pt idx="1133">
                  <c:v>18.966666666666665</c:v>
                </c:pt>
                <c:pt idx="1134">
                  <c:v>18.983333333333334</c:v>
                </c:pt>
                <c:pt idx="1135">
                  <c:v>19</c:v>
                </c:pt>
                <c:pt idx="1136">
                  <c:v>19.016666666666666</c:v>
                </c:pt>
                <c:pt idx="1137">
                  <c:v>19.033333333333335</c:v>
                </c:pt>
                <c:pt idx="1138">
                  <c:v>19.05</c:v>
                </c:pt>
                <c:pt idx="1139">
                  <c:v>19.066666666666666</c:v>
                </c:pt>
                <c:pt idx="1140">
                  <c:v>19.083333333333332</c:v>
                </c:pt>
                <c:pt idx="1141">
                  <c:v>19.100000000000001</c:v>
                </c:pt>
                <c:pt idx="1142">
                  <c:v>19.116666666666667</c:v>
                </c:pt>
                <c:pt idx="1143">
                  <c:v>19.133333333333333</c:v>
                </c:pt>
                <c:pt idx="1144">
                  <c:v>19.149999999999999</c:v>
                </c:pt>
                <c:pt idx="1145">
                  <c:v>19.166666666666668</c:v>
                </c:pt>
                <c:pt idx="1146">
                  <c:v>19.183333333333334</c:v>
                </c:pt>
                <c:pt idx="1147">
                  <c:v>19.2</c:v>
                </c:pt>
                <c:pt idx="1148">
                  <c:v>19.216666666666665</c:v>
                </c:pt>
                <c:pt idx="1149">
                  <c:v>19.233333333333334</c:v>
                </c:pt>
                <c:pt idx="1150">
                  <c:v>19.25</c:v>
                </c:pt>
                <c:pt idx="1151">
                  <c:v>19.266666666666666</c:v>
                </c:pt>
                <c:pt idx="1152">
                  <c:v>19.283333333333335</c:v>
                </c:pt>
                <c:pt idx="1153">
                  <c:v>19.3</c:v>
                </c:pt>
                <c:pt idx="1154">
                  <c:v>19.316666666666666</c:v>
                </c:pt>
                <c:pt idx="1155">
                  <c:v>19.333333333333332</c:v>
                </c:pt>
                <c:pt idx="1156">
                  <c:v>19.350000000000001</c:v>
                </c:pt>
                <c:pt idx="1157">
                  <c:v>19.366666666666667</c:v>
                </c:pt>
                <c:pt idx="1158">
                  <c:v>19.383333333333333</c:v>
                </c:pt>
                <c:pt idx="1159">
                  <c:v>19.399999999999999</c:v>
                </c:pt>
                <c:pt idx="1160">
                  <c:v>19.416666666666668</c:v>
                </c:pt>
                <c:pt idx="1161">
                  <c:v>19.433333333333334</c:v>
                </c:pt>
                <c:pt idx="1162">
                  <c:v>19.45</c:v>
                </c:pt>
                <c:pt idx="1163">
                  <c:v>19.466666666666665</c:v>
                </c:pt>
                <c:pt idx="1164">
                  <c:v>19.483333333333334</c:v>
                </c:pt>
                <c:pt idx="1165">
                  <c:v>19.5</c:v>
                </c:pt>
                <c:pt idx="1166">
                  <c:v>19.516666666666666</c:v>
                </c:pt>
                <c:pt idx="1167">
                  <c:v>19.533333333333335</c:v>
                </c:pt>
                <c:pt idx="1168">
                  <c:v>19.55</c:v>
                </c:pt>
                <c:pt idx="1169">
                  <c:v>19.566666666666666</c:v>
                </c:pt>
                <c:pt idx="1170">
                  <c:v>19.583333333333332</c:v>
                </c:pt>
                <c:pt idx="1171">
                  <c:v>19.600000000000001</c:v>
                </c:pt>
                <c:pt idx="1172">
                  <c:v>19.616666666666667</c:v>
                </c:pt>
                <c:pt idx="1173">
                  <c:v>19.633333333333333</c:v>
                </c:pt>
                <c:pt idx="1174">
                  <c:v>19.649999999999999</c:v>
                </c:pt>
                <c:pt idx="1175">
                  <c:v>19.666666666666668</c:v>
                </c:pt>
                <c:pt idx="1176">
                  <c:v>19.683333333333334</c:v>
                </c:pt>
                <c:pt idx="1177">
                  <c:v>19.7</c:v>
                </c:pt>
                <c:pt idx="1178">
                  <c:v>19.716666666666665</c:v>
                </c:pt>
                <c:pt idx="1179">
                  <c:v>19.733333333333334</c:v>
                </c:pt>
                <c:pt idx="1180">
                  <c:v>19.75</c:v>
                </c:pt>
                <c:pt idx="1181">
                  <c:v>19.766666666666666</c:v>
                </c:pt>
                <c:pt idx="1182">
                  <c:v>19.783333333333335</c:v>
                </c:pt>
                <c:pt idx="1183">
                  <c:v>19.8</c:v>
                </c:pt>
                <c:pt idx="1184">
                  <c:v>19.816666666666666</c:v>
                </c:pt>
                <c:pt idx="1185">
                  <c:v>19.833333333333332</c:v>
                </c:pt>
                <c:pt idx="1186">
                  <c:v>19.850000000000001</c:v>
                </c:pt>
                <c:pt idx="1187">
                  <c:v>19.866666666666667</c:v>
                </c:pt>
                <c:pt idx="1188">
                  <c:v>19.883333333333333</c:v>
                </c:pt>
                <c:pt idx="1189">
                  <c:v>19.899999999999999</c:v>
                </c:pt>
                <c:pt idx="1190">
                  <c:v>19.916666666666668</c:v>
                </c:pt>
                <c:pt idx="1191">
                  <c:v>19.933333333333334</c:v>
                </c:pt>
                <c:pt idx="1192">
                  <c:v>19.95</c:v>
                </c:pt>
                <c:pt idx="1193">
                  <c:v>19.966666666666665</c:v>
                </c:pt>
                <c:pt idx="1194">
                  <c:v>19.983333333333334</c:v>
                </c:pt>
                <c:pt idx="1195">
                  <c:v>20</c:v>
                </c:pt>
                <c:pt idx="1196">
                  <c:v>20.016666666666666</c:v>
                </c:pt>
                <c:pt idx="1197">
                  <c:v>20.033333333333335</c:v>
                </c:pt>
                <c:pt idx="1198">
                  <c:v>20.05</c:v>
                </c:pt>
                <c:pt idx="1199">
                  <c:v>20.066666666666666</c:v>
                </c:pt>
                <c:pt idx="1200">
                  <c:v>20.083333333333332</c:v>
                </c:pt>
                <c:pt idx="1201">
                  <c:v>20.100000000000001</c:v>
                </c:pt>
                <c:pt idx="1202">
                  <c:v>20.116666666666667</c:v>
                </c:pt>
                <c:pt idx="1203">
                  <c:v>20.133333333333333</c:v>
                </c:pt>
                <c:pt idx="1204">
                  <c:v>20.149999999999999</c:v>
                </c:pt>
                <c:pt idx="1205">
                  <c:v>20.166666666666668</c:v>
                </c:pt>
                <c:pt idx="1206">
                  <c:v>20.183333333333334</c:v>
                </c:pt>
                <c:pt idx="1207">
                  <c:v>20.2</c:v>
                </c:pt>
                <c:pt idx="1208">
                  <c:v>20.216666666666665</c:v>
                </c:pt>
                <c:pt idx="1209">
                  <c:v>20.233333333333334</c:v>
                </c:pt>
                <c:pt idx="1210">
                  <c:v>20.25</c:v>
                </c:pt>
                <c:pt idx="1211">
                  <c:v>20.266666666666666</c:v>
                </c:pt>
                <c:pt idx="1212">
                  <c:v>20.283333333333335</c:v>
                </c:pt>
                <c:pt idx="1213">
                  <c:v>20.3</c:v>
                </c:pt>
                <c:pt idx="1214">
                  <c:v>20.316666666666666</c:v>
                </c:pt>
                <c:pt idx="1215">
                  <c:v>20.333333333333332</c:v>
                </c:pt>
                <c:pt idx="1216">
                  <c:v>20.350000000000001</c:v>
                </c:pt>
                <c:pt idx="1217">
                  <c:v>20.366666666666667</c:v>
                </c:pt>
                <c:pt idx="1218">
                  <c:v>20.383333333333333</c:v>
                </c:pt>
                <c:pt idx="1219">
                  <c:v>20.399999999999999</c:v>
                </c:pt>
                <c:pt idx="1220">
                  <c:v>20.416666666666668</c:v>
                </c:pt>
                <c:pt idx="1221">
                  <c:v>20.433333333333334</c:v>
                </c:pt>
                <c:pt idx="1222">
                  <c:v>20.45</c:v>
                </c:pt>
                <c:pt idx="1223">
                  <c:v>20.466666666666665</c:v>
                </c:pt>
                <c:pt idx="1224">
                  <c:v>20.483333333333334</c:v>
                </c:pt>
                <c:pt idx="1225">
                  <c:v>20.5</c:v>
                </c:pt>
                <c:pt idx="1226">
                  <c:v>20.516666666666666</c:v>
                </c:pt>
                <c:pt idx="1227">
                  <c:v>20.533333333333335</c:v>
                </c:pt>
                <c:pt idx="1228">
                  <c:v>20.55</c:v>
                </c:pt>
                <c:pt idx="1229">
                  <c:v>20.566666666666666</c:v>
                </c:pt>
                <c:pt idx="1230">
                  <c:v>20.583333333333332</c:v>
                </c:pt>
                <c:pt idx="1231">
                  <c:v>20.6</c:v>
                </c:pt>
                <c:pt idx="1232">
                  <c:v>20.616666666666667</c:v>
                </c:pt>
                <c:pt idx="1233">
                  <c:v>20.633333333333333</c:v>
                </c:pt>
                <c:pt idx="1234">
                  <c:v>20.65</c:v>
                </c:pt>
                <c:pt idx="1235">
                  <c:v>20.666666666666668</c:v>
                </c:pt>
                <c:pt idx="1236">
                  <c:v>20.683333333333334</c:v>
                </c:pt>
                <c:pt idx="1237">
                  <c:v>20.7</c:v>
                </c:pt>
                <c:pt idx="1238">
                  <c:v>20.716666666666665</c:v>
                </c:pt>
                <c:pt idx="1239">
                  <c:v>20.733333333333334</c:v>
                </c:pt>
                <c:pt idx="1240">
                  <c:v>20.75</c:v>
                </c:pt>
                <c:pt idx="1241">
                  <c:v>20.766666666666666</c:v>
                </c:pt>
                <c:pt idx="1242">
                  <c:v>20.783333333333335</c:v>
                </c:pt>
                <c:pt idx="1243">
                  <c:v>20.8</c:v>
                </c:pt>
                <c:pt idx="1244">
                  <c:v>20.816666666666666</c:v>
                </c:pt>
                <c:pt idx="1245">
                  <c:v>20.833333333333332</c:v>
                </c:pt>
                <c:pt idx="1246">
                  <c:v>20.85</c:v>
                </c:pt>
                <c:pt idx="1247">
                  <c:v>20.866666666666667</c:v>
                </c:pt>
                <c:pt idx="1248">
                  <c:v>20.883333333333333</c:v>
                </c:pt>
                <c:pt idx="1249">
                  <c:v>20.9</c:v>
                </c:pt>
                <c:pt idx="1250">
                  <c:v>20.916666666666668</c:v>
                </c:pt>
                <c:pt idx="1251">
                  <c:v>20.933333333333334</c:v>
                </c:pt>
                <c:pt idx="1252">
                  <c:v>20.95</c:v>
                </c:pt>
                <c:pt idx="1253">
                  <c:v>20.966666666666665</c:v>
                </c:pt>
                <c:pt idx="1254">
                  <c:v>20.983333333333334</c:v>
                </c:pt>
                <c:pt idx="1255">
                  <c:v>21</c:v>
                </c:pt>
                <c:pt idx="1256">
                  <c:v>21.016666666666666</c:v>
                </c:pt>
                <c:pt idx="1257">
                  <c:v>21.033333333333335</c:v>
                </c:pt>
                <c:pt idx="1258">
                  <c:v>21.05</c:v>
                </c:pt>
                <c:pt idx="1259">
                  <c:v>21.066666666666666</c:v>
                </c:pt>
                <c:pt idx="1260">
                  <c:v>21.083333333333332</c:v>
                </c:pt>
                <c:pt idx="1261">
                  <c:v>21.1</c:v>
                </c:pt>
                <c:pt idx="1262">
                  <c:v>21.116666666666667</c:v>
                </c:pt>
                <c:pt idx="1263">
                  <c:v>21.133333333333333</c:v>
                </c:pt>
                <c:pt idx="1264">
                  <c:v>21.15</c:v>
                </c:pt>
                <c:pt idx="1265">
                  <c:v>21.166666666666668</c:v>
                </c:pt>
                <c:pt idx="1266">
                  <c:v>21.183333333333334</c:v>
                </c:pt>
                <c:pt idx="1267">
                  <c:v>21.2</c:v>
                </c:pt>
                <c:pt idx="1268">
                  <c:v>21.216666666666665</c:v>
                </c:pt>
                <c:pt idx="1269">
                  <c:v>21.233333333333334</c:v>
                </c:pt>
                <c:pt idx="1270">
                  <c:v>21.25</c:v>
                </c:pt>
                <c:pt idx="1271">
                  <c:v>21.266666666666666</c:v>
                </c:pt>
                <c:pt idx="1272">
                  <c:v>21.283333333333335</c:v>
                </c:pt>
                <c:pt idx="1273">
                  <c:v>21.3</c:v>
                </c:pt>
                <c:pt idx="1274">
                  <c:v>21.316666666666666</c:v>
                </c:pt>
                <c:pt idx="1275">
                  <c:v>21.333333333333332</c:v>
                </c:pt>
                <c:pt idx="1276">
                  <c:v>21.35</c:v>
                </c:pt>
                <c:pt idx="1277">
                  <c:v>21.366666666666667</c:v>
                </c:pt>
                <c:pt idx="1278">
                  <c:v>21.383333333333333</c:v>
                </c:pt>
                <c:pt idx="1279">
                  <c:v>21.4</c:v>
                </c:pt>
                <c:pt idx="1280">
                  <c:v>21.416666666666668</c:v>
                </c:pt>
                <c:pt idx="1281">
                  <c:v>21.433333333333334</c:v>
                </c:pt>
                <c:pt idx="1282">
                  <c:v>21.45</c:v>
                </c:pt>
                <c:pt idx="1283">
                  <c:v>21.466666666666665</c:v>
                </c:pt>
                <c:pt idx="1284">
                  <c:v>21.483333333333334</c:v>
                </c:pt>
                <c:pt idx="1285">
                  <c:v>21.5</c:v>
                </c:pt>
                <c:pt idx="1286">
                  <c:v>21.516666666666666</c:v>
                </c:pt>
                <c:pt idx="1287">
                  <c:v>21.533333333333335</c:v>
                </c:pt>
                <c:pt idx="1288">
                  <c:v>21.55</c:v>
                </c:pt>
                <c:pt idx="1289">
                  <c:v>21.566666666666666</c:v>
                </c:pt>
                <c:pt idx="1290">
                  <c:v>21.583333333333332</c:v>
                </c:pt>
                <c:pt idx="1291">
                  <c:v>21.6</c:v>
                </c:pt>
                <c:pt idx="1292">
                  <c:v>21.616666666666667</c:v>
                </c:pt>
                <c:pt idx="1293">
                  <c:v>21.633333333333333</c:v>
                </c:pt>
                <c:pt idx="1294">
                  <c:v>21.65</c:v>
                </c:pt>
                <c:pt idx="1295">
                  <c:v>21.666666666666668</c:v>
                </c:pt>
                <c:pt idx="1296">
                  <c:v>21.683333333333334</c:v>
                </c:pt>
                <c:pt idx="1297">
                  <c:v>21.7</c:v>
                </c:pt>
                <c:pt idx="1298">
                  <c:v>21.716666666666665</c:v>
                </c:pt>
                <c:pt idx="1299">
                  <c:v>21.733333333333334</c:v>
                </c:pt>
                <c:pt idx="1300">
                  <c:v>21.75</c:v>
                </c:pt>
                <c:pt idx="1301">
                  <c:v>21.766666666666666</c:v>
                </c:pt>
                <c:pt idx="1302">
                  <c:v>21.783333333333335</c:v>
                </c:pt>
                <c:pt idx="1303">
                  <c:v>21.8</c:v>
                </c:pt>
                <c:pt idx="1304">
                  <c:v>21.816666666666666</c:v>
                </c:pt>
                <c:pt idx="1305">
                  <c:v>21.833333333333332</c:v>
                </c:pt>
                <c:pt idx="1306">
                  <c:v>21.85</c:v>
                </c:pt>
                <c:pt idx="1307">
                  <c:v>21.866666666666667</c:v>
                </c:pt>
                <c:pt idx="1308">
                  <c:v>21.883333333333333</c:v>
                </c:pt>
                <c:pt idx="1309">
                  <c:v>21.9</c:v>
                </c:pt>
                <c:pt idx="1310">
                  <c:v>21.916666666666668</c:v>
                </c:pt>
                <c:pt idx="1311">
                  <c:v>21.933333333333334</c:v>
                </c:pt>
                <c:pt idx="1312">
                  <c:v>21.95</c:v>
                </c:pt>
                <c:pt idx="1313">
                  <c:v>21.966666666666665</c:v>
                </c:pt>
                <c:pt idx="1314">
                  <c:v>21.983333333333334</c:v>
                </c:pt>
                <c:pt idx="1315">
                  <c:v>22</c:v>
                </c:pt>
                <c:pt idx="1316">
                  <c:v>22.016666666666666</c:v>
                </c:pt>
                <c:pt idx="1317">
                  <c:v>22.033333333333335</c:v>
                </c:pt>
                <c:pt idx="1318">
                  <c:v>22.05</c:v>
                </c:pt>
                <c:pt idx="1319">
                  <c:v>22.066666666666666</c:v>
                </c:pt>
                <c:pt idx="1320">
                  <c:v>22.083333333333332</c:v>
                </c:pt>
                <c:pt idx="1321">
                  <c:v>22.1</c:v>
                </c:pt>
                <c:pt idx="1322">
                  <c:v>22.116666666666667</c:v>
                </c:pt>
                <c:pt idx="1323">
                  <c:v>22.133333333333333</c:v>
                </c:pt>
                <c:pt idx="1324">
                  <c:v>22.15</c:v>
                </c:pt>
                <c:pt idx="1325">
                  <c:v>22.166666666666668</c:v>
                </c:pt>
                <c:pt idx="1326">
                  <c:v>22.183333333333334</c:v>
                </c:pt>
                <c:pt idx="1327">
                  <c:v>22.2</c:v>
                </c:pt>
                <c:pt idx="1328">
                  <c:v>22.216666666666665</c:v>
                </c:pt>
                <c:pt idx="1329">
                  <c:v>22.233333333333334</c:v>
                </c:pt>
                <c:pt idx="1330">
                  <c:v>22.25</c:v>
                </c:pt>
                <c:pt idx="1331">
                  <c:v>22.266666666666666</c:v>
                </c:pt>
                <c:pt idx="1332">
                  <c:v>22.283333333333335</c:v>
                </c:pt>
                <c:pt idx="1333">
                  <c:v>22.3</c:v>
                </c:pt>
                <c:pt idx="1334">
                  <c:v>22.316666666666666</c:v>
                </c:pt>
                <c:pt idx="1335">
                  <c:v>22.333333333333332</c:v>
                </c:pt>
                <c:pt idx="1336">
                  <c:v>22.35</c:v>
                </c:pt>
                <c:pt idx="1337">
                  <c:v>22.366666666666667</c:v>
                </c:pt>
                <c:pt idx="1338">
                  <c:v>22.383333333333333</c:v>
                </c:pt>
                <c:pt idx="1339">
                  <c:v>22.4</c:v>
                </c:pt>
                <c:pt idx="1340">
                  <c:v>22.416666666666668</c:v>
                </c:pt>
                <c:pt idx="1341">
                  <c:v>22.433333333333334</c:v>
                </c:pt>
                <c:pt idx="1342">
                  <c:v>22.45</c:v>
                </c:pt>
                <c:pt idx="1343">
                  <c:v>22.466666666666665</c:v>
                </c:pt>
                <c:pt idx="1344">
                  <c:v>22.483333333333334</c:v>
                </c:pt>
                <c:pt idx="1345">
                  <c:v>22.5</c:v>
                </c:pt>
                <c:pt idx="1346">
                  <c:v>22.516666666666666</c:v>
                </c:pt>
                <c:pt idx="1347">
                  <c:v>22.533333333333335</c:v>
                </c:pt>
                <c:pt idx="1348">
                  <c:v>22.55</c:v>
                </c:pt>
                <c:pt idx="1349">
                  <c:v>22.566666666666666</c:v>
                </c:pt>
                <c:pt idx="1350">
                  <c:v>22.583333333333332</c:v>
                </c:pt>
                <c:pt idx="1351">
                  <c:v>22.6</c:v>
                </c:pt>
                <c:pt idx="1352">
                  <c:v>22.616666666666667</c:v>
                </c:pt>
                <c:pt idx="1353">
                  <c:v>22.633333333333333</c:v>
                </c:pt>
                <c:pt idx="1354">
                  <c:v>22.65</c:v>
                </c:pt>
                <c:pt idx="1355">
                  <c:v>22.666666666666668</c:v>
                </c:pt>
                <c:pt idx="1356">
                  <c:v>22.683333333333334</c:v>
                </c:pt>
                <c:pt idx="1357">
                  <c:v>22.7</c:v>
                </c:pt>
                <c:pt idx="1358">
                  <c:v>22.716666666666665</c:v>
                </c:pt>
                <c:pt idx="1359">
                  <c:v>22.733333333333334</c:v>
                </c:pt>
                <c:pt idx="1360">
                  <c:v>22.75</c:v>
                </c:pt>
                <c:pt idx="1361">
                  <c:v>22.766666666666666</c:v>
                </c:pt>
                <c:pt idx="1362">
                  <c:v>22.783333333333335</c:v>
                </c:pt>
                <c:pt idx="1363">
                  <c:v>22.8</c:v>
                </c:pt>
                <c:pt idx="1364">
                  <c:v>22.816666666666666</c:v>
                </c:pt>
                <c:pt idx="1365">
                  <c:v>22.833333333333332</c:v>
                </c:pt>
                <c:pt idx="1366">
                  <c:v>22.85</c:v>
                </c:pt>
                <c:pt idx="1367">
                  <c:v>22.866666666666667</c:v>
                </c:pt>
                <c:pt idx="1368">
                  <c:v>22.883333333333333</c:v>
                </c:pt>
                <c:pt idx="1369">
                  <c:v>22.9</c:v>
                </c:pt>
                <c:pt idx="1370">
                  <c:v>22.916666666666668</c:v>
                </c:pt>
                <c:pt idx="1371">
                  <c:v>22.933333333333334</c:v>
                </c:pt>
                <c:pt idx="1372">
                  <c:v>22.95</c:v>
                </c:pt>
                <c:pt idx="1373">
                  <c:v>22.966666666666665</c:v>
                </c:pt>
                <c:pt idx="1374">
                  <c:v>22.983333333333334</c:v>
                </c:pt>
                <c:pt idx="1375">
                  <c:v>23</c:v>
                </c:pt>
                <c:pt idx="1376">
                  <c:v>23.016666666666666</c:v>
                </c:pt>
                <c:pt idx="1377">
                  <c:v>23.033333333333335</c:v>
                </c:pt>
                <c:pt idx="1378">
                  <c:v>23.05</c:v>
                </c:pt>
                <c:pt idx="1379">
                  <c:v>23.066666666666666</c:v>
                </c:pt>
                <c:pt idx="1380">
                  <c:v>23.083333333333332</c:v>
                </c:pt>
                <c:pt idx="1381">
                  <c:v>23.1</c:v>
                </c:pt>
                <c:pt idx="1382">
                  <c:v>23.116666666666667</c:v>
                </c:pt>
                <c:pt idx="1383">
                  <c:v>23.133333333333333</c:v>
                </c:pt>
                <c:pt idx="1384">
                  <c:v>23.15</c:v>
                </c:pt>
                <c:pt idx="1385">
                  <c:v>23.166666666666668</c:v>
                </c:pt>
                <c:pt idx="1386">
                  <c:v>23.183333333333334</c:v>
                </c:pt>
                <c:pt idx="1387">
                  <c:v>23.2</c:v>
                </c:pt>
                <c:pt idx="1388">
                  <c:v>23.216666666666665</c:v>
                </c:pt>
                <c:pt idx="1389">
                  <c:v>23.233333333333334</c:v>
                </c:pt>
                <c:pt idx="1390">
                  <c:v>23.25</c:v>
                </c:pt>
                <c:pt idx="1391">
                  <c:v>23.266666666666666</c:v>
                </c:pt>
                <c:pt idx="1392">
                  <c:v>23.283333333333335</c:v>
                </c:pt>
                <c:pt idx="1393">
                  <c:v>23.3</c:v>
                </c:pt>
                <c:pt idx="1394">
                  <c:v>23.316666666666666</c:v>
                </c:pt>
                <c:pt idx="1395">
                  <c:v>23.333333333333332</c:v>
                </c:pt>
                <c:pt idx="1396">
                  <c:v>23.35</c:v>
                </c:pt>
                <c:pt idx="1397">
                  <c:v>23.366666666666667</c:v>
                </c:pt>
                <c:pt idx="1398">
                  <c:v>23.383333333333333</c:v>
                </c:pt>
                <c:pt idx="1399">
                  <c:v>23.4</c:v>
                </c:pt>
                <c:pt idx="1400">
                  <c:v>23.416666666666668</c:v>
                </c:pt>
                <c:pt idx="1401">
                  <c:v>23.433333333333334</c:v>
                </c:pt>
                <c:pt idx="1402">
                  <c:v>23.45</c:v>
                </c:pt>
                <c:pt idx="1403">
                  <c:v>23.466666666666665</c:v>
                </c:pt>
                <c:pt idx="1404">
                  <c:v>23.483333333333334</c:v>
                </c:pt>
                <c:pt idx="1405">
                  <c:v>23.5</c:v>
                </c:pt>
                <c:pt idx="1406">
                  <c:v>23.516666666666666</c:v>
                </c:pt>
                <c:pt idx="1407">
                  <c:v>23.533333333333335</c:v>
                </c:pt>
                <c:pt idx="1408">
                  <c:v>23.55</c:v>
                </c:pt>
                <c:pt idx="1409">
                  <c:v>23.566666666666666</c:v>
                </c:pt>
                <c:pt idx="1410">
                  <c:v>23.583333333333332</c:v>
                </c:pt>
                <c:pt idx="1411">
                  <c:v>23.6</c:v>
                </c:pt>
                <c:pt idx="1412">
                  <c:v>23.616666666666667</c:v>
                </c:pt>
                <c:pt idx="1413">
                  <c:v>23.633333333333333</c:v>
                </c:pt>
                <c:pt idx="1414">
                  <c:v>23.65</c:v>
                </c:pt>
                <c:pt idx="1415">
                  <c:v>23.666666666666668</c:v>
                </c:pt>
                <c:pt idx="1416">
                  <c:v>23.683333333333334</c:v>
                </c:pt>
                <c:pt idx="1417">
                  <c:v>23.7</c:v>
                </c:pt>
                <c:pt idx="1418">
                  <c:v>23.716666666666665</c:v>
                </c:pt>
                <c:pt idx="1419">
                  <c:v>23.733333333333334</c:v>
                </c:pt>
                <c:pt idx="1420">
                  <c:v>23.75</c:v>
                </c:pt>
                <c:pt idx="1421">
                  <c:v>23.766666666666666</c:v>
                </c:pt>
                <c:pt idx="1422">
                  <c:v>23.783333333333335</c:v>
                </c:pt>
                <c:pt idx="1423">
                  <c:v>23.8</c:v>
                </c:pt>
                <c:pt idx="1424">
                  <c:v>23.816666666666666</c:v>
                </c:pt>
                <c:pt idx="1425">
                  <c:v>23.833333333333332</c:v>
                </c:pt>
                <c:pt idx="1426">
                  <c:v>23.85</c:v>
                </c:pt>
                <c:pt idx="1427">
                  <c:v>23.866666666666667</c:v>
                </c:pt>
                <c:pt idx="1428">
                  <c:v>23.883333333333333</c:v>
                </c:pt>
                <c:pt idx="1429">
                  <c:v>23.9</c:v>
                </c:pt>
                <c:pt idx="1430">
                  <c:v>23.916666666666668</c:v>
                </c:pt>
                <c:pt idx="1431">
                  <c:v>23.933333333333334</c:v>
                </c:pt>
                <c:pt idx="1432">
                  <c:v>23.95</c:v>
                </c:pt>
                <c:pt idx="1433">
                  <c:v>23.966666666666665</c:v>
                </c:pt>
                <c:pt idx="1434">
                  <c:v>23.983333333333334</c:v>
                </c:pt>
                <c:pt idx="1435">
                  <c:v>24</c:v>
                </c:pt>
                <c:pt idx="1436">
                  <c:v>24.016666666666666</c:v>
                </c:pt>
                <c:pt idx="1437">
                  <c:v>24.033333333333335</c:v>
                </c:pt>
                <c:pt idx="1438">
                  <c:v>24.05</c:v>
                </c:pt>
                <c:pt idx="1439">
                  <c:v>24.066666666666666</c:v>
                </c:pt>
                <c:pt idx="1440">
                  <c:v>24.083333333333332</c:v>
                </c:pt>
                <c:pt idx="1441">
                  <c:v>24.1</c:v>
                </c:pt>
                <c:pt idx="1442">
                  <c:v>24.116666666666667</c:v>
                </c:pt>
                <c:pt idx="1443">
                  <c:v>24.133333333333333</c:v>
                </c:pt>
                <c:pt idx="1444">
                  <c:v>24.15</c:v>
                </c:pt>
                <c:pt idx="1445">
                  <c:v>24.166666666666668</c:v>
                </c:pt>
                <c:pt idx="1446">
                  <c:v>24.183333333333334</c:v>
                </c:pt>
                <c:pt idx="1447">
                  <c:v>24.2</c:v>
                </c:pt>
                <c:pt idx="1448">
                  <c:v>24.216666666666665</c:v>
                </c:pt>
                <c:pt idx="1449">
                  <c:v>24.233333333333334</c:v>
                </c:pt>
                <c:pt idx="1450">
                  <c:v>24.25</c:v>
                </c:pt>
                <c:pt idx="1451">
                  <c:v>24.266666666666666</c:v>
                </c:pt>
                <c:pt idx="1452">
                  <c:v>24.283333333333335</c:v>
                </c:pt>
                <c:pt idx="1453">
                  <c:v>24.3</c:v>
                </c:pt>
                <c:pt idx="1454">
                  <c:v>24.316666666666666</c:v>
                </c:pt>
                <c:pt idx="1455">
                  <c:v>24.333333333333332</c:v>
                </c:pt>
                <c:pt idx="1456">
                  <c:v>24.35</c:v>
                </c:pt>
                <c:pt idx="1457">
                  <c:v>24.366666666666667</c:v>
                </c:pt>
                <c:pt idx="1458">
                  <c:v>24.383333333333333</c:v>
                </c:pt>
                <c:pt idx="1459">
                  <c:v>24.4</c:v>
                </c:pt>
                <c:pt idx="1460">
                  <c:v>24.416666666666668</c:v>
                </c:pt>
                <c:pt idx="1461">
                  <c:v>24.433333333333334</c:v>
                </c:pt>
                <c:pt idx="1462">
                  <c:v>24.45</c:v>
                </c:pt>
                <c:pt idx="1463">
                  <c:v>24.466666666666665</c:v>
                </c:pt>
                <c:pt idx="1464">
                  <c:v>24.483333333333334</c:v>
                </c:pt>
                <c:pt idx="1465">
                  <c:v>24.5</c:v>
                </c:pt>
                <c:pt idx="1466">
                  <c:v>24.516666666666666</c:v>
                </c:pt>
                <c:pt idx="1467">
                  <c:v>24.533333333333335</c:v>
                </c:pt>
                <c:pt idx="1468">
                  <c:v>24.55</c:v>
                </c:pt>
                <c:pt idx="1469">
                  <c:v>24.566666666666666</c:v>
                </c:pt>
                <c:pt idx="1470">
                  <c:v>24.583333333333332</c:v>
                </c:pt>
                <c:pt idx="1471">
                  <c:v>24.6</c:v>
                </c:pt>
                <c:pt idx="1472">
                  <c:v>24.616666666666667</c:v>
                </c:pt>
                <c:pt idx="1473">
                  <c:v>24.633333333333333</c:v>
                </c:pt>
                <c:pt idx="1474">
                  <c:v>24.65</c:v>
                </c:pt>
                <c:pt idx="1475">
                  <c:v>24.666666666666668</c:v>
                </c:pt>
                <c:pt idx="1476">
                  <c:v>24.683333333333334</c:v>
                </c:pt>
                <c:pt idx="1477">
                  <c:v>24.7</c:v>
                </c:pt>
                <c:pt idx="1478">
                  <c:v>24.716666666666665</c:v>
                </c:pt>
                <c:pt idx="1479">
                  <c:v>24.733333333333334</c:v>
                </c:pt>
                <c:pt idx="1480">
                  <c:v>24.75</c:v>
                </c:pt>
                <c:pt idx="1481">
                  <c:v>24.766666666666666</c:v>
                </c:pt>
                <c:pt idx="1482">
                  <c:v>24.783333333333335</c:v>
                </c:pt>
                <c:pt idx="1483">
                  <c:v>24.8</c:v>
                </c:pt>
                <c:pt idx="1484">
                  <c:v>24.816666666666666</c:v>
                </c:pt>
                <c:pt idx="1485">
                  <c:v>24.833333333333332</c:v>
                </c:pt>
                <c:pt idx="1486">
                  <c:v>24.85</c:v>
                </c:pt>
                <c:pt idx="1487">
                  <c:v>24.866666666666667</c:v>
                </c:pt>
                <c:pt idx="1488">
                  <c:v>24.883333333333333</c:v>
                </c:pt>
                <c:pt idx="1489">
                  <c:v>24.9</c:v>
                </c:pt>
                <c:pt idx="1490">
                  <c:v>24.916666666666668</c:v>
                </c:pt>
                <c:pt idx="1491">
                  <c:v>24.933333333333334</c:v>
                </c:pt>
                <c:pt idx="1492">
                  <c:v>24.95</c:v>
                </c:pt>
                <c:pt idx="1493">
                  <c:v>24.966666666666665</c:v>
                </c:pt>
                <c:pt idx="1494">
                  <c:v>24.983333333333334</c:v>
                </c:pt>
                <c:pt idx="1495">
                  <c:v>25</c:v>
                </c:pt>
                <c:pt idx="1496">
                  <c:v>25.016666666666666</c:v>
                </c:pt>
                <c:pt idx="1497">
                  <c:v>25.033333333333335</c:v>
                </c:pt>
                <c:pt idx="1498">
                  <c:v>25.05</c:v>
                </c:pt>
                <c:pt idx="1499">
                  <c:v>25.066666666666666</c:v>
                </c:pt>
                <c:pt idx="1500">
                  <c:v>25.083333333333332</c:v>
                </c:pt>
                <c:pt idx="1501">
                  <c:v>25.1</c:v>
                </c:pt>
                <c:pt idx="1502">
                  <c:v>25.116666666666667</c:v>
                </c:pt>
                <c:pt idx="1503">
                  <c:v>25.133333333333333</c:v>
                </c:pt>
                <c:pt idx="1504">
                  <c:v>25.15</c:v>
                </c:pt>
                <c:pt idx="1505">
                  <c:v>25.166666666666668</c:v>
                </c:pt>
                <c:pt idx="1506">
                  <c:v>25.183333333333334</c:v>
                </c:pt>
                <c:pt idx="1507">
                  <c:v>25.2</c:v>
                </c:pt>
                <c:pt idx="1508">
                  <c:v>25.216666666666665</c:v>
                </c:pt>
                <c:pt idx="1509">
                  <c:v>25.233333333333334</c:v>
                </c:pt>
                <c:pt idx="1510">
                  <c:v>25.25</c:v>
                </c:pt>
                <c:pt idx="1511">
                  <c:v>25.266666666666666</c:v>
                </c:pt>
                <c:pt idx="1512">
                  <c:v>25.283333333333335</c:v>
                </c:pt>
                <c:pt idx="1513">
                  <c:v>25.3</c:v>
                </c:pt>
                <c:pt idx="1514">
                  <c:v>25.316666666666666</c:v>
                </c:pt>
                <c:pt idx="1515">
                  <c:v>25.333333333333332</c:v>
                </c:pt>
                <c:pt idx="1516">
                  <c:v>25.35</c:v>
                </c:pt>
                <c:pt idx="1517">
                  <c:v>25.366666666666667</c:v>
                </c:pt>
                <c:pt idx="1518">
                  <c:v>25.383333333333333</c:v>
                </c:pt>
                <c:pt idx="1519">
                  <c:v>25.4</c:v>
                </c:pt>
                <c:pt idx="1520">
                  <c:v>25.416666666666668</c:v>
                </c:pt>
                <c:pt idx="1521">
                  <c:v>25.433333333333334</c:v>
                </c:pt>
                <c:pt idx="1522">
                  <c:v>25.45</c:v>
                </c:pt>
                <c:pt idx="1523">
                  <c:v>25.466666666666665</c:v>
                </c:pt>
                <c:pt idx="1524">
                  <c:v>25.483333333333334</c:v>
                </c:pt>
                <c:pt idx="1525">
                  <c:v>25.5</c:v>
                </c:pt>
                <c:pt idx="1526">
                  <c:v>25.516666666666666</c:v>
                </c:pt>
                <c:pt idx="1527">
                  <c:v>25.533333333333335</c:v>
                </c:pt>
                <c:pt idx="1528">
                  <c:v>25.55</c:v>
                </c:pt>
                <c:pt idx="1529">
                  <c:v>25.566666666666666</c:v>
                </c:pt>
                <c:pt idx="1530">
                  <c:v>25.583333333333332</c:v>
                </c:pt>
                <c:pt idx="1531">
                  <c:v>25.6</c:v>
                </c:pt>
                <c:pt idx="1532">
                  <c:v>25.616666666666667</c:v>
                </c:pt>
                <c:pt idx="1533">
                  <c:v>25.633333333333333</c:v>
                </c:pt>
                <c:pt idx="1534">
                  <c:v>25.65</c:v>
                </c:pt>
                <c:pt idx="1535">
                  <c:v>25.666666666666668</c:v>
                </c:pt>
                <c:pt idx="1536">
                  <c:v>25.683333333333334</c:v>
                </c:pt>
                <c:pt idx="1537">
                  <c:v>25.7</c:v>
                </c:pt>
                <c:pt idx="1538">
                  <c:v>25.716666666666665</c:v>
                </c:pt>
                <c:pt idx="1539">
                  <c:v>25.733333333333334</c:v>
                </c:pt>
                <c:pt idx="1540">
                  <c:v>25.75</c:v>
                </c:pt>
                <c:pt idx="1541">
                  <c:v>25.766666666666666</c:v>
                </c:pt>
                <c:pt idx="1542">
                  <c:v>25.783333333333335</c:v>
                </c:pt>
                <c:pt idx="1543">
                  <c:v>25.8</c:v>
                </c:pt>
                <c:pt idx="1544">
                  <c:v>25.816666666666666</c:v>
                </c:pt>
                <c:pt idx="1545">
                  <c:v>25.833333333333332</c:v>
                </c:pt>
                <c:pt idx="1546">
                  <c:v>25.85</c:v>
                </c:pt>
                <c:pt idx="1547">
                  <c:v>25.866666666666667</c:v>
                </c:pt>
                <c:pt idx="1548">
                  <c:v>25.883333333333333</c:v>
                </c:pt>
                <c:pt idx="1549">
                  <c:v>25.9</c:v>
                </c:pt>
                <c:pt idx="1550">
                  <c:v>25.916666666666668</c:v>
                </c:pt>
                <c:pt idx="1551">
                  <c:v>25.933333333333334</c:v>
                </c:pt>
                <c:pt idx="1552">
                  <c:v>25.95</c:v>
                </c:pt>
                <c:pt idx="1553">
                  <c:v>25.966666666666665</c:v>
                </c:pt>
                <c:pt idx="1554">
                  <c:v>25.983333333333334</c:v>
                </c:pt>
                <c:pt idx="1555">
                  <c:v>26</c:v>
                </c:pt>
                <c:pt idx="1556">
                  <c:v>26.016666666666666</c:v>
                </c:pt>
                <c:pt idx="1557">
                  <c:v>26.033333333333335</c:v>
                </c:pt>
                <c:pt idx="1558">
                  <c:v>26.05</c:v>
                </c:pt>
                <c:pt idx="1559">
                  <c:v>26.066666666666666</c:v>
                </c:pt>
                <c:pt idx="1560">
                  <c:v>26.083333333333332</c:v>
                </c:pt>
                <c:pt idx="1561">
                  <c:v>26.1</c:v>
                </c:pt>
                <c:pt idx="1562">
                  <c:v>26.116666666666667</c:v>
                </c:pt>
                <c:pt idx="1563">
                  <c:v>26.133333333333333</c:v>
                </c:pt>
                <c:pt idx="1564">
                  <c:v>26.15</c:v>
                </c:pt>
                <c:pt idx="1565">
                  <c:v>26.166666666666668</c:v>
                </c:pt>
                <c:pt idx="1566">
                  <c:v>26.183333333333334</c:v>
                </c:pt>
                <c:pt idx="1567">
                  <c:v>26.2</c:v>
                </c:pt>
                <c:pt idx="1568">
                  <c:v>26.216666666666665</c:v>
                </c:pt>
                <c:pt idx="1569">
                  <c:v>26.233333333333334</c:v>
                </c:pt>
                <c:pt idx="1570">
                  <c:v>26.25</c:v>
                </c:pt>
                <c:pt idx="1571">
                  <c:v>26.266666666666666</c:v>
                </c:pt>
                <c:pt idx="1572">
                  <c:v>26.283333333333335</c:v>
                </c:pt>
                <c:pt idx="1573">
                  <c:v>26.3</c:v>
                </c:pt>
                <c:pt idx="1574">
                  <c:v>26.316666666666666</c:v>
                </c:pt>
                <c:pt idx="1575">
                  <c:v>26.333333333333332</c:v>
                </c:pt>
                <c:pt idx="1576">
                  <c:v>26.35</c:v>
                </c:pt>
                <c:pt idx="1577">
                  <c:v>26.366666666666667</c:v>
                </c:pt>
                <c:pt idx="1578">
                  <c:v>26.383333333333333</c:v>
                </c:pt>
                <c:pt idx="1579">
                  <c:v>26.4</c:v>
                </c:pt>
                <c:pt idx="1580">
                  <c:v>26.416666666666668</c:v>
                </c:pt>
                <c:pt idx="1581">
                  <c:v>26.433333333333334</c:v>
                </c:pt>
                <c:pt idx="1582">
                  <c:v>26.45</c:v>
                </c:pt>
                <c:pt idx="1583">
                  <c:v>26.466666666666665</c:v>
                </c:pt>
                <c:pt idx="1584">
                  <c:v>26.483333333333334</c:v>
                </c:pt>
                <c:pt idx="1585">
                  <c:v>26.5</c:v>
                </c:pt>
                <c:pt idx="1586">
                  <c:v>26.516666666666666</c:v>
                </c:pt>
                <c:pt idx="1587">
                  <c:v>26.533333333333335</c:v>
                </c:pt>
                <c:pt idx="1588">
                  <c:v>26.55</c:v>
                </c:pt>
                <c:pt idx="1589">
                  <c:v>26.566666666666666</c:v>
                </c:pt>
                <c:pt idx="1590">
                  <c:v>26.583333333333332</c:v>
                </c:pt>
                <c:pt idx="1591">
                  <c:v>26.6</c:v>
                </c:pt>
                <c:pt idx="1592">
                  <c:v>26.616666666666667</c:v>
                </c:pt>
                <c:pt idx="1593">
                  <c:v>26.633333333333333</c:v>
                </c:pt>
                <c:pt idx="1594">
                  <c:v>26.65</c:v>
                </c:pt>
                <c:pt idx="1595">
                  <c:v>26.666666666666668</c:v>
                </c:pt>
                <c:pt idx="1596">
                  <c:v>26.683333333333334</c:v>
                </c:pt>
                <c:pt idx="1597">
                  <c:v>26.7</c:v>
                </c:pt>
                <c:pt idx="1598">
                  <c:v>26.716666666666665</c:v>
                </c:pt>
                <c:pt idx="1599">
                  <c:v>26.733333333333334</c:v>
                </c:pt>
                <c:pt idx="1600">
                  <c:v>26.75</c:v>
                </c:pt>
                <c:pt idx="1601">
                  <c:v>26.766666666666666</c:v>
                </c:pt>
                <c:pt idx="1602">
                  <c:v>26.783333333333335</c:v>
                </c:pt>
                <c:pt idx="1603">
                  <c:v>26.8</c:v>
                </c:pt>
                <c:pt idx="1604">
                  <c:v>26.816666666666666</c:v>
                </c:pt>
                <c:pt idx="1605">
                  <c:v>26.833333333333332</c:v>
                </c:pt>
                <c:pt idx="1606">
                  <c:v>26.85</c:v>
                </c:pt>
                <c:pt idx="1607">
                  <c:v>26.866666666666667</c:v>
                </c:pt>
                <c:pt idx="1608">
                  <c:v>26.883333333333333</c:v>
                </c:pt>
                <c:pt idx="1609">
                  <c:v>26.9</c:v>
                </c:pt>
                <c:pt idx="1610">
                  <c:v>26.916666666666668</c:v>
                </c:pt>
                <c:pt idx="1611">
                  <c:v>26.933333333333334</c:v>
                </c:pt>
                <c:pt idx="1612">
                  <c:v>26.95</c:v>
                </c:pt>
                <c:pt idx="1613">
                  <c:v>26.966666666666665</c:v>
                </c:pt>
                <c:pt idx="1614">
                  <c:v>26.983333333333334</c:v>
                </c:pt>
                <c:pt idx="1615">
                  <c:v>27</c:v>
                </c:pt>
                <c:pt idx="1616">
                  <c:v>27.016666666666666</c:v>
                </c:pt>
                <c:pt idx="1617">
                  <c:v>27.033333333333335</c:v>
                </c:pt>
                <c:pt idx="1618">
                  <c:v>27.05</c:v>
                </c:pt>
                <c:pt idx="1619">
                  <c:v>27.066666666666666</c:v>
                </c:pt>
                <c:pt idx="1620">
                  <c:v>27.083333333333332</c:v>
                </c:pt>
                <c:pt idx="1621">
                  <c:v>27.1</c:v>
                </c:pt>
                <c:pt idx="1622">
                  <c:v>27.116666666666667</c:v>
                </c:pt>
                <c:pt idx="1623">
                  <c:v>27.133333333333333</c:v>
                </c:pt>
                <c:pt idx="1624">
                  <c:v>27.15</c:v>
                </c:pt>
                <c:pt idx="1625">
                  <c:v>27.166666666666668</c:v>
                </c:pt>
                <c:pt idx="1626">
                  <c:v>27.183333333333334</c:v>
                </c:pt>
                <c:pt idx="1627">
                  <c:v>27.2</c:v>
                </c:pt>
                <c:pt idx="1628">
                  <c:v>27.216666666666665</c:v>
                </c:pt>
                <c:pt idx="1629">
                  <c:v>27.233333333333334</c:v>
                </c:pt>
                <c:pt idx="1630">
                  <c:v>27.25</c:v>
                </c:pt>
                <c:pt idx="1631">
                  <c:v>27.266666666666666</c:v>
                </c:pt>
                <c:pt idx="1632">
                  <c:v>27.283333333333335</c:v>
                </c:pt>
                <c:pt idx="1633">
                  <c:v>27.3</c:v>
                </c:pt>
                <c:pt idx="1634">
                  <c:v>27.316666666666666</c:v>
                </c:pt>
                <c:pt idx="1635">
                  <c:v>27.333333333333332</c:v>
                </c:pt>
                <c:pt idx="1636">
                  <c:v>27.35</c:v>
                </c:pt>
                <c:pt idx="1637">
                  <c:v>27.366666666666667</c:v>
                </c:pt>
                <c:pt idx="1638">
                  <c:v>27.383333333333333</c:v>
                </c:pt>
                <c:pt idx="1639">
                  <c:v>27.4</c:v>
                </c:pt>
                <c:pt idx="1640">
                  <c:v>27.416666666666668</c:v>
                </c:pt>
                <c:pt idx="1641">
                  <c:v>27.433333333333334</c:v>
                </c:pt>
                <c:pt idx="1642">
                  <c:v>27.45</c:v>
                </c:pt>
                <c:pt idx="1643">
                  <c:v>27.466666666666665</c:v>
                </c:pt>
                <c:pt idx="1644">
                  <c:v>27.483333333333334</c:v>
                </c:pt>
                <c:pt idx="1645">
                  <c:v>27.5</c:v>
                </c:pt>
                <c:pt idx="1646">
                  <c:v>27.516666666666666</c:v>
                </c:pt>
                <c:pt idx="1647">
                  <c:v>27.533333333333335</c:v>
                </c:pt>
                <c:pt idx="1648">
                  <c:v>27.55</c:v>
                </c:pt>
                <c:pt idx="1649">
                  <c:v>27.566666666666666</c:v>
                </c:pt>
                <c:pt idx="1650">
                  <c:v>27.583333333333332</c:v>
                </c:pt>
                <c:pt idx="1651">
                  <c:v>27.6</c:v>
                </c:pt>
                <c:pt idx="1652">
                  <c:v>27.616666666666667</c:v>
                </c:pt>
                <c:pt idx="1653">
                  <c:v>27.633333333333333</c:v>
                </c:pt>
                <c:pt idx="1654">
                  <c:v>27.65</c:v>
                </c:pt>
                <c:pt idx="1655">
                  <c:v>27.666666666666668</c:v>
                </c:pt>
                <c:pt idx="1656">
                  <c:v>27.683333333333334</c:v>
                </c:pt>
                <c:pt idx="1657">
                  <c:v>27.7</c:v>
                </c:pt>
                <c:pt idx="1658">
                  <c:v>27.716666666666665</c:v>
                </c:pt>
                <c:pt idx="1659">
                  <c:v>27.733333333333334</c:v>
                </c:pt>
                <c:pt idx="1660">
                  <c:v>27.75</c:v>
                </c:pt>
                <c:pt idx="1661">
                  <c:v>27.766666666666666</c:v>
                </c:pt>
                <c:pt idx="1662">
                  <c:v>27.783333333333335</c:v>
                </c:pt>
                <c:pt idx="1663">
                  <c:v>27.8</c:v>
                </c:pt>
                <c:pt idx="1664">
                  <c:v>27.816666666666666</c:v>
                </c:pt>
                <c:pt idx="1665">
                  <c:v>27.833333333333332</c:v>
                </c:pt>
                <c:pt idx="1666">
                  <c:v>27.85</c:v>
                </c:pt>
                <c:pt idx="1667">
                  <c:v>27.866666666666667</c:v>
                </c:pt>
                <c:pt idx="1668">
                  <c:v>27.883333333333333</c:v>
                </c:pt>
                <c:pt idx="1669">
                  <c:v>27.9</c:v>
                </c:pt>
                <c:pt idx="1670">
                  <c:v>27.916666666666668</c:v>
                </c:pt>
                <c:pt idx="1671">
                  <c:v>27.933333333333334</c:v>
                </c:pt>
                <c:pt idx="1672">
                  <c:v>27.95</c:v>
                </c:pt>
                <c:pt idx="1673">
                  <c:v>27.966666666666665</c:v>
                </c:pt>
                <c:pt idx="1674">
                  <c:v>27.983333333333334</c:v>
                </c:pt>
                <c:pt idx="1675">
                  <c:v>28</c:v>
                </c:pt>
                <c:pt idx="1676">
                  <c:v>28.016666666666666</c:v>
                </c:pt>
                <c:pt idx="1677">
                  <c:v>28.033333333333335</c:v>
                </c:pt>
                <c:pt idx="1678">
                  <c:v>28.05</c:v>
                </c:pt>
                <c:pt idx="1679">
                  <c:v>28.066666666666666</c:v>
                </c:pt>
                <c:pt idx="1680">
                  <c:v>28.083333333333332</c:v>
                </c:pt>
                <c:pt idx="1681">
                  <c:v>28.1</c:v>
                </c:pt>
                <c:pt idx="1682">
                  <c:v>28.116666666666667</c:v>
                </c:pt>
                <c:pt idx="1683">
                  <c:v>28.133333333333333</c:v>
                </c:pt>
                <c:pt idx="1684">
                  <c:v>28.15</c:v>
                </c:pt>
                <c:pt idx="1685">
                  <c:v>28.166666666666668</c:v>
                </c:pt>
                <c:pt idx="1686">
                  <c:v>28.183333333333334</c:v>
                </c:pt>
                <c:pt idx="1687">
                  <c:v>28.2</c:v>
                </c:pt>
                <c:pt idx="1688">
                  <c:v>28.216666666666665</c:v>
                </c:pt>
                <c:pt idx="1689">
                  <c:v>28.233333333333334</c:v>
                </c:pt>
                <c:pt idx="1690">
                  <c:v>28.25</c:v>
                </c:pt>
                <c:pt idx="1691">
                  <c:v>28.266666666666666</c:v>
                </c:pt>
                <c:pt idx="1692">
                  <c:v>28.283333333333335</c:v>
                </c:pt>
                <c:pt idx="1693">
                  <c:v>28.3</c:v>
                </c:pt>
                <c:pt idx="1694">
                  <c:v>28.316666666666666</c:v>
                </c:pt>
                <c:pt idx="1695">
                  <c:v>28.333333333333332</c:v>
                </c:pt>
                <c:pt idx="1696">
                  <c:v>28.35</c:v>
                </c:pt>
                <c:pt idx="1697">
                  <c:v>28.366666666666667</c:v>
                </c:pt>
                <c:pt idx="1698">
                  <c:v>28.383333333333333</c:v>
                </c:pt>
                <c:pt idx="1699">
                  <c:v>28.4</c:v>
                </c:pt>
                <c:pt idx="1700">
                  <c:v>28.416666666666668</c:v>
                </c:pt>
                <c:pt idx="1701">
                  <c:v>28.433333333333334</c:v>
                </c:pt>
                <c:pt idx="1702">
                  <c:v>28.45</c:v>
                </c:pt>
                <c:pt idx="1703">
                  <c:v>28.466666666666665</c:v>
                </c:pt>
                <c:pt idx="1704">
                  <c:v>28.483333333333334</c:v>
                </c:pt>
                <c:pt idx="1705">
                  <c:v>28.5</c:v>
                </c:pt>
                <c:pt idx="1706">
                  <c:v>28.516666666666666</c:v>
                </c:pt>
                <c:pt idx="1707">
                  <c:v>28.533333333333335</c:v>
                </c:pt>
                <c:pt idx="1708">
                  <c:v>28.55</c:v>
                </c:pt>
                <c:pt idx="1709">
                  <c:v>28.566666666666666</c:v>
                </c:pt>
                <c:pt idx="1710">
                  <c:v>28.583333333333332</c:v>
                </c:pt>
                <c:pt idx="1711">
                  <c:v>28.6</c:v>
                </c:pt>
                <c:pt idx="1712">
                  <c:v>28.616666666666667</c:v>
                </c:pt>
                <c:pt idx="1713">
                  <c:v>28.633333333333333</c:v>
                </c:pt>
                <c:pt idx="1714">
                  <c:v>28.65</c:v>
                </c:pt>
                <c:pt idx="1715">
                  <c:v>28.666666666666668</c:v>
                </c:pt>
                <c:pt idx="1716">
                  <c:v>28.683333333333334</c:v>
                </c:pt>
                <c:pt idx="1717">
                  <c:v>28.7</c:v>
                </c:pt>
                <c:pt idx="1718">
                  <c:v>28.716666666666665</c:v>
                </c:pt>
                <c:pt idx="1719">
                  <c:v>28.733333333333334</c:v>
                </c:pt>
                <c:pt idx="1720">
                  <c:v>28.75</c:v>
                </c:pt>
                <c:pt idx="1721">
                  <c:v>28.766666666666666</c:v>
                </c:pt>
                <c:pt idx="1722">
                  <c:v>28.783333333333335</c:v>
                </c:pt>
                <c:pt idx="1723">
                  <c:v>28.8</c:v>
                </c:pt>
                <c:pt idx="1724">
                  <c:v>28.816666666666666</c:v>
                </c:pt>
                <c:pt idx="1725">
                  <c:v>28.833333333333332</c:v>
                </c:pt>
                <c:pt idx="1726">
                  <c:v>28.85</c:v>
                </c:pt>
                <c:pt idx="1727">
                  <c:v>28.866666666666667</c:v>
                </c:pt>
                <c:pt idx="1728">
                  <c:v>28.883333333333333</c:v>
                </c:pt>
                <c:pt idx="1729">
                  <c:v>28.9</c:v>
                </c:pt>
                <c:pt idx="1730">
                  <c:v>28.916666666666668</c:v>
                </c:pt>
                <c:pt idx="1731">
                  <c:v>28.933333333333334</c:v>
                </c:pt>
                <c:pt idx="1732">
                  <c:v>28.95</c:v>
                </c:pt>
                <c:pt idx="1733">
                  <c:v>28.966666666666665</c:v>
                </c:pt>
                <c:pt idx="1734">
                  <c:v>28.983333333333334</c:v>
                </c:pt>
                <c:pt idx="1735">
                  <c:v>29</c:v>
                </c:pt>
                <c:pt idx="1736">
                  <c:v>29.016666666666666</c:v>
                </c:pt>
                <c:pt idx="1737">
                  <c:v>29.033333333333335</c:v>
                </c:pt>
                <c:pt idx="1738">
                  <c:v>29.05</c:v>
                </c:pt>
                <c:pt idx="1739">
                  <c:v>29.066666666666666</c:v>
                </c:pt>
                <c:pt idx="1740">
                  <c:v>29.083333333333332</c:v>
                </c:pt>
                <c:pt idx="1741">
                  <c:v>29.1</c:v>
                </c:pt>
                <c:pt idx="1742">
                  <c:v>29.116666666666667</c:v>
                </c:pt>
                <c:pt idx="1743">
                  <c:v>29.133333333333333</c:v>
                </c:pt>
                <c:pt idx="1744">
                  <c:v>29.15</c:v>
                </c:pt>
                <c:pt idx="1745">
                  <c:v>29.166666666666668</c:v>
                </c:pt>
                <c:pt idx="1746">
                  <c:v>29.183333333333334</c:v>
                </c:pt>
                <c:pt idx="1747">
                  <c:v>29.2</c:v>
                </c:pt>
                <c:pt idx="1748">
                  <c:v>29.216666666666665</c:v>
                </c:pt>
                <c:pt idx="1749">
                  <c:v>29.233333333333334</c:v>
                </c:pt>
                <c:pt idx="1750">
                  <c:v>29.25</c:v>
                </c:pt>
                <c:pt idx="1751">
                  <c:v>29.266666666666666</c:v>
                </c:pt>
                <c:pt idx="1752">
                  <c:v>29.283333333333335</c:v>
                </c:pt>
                <c:pt idx="1753">
                  <c:v>29.3</c:v>
                </c:pt>
                <c:pt idx="1754">
                  <c:v>29.316666666666666</c:v>
                </c:pt>
                <c:pt idx="1755">
                  <c:v>29.333333333333332</c:v>
                </c:pt>
                <c:pt idx="1756">
                  <c:v>29.35</c:v>
                </c:pt>
                <c:pt idx="1757">
                  <c:v>29.366666666666667</c:v>
                </c:pt>
                <c:pt idx="1758">
                  <c:v>29.383333333333333</c:v>
                </c:pt>
                <c:pt idx="1759">
                  <c:v>29.4</c:v>
                </c:pt>
                <c:pt idx="1760">
                  <c:v>29.416666666666668</c:v>
                </c:pt>
                <c:pt idx="1761">
                  <c:v>29.433333333333334</c:v>
                </c:pt>
                <c:pt idx="1762">
                  <c:v>29.45</c:v>
                </c:pt>
                <c:pt idx="1763">
                  <c:v>29.466666666666665</c:v>
                </c:pt>
                <c:pt idx="1764">
                  <c:v>29.483333333333334</c:v>
                </c:pt>
                <c:pt idx="1765">
                  <c:v>29.5</c:v>
                </c:pt>
                <c:pt idx="1766">
                  <c:v>29.516666666666666</c:v>
                </c:pt>
                <c:pt idx="1767">
                  <c:v>29.533333333333335</c:v>
                </c:pt>
                <c:pt idx="1768">
                  <c:v>29.55</c:v>
                </c:pt>
                <c:pt idx="1769">
                  <c:v>29.566666666666666</c:v>
                </c:pt>
                <c:pt idx="1770">
                  <c:v>29.583333333333332</c:v>
                </c:pt>
                <c:pt idx="1771">
                  <c:v>29.6</c:v>
                </c:pt>
                <c:pt idx="1772">
                  <c:v>29.616666666666667</c:v>
                </c:pt>
                <c:pt idx="1773">
                  <c:v>29.633333333333333</c:v>
                </c:pt>
                <c:pt idx="1774">
                  <c:v>29.65</c:v>
                </c:pt>
                <c:pt idx="1775">
                  <c:v>29.666666666666668</c:v>
                </c:pt>
                <c:pt idx="1776">
                  <c:v>29.683333333333334</c:v>
                </c:pt>
                <c:pt idx="1777">
                  <c:v>29.7</c:v>
                </c:pt>
                <c:pt idx="1778">
                  <c:v>29.716666666666665</c:v>
                </c:pt>
                <c:pt idx="1779">
                  <c:v>29.733333333333334</c:v>
                </c:pt>
                <c:pt idx="1780">
                  <c:v>29.75</c:v>
                </c:pt>
                <c:pt idx="1781">
                  <c:v>29.766666666666666</c:v>
                </c:pt>
                <c:pt idx="1782">
                  <c:v>29.783333333333335</c:v>
                </c:pt>
                <c:pt idx="1783">
                  <c:v>29.8</c:v>
                </c:pt>
                <c:pt idx="1784">
                  <c:v>29.816666666666666</c:v>
                </c:pt>
                <c:pt idx="1785">
                  <c:v>29.833333333333332</c:v>
                </c:pt>
                <c:pt idx="1786">
                  <c:v>29.85</c:v>
                </c:pt>
                <c:pt idx="1787">
                  <c:v>29.866666666666667</c:v>
                </c:pt>
                <c:pt idx="1788">
                  <c:v>29.883333333333333</c:v>
                </c:pt>
                <c:pt idx="1789">
                  <c:v>29.9</c:v>
                </c:pt>
                <c:pt idx="1790">
                  <c:v>29.916666666666668</c:v>
                </c:pt>
                <c:pt idx="1791">
                  <c:v>29.933333333333334</c:v>
                </c:pt>
                <c:pt idx="1792">
                  <c:v>29.95</c:v>
                </c:pt>
                <c:pt idx="1793">
                  <c:v>29.966666666666665</c:v>
                </c:pt>
                <c:pt idx="1794">
                  <c:v>29.983333333333334</c:v>
                </c:pt>
                <c:pt idx="1795">
                  <c:v>30</c:v>
                </c:pt>
                <c:pt idx="1796">
                  <c:v>30.016666666666666</c:v>
                </c:pt>
                <c:pt idx="1797">
                  <c:v>30.033333333333335</c:v>
                </c:pt>
                <c:pt idx="1798">
                  <c:v>30.05</c:v>
                </c:pt>
                <c:pt idx="1799">
                  <c:v>30.066666666666666</c:v>
                </c:pt>
                <c:pt idx="1800">
                  <c:v>30.083333333333332</c:v>
                </c:pt>
                <c:pt idx="1801">
                  <c:v>30.1</c:v>
                </c:pt>
                <c:pt idx="1802">
                  <c:v>30.116666666666667</c:v>
                </c:pt>
                <c:pt idx="1803">
                  <c:v>30.133333333333333</c:v>
                </c:pt>
                <c:pt idx="1804">
                  <c:v>30.15</c:v>
                </c:pt>
                <c:pt idx="1805">
                  <c:v>30.166666666666668</c:v>
                </c:pt>
                <c:pt idx="1806">
                  <c:v>30.183333333333334</c:v>
                </c:pt>
                <c:pt idx="1807">
                  <c:v>30.2</c:v>
                </c:pt>
                <c:pt idx="1808">
                  <c:v>30.216666666666665</c:v>
                </c:pt>
                <c:pt idx="1809">
                  <c:v>30.233333333333334</c:v>
                </c:pt>
                <c:pt idx="1810">
                  <c:v>30.25</c:v>
                </c:pt>
                <c:pt idx="1811">
                  <c:v>30.266666666666666</c:v>
                </c:pt>
                <c:pt idx="1812">
                  <c:v>30.283333333333335</c:v>
                </c:pt>
                <c:pt idx="1813">
                  <c:v>30.3</c:v>
                </c:pt>
                <c:pt idx="1814">
                  <c:v>30.316666666666666</c:v>
                </c:pt>
                <c:pt idx="1815">
                  <c:v>30.333333333333332</c:v>
                </c:pt>
                <c:pt idx="1816">
                  <c:v>30.35</c:v>
                </c:pt>
                <c:pt idx="1817">
                  <c:v>30.366666666666667</c:v>
                </c:pt>
                <c:pt idx="1818">
                  <c:v>30.383333333333333</c:v>
                </c:pt>
                <c:pt idx="1819">
                  <c:v>30.4</c:v>
                </c:pt>
                <c:pt idx="1820">
                  <c:v>30.416666666666668</c:v>
                </c:pt>
                <c:pt idx="1821">
                  <c:v>30.433333333333334</c:v>
                </c:pt>
                <c:pt idx="1822">
                  <c:v>30.45</c:v>
                </c:pt>
                <c:pt idx="1823">
                  <c:v>30.466666666666665</c:v>
                </c:pt>
                <c:pt idx="1824">
                  <c:v>30.483333333333334</c:v>
                </c:pt>
                <c:pt idx="1825">
                  <c:v>30.5</c:v>
                </c:pt>
                <c:pt idx="1826">
                  <c:v>30.516666666666666</c:v>
                </c:pt>
                <c:pt idx="1827">
                  <c:v>30.533333333333335</c:v>
                </c:pt>
                <c:pt idx="1828">
                  <c:v>30.55</c:v>
                </c:pt>
                <c:pt idx="1829">
                  <c:v>30.566666666666666</c:v>
                </c:pt>
                <c:pt idx="1830">
                  <c:v>30.583333333333332</c:v>
                </c:pt>
                <c:pt idx="1831">
                  <c:v>30.6</c:v>
                </c:pt>
                <c:pt idx="1832">
                  <c:v>30.616666666666667</c:v>
                </c:pt>
                <c:pt idx="1833">
                  <c:v>30.633333333333333</c:v>
                </c:pt>
                <c:pt idx="1834">
                  <c:v>30.65</c:v>
                </c:pt>
                <c:pt idx="1835">
                  <c:v>30.666666666666668</c:v>
                </c:pt>
                <c:pt idx="1836">
                  <c:v>30.683333333333334</c:v>
                </c:pt>
                <c:pt idx="1837">
                  <c:v>30.7</c:v>
                </c:pt>
                <c:pt idx="1838">
                  <c:v>30.716666666666665</c:v>
                </c:pt>
                <c:pt idx="1839">
                  <c:v>30.733333333333334</c:v>
                </c:pt>
                <c:pt idx="1840">
                  <c:v>30.75</c:v>
                </c:pt>
                <c:pt idx="1841">
                  <c:v>30.766666666666666</c:v>
                </c:pt>
                <c:pt idx="1842">
                  <c:v>30.783333333333335</c:v>
                </c:pt>
                <c:pt idx="1843">
                  <c:v>30.8</c:v>
                </c:pt>
                <c:pt idx="1844">
                  <c:v>30.816666666666666</c:v>
                </c:pt>
                <c:pt idx="1845">
                  <c:v>30.833333333333332</c:v>
                </c:pt>
                <c:pt idx="1846">
                  <c:v>30.85</c:v>
                </c:pt>
                <c:pt idx="1847">
                  <c:v>30.866666666666667</c:v>
                </c:pt>
                <c:pt idx="1848">
                  <c:v>30.883333333333333</c:v>
                </c:pt>
                <c:pt idx="1849">
                  <c:v>30.9</c:v>
                </c:pt>
                <c:pt idx="1850">
                  <c:v>30.916666666666668</c:v>
                </c:pt>
                <c:pt idx="1851">
                  <c:v>30.933333333333334</c:v>
                </c:pt>
                <c:pt idx="1852">
                  <c:v>30.95</c:v>
                </c:pt>
                <c:pt idx="1853">
                  <c:v>30.966666666666665</c:v>
                </c:pt>
                <c:pt idx="1854">
                  <c:v>30.983333333333334</c:v>
                </c:pt>
                <c:pt idx="1855">
                  <c:v>31</c:v>
                </c:pt>
                <c:pt idx="1856">
                  <c:v>31.016666666666666</c:v>
                </c:pt>
                <c:pt idx="1857">
                  <c:v>31.033333333333335</c:v>
                </c:pt>
                <c:pt idx="1858">
                  <c:v>31.05</c:v>
                </c:pt>
                <c:pt idx="1859">
                  <c:v>31.066666666666666</c:v>
                </c:pt>
                <c:pt idx="1860">
                  <c:v>31.083333333333332</c:v>
                </c:pt>
                <c:pt idx="1861">
                  <c:v>31.1</c:v>
                </c:pt>
                <c:pt idx="1862">
                  <c:v>31.116666666666667</c:v>
                </c:pt>
                <c:pt idx="1863">
                  <c:v>31.133333333333333</c:v>
                </c:pt>
                <c:pt idx="1864">
                  <c:v>31.15</c:v>
                </c:pt>
                <c:pt idx="1865">
                  <c:v>31.166666666666668</c:v>
                </c:pt>
                <c:pt idx="1866">
                  <c:v>31.183333333333334</c:v>
                </c:pt>
                <c:pt idx="1867">
                  <c:v>31.2</c:v>
                </c:pt>
                <c:pt idx="1868">
                  <c:v>31.216666666666665</c:v>
                </c:pt>
                <c:pt idx="1869">
                  <c:v>31.233333333333334</c:v>
                </c:pt>
                <c:pt idx="1870">
                  <c:v>31.25</c:v>
                </c:pt>
                <c:pt idx="1871">
                  <c:v>31.266666666666666</c:v>
                </c:pt>
                <c:pt idx="1872">
                  <c:v>31.283333333333335</c:v>
                </c:pt>
                <c:pt idx="1873">
                  <c:v>31.3</c:v>
                </c:pt>
                <c:pt idx="1874">
                  <c:v>31.316666666666666</c:v>
                </c:pt>
                <c:pt idx="1875">
                  <c:v>31.333333333333332</c:v>
                </c:pt>
                <c:pt idx="1876">
                  <c:v>31.35</c:v>
                </c:pt>
                <c:pt idx="1877">
                  <c:v>31.366666666666667</c:v>
                </c:pt>
                <c:pt idx="1878">
                  <c:v>31.383333333333333</c:v>
                </c:pt>
                <c:pt idx="1879">
                  <c:v>31.4</c:v>
                </c:pt>
                <c:pt idx="1880">
                  <c:v>31.416666666666668</c:v>
                </c:pt>
                <c:pt idx="1881">
                  <c:v>31.433333333333334</c:v>
                </c:pt>
                <c:pt idx="1882">
                  <c:v>31.45</c:v>
                </c:pt>
                <c:pt idx="1883">
                  <c:v>31.466666666666665</c:v>
                </c:pt>
                <c:pt idx="1884">
                  <c:v>31.483333333333334</c:v>
                </c:pt>
                <c:pt idx="1885">
                  <c:v>31.5</c:v>
                </c:pt>
                <c:pt idx="1886">
                  <c:v>31.516666666666666</c:v>
                </c:pt>
                <c:pt idx="1887">
                  <c:v>31.533333333333335</c:v>
                </c:pt>
                <c:pt idx="1888">
                  <c:v>31.55</c:v>
                </c:pt>
                <c:pt idx="1889">
                  <c:v>31.566666666666666</c:v>
                </c:pt>
                <c:pt idx="1890">
                  <c:v>31.583333333333332</c:v>
                </c:pt>
                <c:pt idx="1891">
                  <c:v>31.6</c:v>
                </c:pt>
                <c:pt idx="1892">
                  <c:v>31.616666666666667</c:v>
                </c:pt>
                <c:pt idx="1893">
                  <c:v>31.633333333333333</c:v>
                </c:pt>
                <c:pt idx="1894">
                  <c:v>31.65</c:v>
                </c:pt>
                <c:pt idx="1895">
                  <c:v>31.666666666666668</c:v>
                </c:pt>
                <c:pt idx="1896">
                  <c:v>31.683333333333334</c:v>
                </c:pt>
                <c:pt idx="1897">
                  <c:v>31.7</c:v>
                </c:pt>
                <c:pt idx="1898">
                  <c:v>31.716666666666665</c:v>
                </c:pt>
                <c:pt idx="1899">
                  <c:v>31.733333333333334</c:v>
                </c:pt>
                <c:pt idx="1900">
                  <c:v>31.75</c:v>
                </c:pt>
                <c:pt idx="1901">
                  <c:v>31.766666666666666</c:v>
                </c:pt>
                <c:pt idx="1902">
                  <c:v>31.783333333333335</c:v>
                </c:pt>
                <c:pt idx="1903">
                  <c:v>31.8</c:v>
                </c:pt>
                <c:pt idx="1904">
                  <c:v>31.816666666666666</c:v>
                </c:pt>
                <c:pt idx="1905">
                  <c:v>31.833333333333332</c:v>
                </c:pt>
                <c:pt idx="1906">
                  <c:v>31.85</c:v>
                </c:pt>
                <c:pt idx="1907">
                  <c:v>31.866666666666667</c:v>
                </c:pt>
                <c:pt idx="1908">
                  <c:v>31.883333333333333</c:v>
                </c:pt>
                <c:pt idx="1909">
                  <c:v>31.9</c:v>
                </c:pt>
                <c:pt idx="1910">
                  <c:v>31.916666666666668</c:v>
                </c:pt>
                <c:pt idx="1911">
                  <c:v>31.933333333333334</c:v>
                </c:pt>
                <c:pt idx="1912">
                  <c:v>31.95</c:v>
                </c:pt>
                <c:pt idx="1913">
                  <c:v>31.966666666666665</c:v>
                </c:pt>
                <c:pt idx="1914">
                  <c:v>31.983333333333334</c:v>
                </c:pt>
                <c:pt idx="1915">
                  <c:v>32</c:v>
                </c:pt>
                <c:pt idx="1916">
                  <c:v>32.016666666666666</c:v>
                </c:pt>
                <c:pt idx="1917">
                  <c:v>32.033333333333331</c:v>
                </c:pt>
                <c:pt idx="1918">
                  <c:v>32.049999999999997</c:v>
                </c:pt>
                <c:pt idx="1919">
                  <c:v>32.06666666666667</c:v>
                </c:pt>
                <c:pt idx="1920">
                  <c:v>32.083333333333336</c:v>
                </c:pt>
                <c:pt idx="1921">
                  <c:v>32.1</c:v>
                </c:pt>
                <c:pt idx="1922">
                  <c:v>32.116666666666667</c:v>
                </c:pt>
                <c:pt idx="1923">
                  <c:v>32.133333333333333</c:v>
                </c:pt>
                <c:pt idx="1924">
                  <c:v>32.15</c:v>
                </c:pt>
                <c:pt idx="1925">
                  <c:v>32.166666666666664</c:v>
                </c:pt>
                <c:pt idx="1926">
                  <c:v>32.18333333333333</c:v>
                </c:pt>
                <c:pt idx="1927">
                  <c:v>32.200000000000003</c:v>
                </c:pt>
                <c:pt idx="1928">
                  <c:v>32.216666666666669</c:v>
                </c:pt>
                <c:pt idx="1929">
                  <c:v>32.233333333333334</c:v>
                </c:pt>
                <c:pt idx="1930">
                  <c:v>32.25</c:v>
                </c:pt>
                <c:pt idx="1931">
                  <c:v>32.266666666666666</c:v>
                </c:pt>
                <c:pt idx="1932">
                  <c:v>32.283333333333331</c:v>
                </c:pt>
                <c:pt idx="1933">
                  <c:v>32.299999999999997</c:v>
                </c:pt>
                <c:pt idx="1934">
                  <c:v>32.31666666666667</c:v>
                </c:pt>
                <c:pt idx="1935">
                  <c:v>32.333333333333336</c:v>
                </c:pt>
                <c:pt idx="1936">
                  <c:v>32.35</c:v>
                </c:pt>
                <c:pt idx="1937">
                  <c:v>32.366666666666667</c:v>
                </c:pt>
                <c:pt idx="1938">
                  <c:v>32.383333333333333</c:v>
                </c:pt>
                <c:pt idx="1939">
                  <c:v>32.4</c:v>
                </c:pt>
                <c:pt idx="1940">
                  <c:v>32.416666666666664</c:v>
                </c:pt>
                <c:pt idx="1941">
                  <c:v>32.43333333333333</c:v>
                </c:pt>
                <c:pt idx="1942">
                  <c:v>32.450000000000003</c:v>
                </c:pt>
                <c:pt idx="1943">
                  <c:v>32.466666666666669</c:v>
                </c:pt>
                <c:pt idx="1944">
                  <c:v>32.483333333333334</c:v>
                </c:pt>
                <c:pt idx="1945">
                  <c:v>32.5</c:v>
                </c:pt>
                <c:pt idx="1946">
                  <c:v>32.516666666666666</c:v>
                </c:pt>
                <c:pt idx="1947">
                  <c:v>32.533333333333331</c:v>
                </c:pt>
                <c:pt idx="1948">
                  <c:v>32.549999999999997</c:v>
                </c:pt>
                <c:pt idx="1949">
                  <c:v>32.56666666666667</c:v>
                </c:pt>
                <c:pt idx="1950">
                  <c:v>32.583333333333336</c:v>
                </c:pt>
                <c:pt idx="1951">
                  <c:v>32.6</c:v>
                </c:pt>
                <c:pt idx="1952">
                  <c:v>32.616666666666667</c:v>
                </c:pt>
                <c:pt idx="1953">
                  <c:v>32.633333333333333</c:v>
                </c:pt>
                <c:pt idx="1954">
                  <c:v>32.65</c:v>
                </c:pt>
                <c:pt idx="1955">
                  <c:v>32.666666666666664</c:v>
                </c:pt>
                <c:pt idx="1956">
                  <c:v>32.68333333333333</c:v>
                </c:pt>
                <c:pt idx="1957">
                  <c:v>32.700000000000003</c:v>
                </c:pt>
                <c:pt idx="1958">
                  <c:v>32.716666666666669</c:v>
                </c:pt>
                <c:pt idx="1959">
                  <c:v>32.733333333333334</c:v>
                </c:pt>
                <c:pt idx="1960">
                  <c:v>32.75</c:v>
                </c:pt>
                <c:pt idx="1961">
                  <c:v>32.766666666666666</c:v>
                </c:pt>
                <c:pt idx="1962">
                  <c:v>32.783333333333331</c:v>
                </c:pt>
                <c:pt idx="1963">
                  <c:v>32.799999999999997</c:v>
                </c:pt>
                <c:pt idx="1964">
                  <c:v>32.81666666666667</c:v>
                </c:pt>
                <c:pt idx="1965">
                  <c:v>32.833333333333336</c:v>
                </c:pt>
                <c:pt idx="1966">
                  <c:v>32.85</c:v>
                </c:pt>
                <c:pt idx="1967">
                  <c:v>32.866666666666667</c:v>
                </c:pt>
                <c:pt idx="1968">
                  <c:v>32.883333333333333</c:v>
                </c:pt>
                <c:pt idx="1969">
                  <c:v>32.9</c:v>
                </c:pt>
                <c:pt idx="1970">
                  <c:v>32.916666666666664</c:v>
                </c:pt>
                <c:pt idx="1971">
                  <c:v>32.93333333333333</c:v>
                </c:pt>
                <c:pt idx="1972">
                  <c:v>32.950000000000003</c:v>
                </c:pt>
                <c:pt idx="1973">
                  <c:v>32.966666666666669</c:v>
                </c:pt>
                <c:pt idx="1974">
                  <c:v>32.983333333333334</c:v>
                </c:pt>
                <c:pt idx="1975">
                  <c:v>33</c:v>
                </c:pt>
                <c:pt idx="1976">
                  <c:v>33.016666666666666</c:v>
                </c:pt>
                <c:pt idx="1977">
                  <c:v>33.033333333333331</c:v>
                </c:pt>
                <c:pt idx="1978">
                  <c:v>33.049999999999997</c:v>
                </c:pt>
                <c:pt idx="1979">
                  <c:v>33.06666666666667</c:v>
                </c:pt>
                <c:pt idx="1980">
                  <c:v>33.083333333333336</c:v>
                </c:pt>
                <c:pt idx="1981">
                  <c:v>33.1</c:v>
                </c:pt>
                <c:pt idx="1982">
                  <c:v>33.116666666666667</c:v>
                </c:pt>
                <c:pt idx="1983">
                  <c:v>33.133333333333333</c:v>
                </c:pt>
                <c:pt idx="1984">
                  <c:v>33.15</c:v>
                </c:pt>
                <c:pt idx="1985">
                  <c:v>33.166666666666664</c:v>
                </c:pt>
                <c:pt idx="1986">
                  <c:v>33.18333333333333</c:v>
                </c:pt>
                <c:pt idx="1987">
                  <c:v>33.200000000000003</c:v>
                </c:pt>
                <c:pt idx="1988">
                  <c:v>33.216666666666669</c:v>
                </c:pt>
                <c:pt idx="1989">
                  <c:v>33.233333333333334</c:v>
                </c:pt>
                <c:pt idx="1990">
                  <c:v>33.25</c:v>
                </c:pt>
                <c:pt idx="1991">
                  <c:v>33.266666666666666</c:v>
                </c:pt>
                <c:pt idx="1992">
                  <c:v>33.283333333333331</c:v>
                </c:pt>
                <c:pt idx="1993">
                  <c:v>33.299999999999997</c:v>
                </c:pt>
                <c:pt idx="1994">
                  <c:v>33.31666666666667</c:v>
                </c:pt>
                <c:pt idx="1995">
                  <c:v>33.333333333333336</c:v>
                </c:pt>
                <c:pt idx="1996">
                  <c:v>33.35</c:v>
                </c:pt>
                <c:pt idx="1997">
                  <c:v>33.366666666666667</c:v>
                </c:pt>
                <c:pt idx="1998">
                  <c:v>33.383333333333333</c:v>
                </c:pt>
                <c:pt idx="1999">
                  <c:v>33.4</c:v>
                </c:pt>
                <c:pt idx="2000">
                  <c:v>33.416666666666664</c:v>
                </c:pt>
                <c:pt idx="2001">
                  <c:v>33.43333333333333</c:v>
                </c:pt>
                <c:pt idx="2002">
                  <c:v>33.450000000000003</c:v>
                </c:pt>
                <c:pt idx="2003">
                  <c:v>33.466666666666669</c:v>
                </c:pt>
                <c:pt idx="2004">
                  <c:v>33.483333333333334</c:v>
                </c:pt>
                <c:pt idx="2005">
                  <c:v>33.5</c:v>
                </c:pt>
                <c:pt idx="2006">
                  <c:v>33.516666666666666</c:v>
                </c:pt>
                <c:pt idx="2007">
                  <c:v>33.533333333333331</c:v>
                </c:pt>
                <c:pt idx="2008">
                  <c:v>33.549999999999997</c:v>
                </c:pt>
                <c:pt idx="2009">
                  <c:v>33.56666666666667</c:v>
                </c:pt>
                <c:pt idx="2010">
                  <c:v>33.583333333333336</c:v>
                </c:pt>
                <c:pt idx="2011">
                  <c:v>33.6</c:v>
                </c:pt>
                <c:pt idx="2012">
                  <c:v>33.616666666666667</c:v>
                </c:pt>
                <c:pt idx="2013">
                  <c:v>33.633333333333333</c:v>
                </c:pt>
                <c:pt idx="2014">
                  <c:v>33.65</c:v>
                </c:pt>
                <c:pt idx="2015">
                  <c:v>33.666666666666664</c:v>
                </c:pt>
                <c:pt idx="2016">
                  <c:v>33.68333333333333</c:v>
                </c:pt>
                <c:pt idx="2017">
                  <c:v>33.700000000000003</c:v>
                </c:pt>
                <c:pt idx="2018">
                  <c:v>33.716666666666669</c:v>
                </c:pt>
                <c:pt idx="2019">
                  <c:v>33.733333333333334</c:v>
                </c:pt>
                <c:pt idx="2020">
                  <c:v>33.75</c:v>
                </c:pt>
                <c:pt idx="2021">
                  <c:v>33.766666666666666</c:v>
                </c:pt>
                <c:pt idx="2022">
                  <c:v>33.783333333333331</c:v>
                </c:pt>
                <c:pt idx="2023">
                  <c:v>33.799999999999997</c:v>
                </c:pt>
                <c:pt idx="2024">
                  <c:v>33.81666666666667</c:v>
                </c:pt>
                <c:pt idx="2025">
                  <c:v>33.833333333333336</c:v>
                </c:pt>
                <c:pt idx="2026">
                  <c:v>33.85</c:v>
                </c:pt>
                <c:pt idx="2027">
                  <c:v>33.866666666666667</c:v>
                </c:pt>
                <c:pt idx="2028">
                  <c:v>33.883333333333333</c:v>
                </c:pt>
                <c:pt idx="2029">
                  <c:v>33.9</c:v>
                </c:pt>
                <c:pt idx="2030">
                  <c:v>33.916666666666664</c:v>
                </c:pt>
                <c:pt idx="2031">
                  <c:v>33.93333333333333</c:v>
                </c:pt>
                <c:pt idx="2032">
                  <c:v>33.950000000000003</c:v>
                </c:pt>
                <c:pt idx="2033">
                  <c:v>33.966666666666669</c:v>
                </c:pt>
                <c:pt idx="2034">
                  <c:v>33.983333333333334</c:v>
                </c:pt>
                <c:pt idx="2035">
                  <c:v>34</c:v>
                </c:pt>
                <c:pt idx="2036">
                  <c:v>34.016666666666666</c:v>
                </c:pt>
                <c:pt idx="2037">
                  <c:v>34.033333333333331</c:v>
                </c:pt>
                <c:pt idx="2038">
                  <c:v>34.049999999999997</c:v>
                </c:pt>
                <c:pt idx="2039">
                  <c:v>34.06666666666667</c:v>
                </c:pt>
                <c:pt idx="2040">
                  <c:v>34.083333333333336</c:v>
                </c:pt>
                <c:pt idx="2041">
                  <c:v>34.1</c:v>
                </c:pt>
                <c:pt idx="2042">
                  <c:v>34.116666666666667</c:v>
                </c:pt>
                <c:pt idx="2043">
                  <c:v>34.133333333333333</c:v>
                </c:pt>
                <c:pt idx="2044">
                  <c:v>34.15</c:v>
                </c:pt>
                <c:pt idx="2045">
                  <c:v>34.166666666666664</c:v>
                </c:pt>
                <c:pt idx="2046">
                  <c:v>34.18333333333333</c:v>
                </c:pt>
                <c:pt idx="2047">
                  <c:v>34.200000000000003</c:v>
                </c:pt>
                <c:pt idx="2048">
                  <c:v>34.216666666666669</c:v>
                </c:pt>
                <c:pt idx="2049">
                  <c:v>34.233333333333334</c:v>
                </c:pt>
                <c:pt idx="2050">
                  <c:v>34.25</c:v>
                </c:pt>
                <c:pt idx="2051">
                  <c:v>34.266666666666666</c:v>
                </c:pt>
                <c:pt idx="2052">
                  <c:v>34.283333333333331</c:v>
                </c:pt>
                <c:pt idx="2053">
                  <c:v>34.299999999999997</c:v>
                </c:pt>
                <c:pt idx="2054">
                  <c:v>34.31666666666667</c:v>
                </c:pt>
                <c:pt idx="2055">
                  <c:v>34.333333333333336</c:v>
                </c:pt>
                <c:pt idx="2056">
                  <c:v>34.35</c:v>
                </c:pt>
                <c:pt idx="2057">
                  <c:v>34.366666666666667</c:v>
                </c:pt>
                <c:pt idx="2058">
                  <c:v>34.383333333333333</c:v>
                </c:pt>
                <c:pt idx="2059">
                  <c:v>34.4</c:v>
                </c:pt>
                <c:pt idx="2060">
                  <c:v>34.416666666666664</c:v>
                </c:pt>
                <c:pt idx="2061">
                  <c:v>34.43333333333333</c:v>
                </c:pt>
                <c:pt idx="2062">
                  <c:v>34.450000000000003</c:v>
                </c:pt>
                <c:pt idx="2063">
                  <c:v>34.466666666666669</c:v>
                </c:pt>
                <c:pt idx="2064">
                  <c:v>34.483333333333334</c:v>
                </c:pt>
                <c:pt idx="2065">
                  <c:v>34.5</c:v>
                </c:pt>
                <c:pt idx="2066">
                  <c:v>34.516666666666666</c:v>
                </c:pt>
                <c:pt idx="2067">
                  <c:v>34.533333333333331</c:v>
                </c:pt>
                <c:pt idx="2068">
                  <c:v>34.549999999999997</c:v>
                </c:pt>
                <c:pt idx="2069">
                  <c:v>34.56666666666667</c:v>
                </c:pt>
                <c:pt idx="2070">
                  <c:v>34.583333333333336</c:v>
                </c:pt>
                <c:pt idx="2071">
                  <c:v>34.6</c:v>
                </c:pt>
                <c:pt idx="2072">
                  <c:v>34.616666666666667</c:v>
                </c:pt>
                <c:pt idx="2073">
                  <c:v>34.633333333333333</c:v>
                </c:pt>
                <c:pt idx="2074">
                  <c:v>34.65</c:v>
                </c:pt>
                <c:pt idx="2075">
                  <c:v>34.666666666666664</c:v>
                </c:pt>
                <c:pt idx="2076">
                  <c:v>34.68333333333333</c:v>
                </c:pt>
                <c:pt idx="2077">
                  <c:v>34.700000000000003</c:v>
                </c:pt>
                <c:pt idx="2078">
                  <c:v>34.716666666666669</c:v>
                </c:pt>
                <c:pt idx="2079">
                  <c:v>34.733333333333334</c:v>
                </c:pt>
                <c:pt idx="2080">
                  <c:v>34.75</c:v>
                </c:pt>
                <c:pt idx="2081">
                  <c:v>34.766666666666666</c:v>
                </c:pt>
                <c:pt idx="2082">
                  <c:v>34.783333333333331</c:v>
                </c:pt>
                <c:pt idx="2083">
                  <c:v>34.799999999999997</c:v>
                </c:pt>
                <c:pt idx="2084">
                  <c:v>34.81666666666667</c:v>
                </c:pt>
                <c:pt idx="2085">
                  <c:v>34.833333333333336</c:v>
                </c:pt>
                <c:pt idx="2086">
                  <c:v>34.85</c:v>
                </c:pt>
                <c:pt idx="2087">
                  <c:v>34.866666666666667</c:v>
                </c:pt>
                <c:pt idx="2088">
                  <c:v>34.883333333333333</c:v>
                </c:pt>
                <c:pt idx="2089">
                  <c:v>34.9</c:v>
                </c:pt>
                <c:pt idx="2090">
                  <c:v>34.916666666666664</c:v>
                </c:pt>
                <c:pt idx="2091">
                  <c:v>34.93333333333333</c:v>
                </c:pt>
                <c:pt idx="2092">
                  <c:v>34.950000000000003</c:v>
                </c:pt>
                <c:pt idx="2093">
                  <c:v>34.966666666666669</c:v>
                </c:pt>
                <c:pt idx="2094">
                  <c:v>34.983333333333334</c:v>
                </c:pt>
                <c:pt idx="2095">
                  <c:v>35</c:v>
                </c:pt>
                <c:pt idx="2096">
                  <c:v>35.016666666666666</c:v>
                </c:pt>
                <c:pt idx="2097">
                  <c:v>35.033333333333331</c:v>
                </c:pt>
                <c:pt idx="2098">
                  <c:v>35.049999999999997</c:v>
                </c:pt>
                <c:pt idx="2099">
                  <c:v>35.06666666666667</c:v>
                </c:pt>
                <c:pt idx="2100">
                  <c:v>35.083333333333336</c:v>
                </c:pt>
                <c:pt idx="2101">
                  <c:v>35.1</c:v>
                </c:pt>
                <c:pt idx="2102">
                  <c:v>35.116666666666667</c:v>
                </c:pt>
                <c:pt idx="2103">
                  <c:v>35.133333333333333</c:v>
                </c:pt>
                <c:pt idx="2104">
                  <c:v>35.15</c:v>
                </c:pt>
                <c:pt idx="2105">
                  <c:v>35.166666666666664</c:v>
                </c:pt>
                <c:pt idx="2106">
                  <c:v>35.18333333333333</c:v>
                </c:pt>
                <c:pt idx="2107">
                  <c:v>35.200000000000003</c:v>
                </c:pt>
                <c:pt idx="2108">
                  <c:v>35.216666666666669</c:v>
                </c:pt>
                <c:pt idx="2109">
                  <c:v>35.233333333333334</c:v>
                </c:pt>
                <c:pt idx="2110">
                  <c:v>35.25</c:v>
                </c:pt>
                <c:pt idx="2111">
                  <c:v>35.266666666666666</c:v>
                </c:pt>
                <c:pt idx="2112">
                  <c:v>35.283333333333331</c:v>
                </c:pt>
                <c:pt idx="2113">
                  <c:v>35.299999999999997</c:v>
                </c:pt>
                <c:pt idx="2114">
                  <c:v>35.31666666666667</c:v>
                </c:pt>
                <c:pt idx="2115">
                  <c:v>35.333333333333336</c:v>
                </c:pt>
                <c:pt idx="2116">
                  <c:v>35.35</c:v>
                </c:pt>
                <c:pt idx="2117">
                  <c:v>35.366666666666667</c:v>
                </c:pt>
                <c:pt idx="2118">
                  <c:v>35.383333333333333</c:v>
                </c:pt>
                <c:pt idx="2119">
                  <c:v>35.4</c:v>
                </c:pt>
                <c:pt idx="2120">
                  <c:v>35.416666666666664</c:v>
                </c:pt>
                <c:pt idx="2121">
                  <c:v>35.43333333333333</c:v>
                </c:pt>
                <c:pt idx="2122">
                  <c:v>35.450000000000003</c:v>
                </c:pt>
                <c:pt idx="2123">
                  <c:v>35.466666666666669</c:v>
                </c:pt>
                <c:pt idx="2124">
                  <c:v>35.483333333333334</c:v>
                </c:pt>
                <c:pt idx="2125">
                  <c:v>35.5</c:v>
                </c:pt>
                <c:pt idx="2126">
                  <c:v>35.516666666666666</c:v>
                </c:pt>
                <c:pt idx="2127">
                  <c:v>35.533333333333331</c:v>
                </c:pt>
                <c:pt idx="2128">
                  <c:v>35.549999999999997</c:v>
                </c:pt>
                <c:pt idx="2129">
                  <c:v>35.56666666666667</c:v>
                </c:pt>
                <c:pt idx="2130">
                  <c:v>35.583333333333336</c:v>
                </c:pt>
                <c:pt idx="2131">
                  <c:v>35.6</c:v>
                </c:pt>
                <c:pt idx="2132">
                  <c:v>35.616666666666667</c:v>
                </c:pt>
                <c:pt idx="2133">
                  <c:v>35.633333333333333</c:v>
                </c:pt>
                <c:pt idx="2134">
                  <c:v>35.65</c:v>
                </c:pt>
                <c:pt idx="2135">
                  <c:v>35.666666666666664</c:v>
                </c:pt>
                <c:pt idx="2136">
                  <c:v>35.68333333333333</c:v>
                </c:pt>
                <c:pt idx="2137">
                  <c:v>35.700000000000003</c:v>
                </c:pt>
                <c:pt idx="2138">
                  <c:v>35.716666666666669</c:v>
                </c:pt>
                <c:pt idx="2139">
                  <c:v>35.733333333333334</c:v>
                </c:pt>
                <c:pt idx="2140">
                  <c:v>35.75</c:v>
                </c:pt>
                <c:pt idx="2141">
                  <c:v>35.766666666666666</c:v>
                </c:pt>
                <c:pt idx="2142">
                  <c:v>35.783333333333331</c:v>
                </c:pt>
                <c:pt idx="2143">
                  <c:v>35.799999999999997</c:v>
                </c:pt>
                <c:pt idx="2144">
                  <c:v>35.81666666666667</c:v>
                </c:pt>
                <c:pt idx="2145">
                  <c:v>35.833333333333336</c:v>
                </c:pt>
                <c:pt idx="2146">
                  <c:v>35.85</c:v>
                </c:pt>
                <c:pt idx="2147">
                  <c:v>35.866666666666667</c:v>
                </c:pt>
                <c:pt idx="2148">
                  <c:v>35.883333333333333</c:v>
                </c:pt>
                <c:pt idx="2149">
                  <c:v>35.9</c:v>
                </c:pt>
                <c:pt idx="2150">
                  <c:v>35.916666666666664</c:v>
                </c:pt>
                <c:pt idx="2151">
                  <c:v>35.93333333333333</c:v>
                </c:pt>
                <c:pt idx="2152">
                  <c:v>35.950000000000003</c:v>
                </c:pt>
                <c:pt idx="2153">
                  <c:v>35.966666666666669</c:v>
                </c:pt>
                <c:pt idx="2154">
                  <c:v>35.983333333333334</c:v>
                </c:pt>
                <c:pt idx="2155">
                  <c:v>36</c:v>
                </c:pt>
                <c:pt idx="2156">
                  <c:v>36.016666666666666</c:v>
                </c:pt>
                <c:pt idx="2157">
                  <c:v>36.033333333333331</c:v>
                </c:pt>
                <c:pt idx="2158">
                  <c:v>36.049999999999997</c:v>
                </c:pt>
                <c:pt idx="2159">
                  <c:v>36.06666666666667</c:v>
                </c:pt>
                <c:pt idx="2160">
                  <c:v>36.083333333333336</c:v>
                </c:pt>
                <c:pt idx="2161">
                  <c:v>36.1</c:v>
                </c:pt>
                <c:pt idx="2162">
                  <c:v>36.116666666666667</c:v>
                </c:pt>
                <c:pt idx="2163">
                  <c:v>36.133333333333333</c:v>
                </c:pt>
                <c:pt idx="2164">
                  <c:v>36.15</c:v>
                </c:pt>
                <c:pt idx="2165">
                  <c:v>36.166666666666664</c:v>
                </c:pt>
                <c:pt idx="2166">
                  <c:v>36.18333333333333</c:v>
                </c:pt>
                <c:pt idx="2167">
                  <c:v>36.200000000000003</c:v>
                </c:pt>
                <c:pt idx="2168">
                  <c:v>36.216666666666669</c:v>
                </c:pt>
                <c:pt idx="2169">
                  <c:v>36.233333333333334</c:v>
                </c:pt>
                <c:pt idx="2170">
                  <c:v>36.25</c:v>
                </c:pt>
                <c:pt idx="2171">
                  <c:v>36.266666666666666</c:v>
                </c:pt>
                <c:pt idx="2172">
                  <c:v>36.283333333333331</c:v>
                </c:pt>
                <c:pt idx="2173">
                  <c:v>36.299999999999997</c:v>
                </c:pt>
                <c:pt idx="2174">
                  <c:v>36.31666666666667</c:v>
                </c:pt>
                <c:pt idx="2175">
                  <c:v>36.333333333333336</c:v>
                </c:pt>
                <c:pt idx="2176">
                  <c:v>36.35</c:v>
                </c:pt>
                <c:pt idx="2177">
                  <c:v>36.366666666666667</c:v>
                </c:pt>
                <c:pt idx="2178">
                  <c:v>36.383333333333333</c:v>
                </c:pt>
                <c:pt idx="2179">
                  <c:v>36.4</c:v>
                </c:pt>
                <c:pt idx="2180">
                  <c:v>36.416666666666664</c:v>
                </c:pt>
                <c:pt idx="2181">
                  <c:v>36.43333333333333</c:v>
                </c:pt>
                <c:pt idx="2182">
                  <c:v>36.450000000000003</c:v>
                </c:pt>
                <c:pt idx="2183">
                  <c:v>36.466666666666669</c:v>
                </c:pt>
                <c:pt idx="2184">
                  <c:v>36.483333333333334</c:v>
                </c:pt>
                <c:pt idx="2185">
                  <c:v>36.5</c:v>
                </c:pt>
                <c:pt idx="2186">
                  <c:v>36.516666666666666</c:v>
                </c:pt>
                <c:pt idx="2187">
                  <c:v>36.533333333333331</c:v>
                </c:pt>
                <c:pt idx="2188">
                  <c:v>36.549999999999997</c:v>
                </c:pt>
                <c:pt idx="2189">
                  <c:v>36.56666666666667</c:v>
                </c:pt>
                <c:pt idx="2190">
                  <c:v>36.583333333333336</c:v>
                </c:pt>
                <c:pt idx="2191">
                  <c:v>36.6</c:v>
                </c:pt>
                <c:pt idx="2192">
                  <c:v>36.616666666666667</c:v>
                </c:pt>
                <c:pt idx="2193">
                  <c:v>36.633333333333333</c:v>
                </c:pt>
                <c:pt idx="2194">
                  <c:v>36.65</c:v>
                </c:pt>
                <c:pt idx="2195">
                  <c:v>36.666666666666664</c:v>
                </c:pt>
                <c:pt idx="2196">
                  <c:v>36.68333333333333</c:v>
                </c:pt>
                <c:pt idx="2197">
                  <c:v>36.700000000000003</c:v>
                </c:pt>
                <c:pt idx="2198">
                  <c:v>36.716666666666669</c:v>
                </c:pt>
                <c:pt idx="2199">
                  <c:v>36.733333333333334</c:v>
                </c:pt>
                <c:pt idx="2200">
                  <c:v>36.75</c:v>
                </c:pt>
                <c:pt idx="2201">
                  <c:v>36.766666666666666</c:v>
                </c:pt>
                <c:pt idx="2202">
                  <c:v>36.783333333333331</c:v>
                </c:pt>
                <c:pt idx="2203">
                  <c:v>36.799999999999997</c:v>
                </c:pt>
                <c:pt idx="2204">
                  <c:v>36.81666666666667</c:v>
                </c:pt>
                <c:pt idx="2205">
                  <c:v>36.833333333333336</c:v>
                </c:pt>
                <c:pt idx="2206">
                  <c:v>36.85</c:v>
                </c:pt>
                <c:pt idx="2207">
                  <c:v>36.866666666666667</c:v>
                </c:pt>
                <c:pt idx="2208">
                  <c:v>36.883333333333333</c:v>
                </c:pt>
                <c:pt idx="2209">
                  <c:v>36.9</c:v>
                </c:pt>
                <c:pt idx="2210">
                  <c:v>36.916666666666664</c:v>
                </c:pt>
                <c:pt idx="2211">
                  <c:v>36.93333333333333</c:v>
                </c:pt>
                <c:pt idx="2212">
                  <c:v>36.950000000000003</c:v>
                </c:pt>
                <c:pt idx="2213">
                  <c:v>36.966666666666669</c:v>
                </c:pt>
                <c:pt idx="2214">
                  <c:v>36.983333333333334</c:v>
                </c:pt>
                <c:pt idx="2215">
                  <c:v>37</c:v>
                </c:pt>
                <c:pt idx="2216">
                  <c:v>37.016666666666666</c:v>
                </c:pt>
                <c:pt idx="2217">
                  <c:v>37.033333333333331</c:v>
                </c:pt>
                <c:pt idx="2218">
                  <c:v>37.049999999999997</c:v>
                </c:pt>
                <c:pt idx="2219">
                  <c:v>37.06666666666667</c:v>
                </c:pt>
                <c:pt idx="2220">
                  <c:v>37.083333333333336</c:v>
                </c:pt>
                <c:pt idx="2221">
                  <c:v>37.1</c:v>
                </c:pt>
                <c:pt idx="2222">
                  <c:v>37.116666666666667</c:v>
                </c:pt>
                <c:pt idx="2223">
                  <c:v>37.133333333333333</c:v>
                </c:pt>
                <c:pt idx="2224">
                  <c:v>37.15</c:v>
                </c:pt>
                <c:pt idx="2225">
                  <c:v>37.166666666666664</c:v>
                </c:pt>
                <c:pt idx="2226">
                  <c:v>37.18333333333333</c:v>
                </c:pt>
                <c:pt idx="2227">
                  <c:v>37.200000000000003</c:v>
                </c:pt>
                <c:pt idx="2228">
                  <c:v>37.216666666666669</c:v>
                </c:pt>
                <c:pt idx="2229">
                  <c:v>37.233333333333334</c:v>
                </c:pt>
                <c:pt idx="2230">
                  <c:v>37.25</c:v>
                </c:pt>
                <c:pt idx="2231">
                  <c:v>37.266666666666666</c:v>
                </c:pt>
                <c:pt idx="2232">
                  <c:v>37.283333333333331</c:v>
                </c:pt>
                <c:pt idx="2233">
                  <c:v>37.299999999999997</c:v>
                </c:pt>
                <c:pt idx="2234">
                  <c:v>37.31666666666667</c:v>
                </c:pt>
                <c:pt idx="2235">
                  <c:v>37.333333333333336</c:v>
                </c:pt>
                <c:pt idx="2236">
                  <c:v>37.35</c:v>
                </c:pt>
                <c:pt idx="2237">
                  <c:v>37.366666666666667</c:v>
                </c:pt>
                <c:pt idx="2238">
                  <c:v>37.383333333333333</c:v>
                </c:pt>
                <c:pt idx="2239">
                  <c:v>37.4</c:v>
                </c:pt>
                <c:pt idx="2240">
                  <c:v>37.416666666666664</c:v>
                </c:pt>
                <c:pt idx="2241">
                  <c:v>37.43333333333333</c:v>
                </c:pt>
                <c:pt idx="2242">
                  <c:v>37.450000000000003</c:v>
                </c:pt>
                <c:pt idx="2243">
                  <c:v>37.466666666666669</c:v>
                </c:pt>
                <c:pt idx="2244">
                  <c:v>37.483333333333334</c:v>
                </c:pt>
                <c:pt idx="2245">
                  <c:v>37.5</c:v>
                </c:pt>
                <c:pt idx="2246">
                  <c:v>37.516666666666666</c:v>
                </c:pt>
                <c:pt idx="2247">
                  <c:v>37.533333333333331</c:v>
                </c:pt>
                <c:pt idx="2248">
                  <c:v>37.549999999999997</c:v>
                </c:pt>
                <c:pt idx="2249">
                  <c:v>37.56666666666667</c:v>
                </c:pt>
                <c:pt idx="2250">
                  <c:v>37.583333333333336</c:v>
                </c:pt>
                <c:pt idx="2251">
                  <c:v>37.6</c:v>
                </c:pt>
                <c:pt idx="2252">
                  <c:v>37.616666666666667</c:v>
                </c:pt>
                <c:pt idx="2253">
                  <c:v>37.633333333333333</c:v>
                </c:pt>
                <c:pt idx="2254">
                  <c:v>37.65</c:v>
                </c:pt>
                <c:pt idx="2255">
                  <c:v>37.666666666666664</c:v>
                </c:pt>
                <c:pt idx="2256">
                  <c:v>37.68333333333333</c:v>
                </c:pt>
                <c:pt idx="2257">
                  <c:v>37.700000000000003</c:v>
                </c:pt>
                <c:pt idx="2258">
                  <c:v>37.716666666666669</c:v>
                </c:pt>
                <c:pt idx="2259">
                  <c:v>37.733333333333334</c:v>
                </c:pt>
                <c:pt idx="2260">
                  <c:v>37.75</c:v>
                </c:pt>
                <c:pt idx="2261">
                  <c:v>37.766666666666666</c:v>
                </c:pt>
                <c:pt idx="2262">
                  <c:v>37.783333333333331</c:v>
                </c:pt>
                <c:pt idx="2263">
                  <c:v>37.799999999999997</c:v>
                </c:pt>
                <c:pt idx="2264">
                  <c:v>37.81666666666667</c:v>
                </c:pt>
                <c:pt idx="2265">
                  <c:v>37.833333333333336</c:v>
                </c:pt>
                <c:pt idx="2266">
                  <c:v>37.85</c:v>
                </c:pt>
                <c:pt idx="2267">
                  <c:v>37.866666666666667</c:v>
                </c:pt>
                <c:pt idx="2268">
                  <c:v>37.883333333333333</c:v>
                </c:pt>
                <c:pt idx="2269">
                  <c:v>37.9</c:v>
                </c:pt>
                <c:pt idx="2270">
                  <c:v>37.916666666666664</c:v>
                </c:pt>
                <c:pt idx="2271">
                  <c:v>37.93333333333333</c:v>
                </c:pt>
                <c:pt idx="2272">
                  <c:v>37.950000000000003</c:v>
                </c:pt>
                <c:pt idx="2273">
                  <c:v>37.966666666666669</c:v>
                </c:pt>
                <c:pt idx="2274">
                  <c:v>37.983333333333334</c:v>
                </c:pt>
                <c:pt idx="2275">
                  <c:v>38</c:v>
                </c:pt>
                <c:pt idx="2276">
                  <c:v>38.016666666666666</c:v>
                </c:pt>
                <c:pt idx="2277">
                  <c:v>38.033333333333331</c:v>
                </c:pt>
                <c:pt idx="2278">
                  <c:v>38.049999999999997</c:v>
                </c:pt>
                <c:pt idx="2279">
                  <c:v>38.06666666666667</c:v>
                </c:pt>
                <c:pt idx="2280">
                  <c:v>38.083333333333336</c:v>
                </c:pt>
                <c:pt idx="2281">
                  <c:v>38.1</c:v>
                </c:pt>
                <c:pt idx="2282">
                  <c:v>38.116666666666667</c:v>
                </c:pt>
                <c:pt idx="2283">
                  <c:v>38.133333333333333</c:v>
                </c:pt>
                <c:pt idx="2284">
                  <c:v>38.15</c:v>
                </c:pt>
                <c:pt idx="2285">
                  <c:v>38.166666666666664</c:v>
                </c:pt>
                <c:pt idx="2286">
                  <c:v>38.18333333333333</c:v>
                </c:pt>
                <c:pt idx="2287">
                  <c:v>38.200000000000003</c:v>
                </c:pt>
                <c:pt idx="2288">
                  <c:v>38.216666666666669</c:v>
                </c:pt>
                <c:pt idx="2289">
                  <c:v>38.233333333333334</c:v>
                </c:pt>
                <c:pt idx="2290">
                  <c:v>38.25</c:v>
                </c:pt>
                <c:pt idx="2291">
                  <c:v>38.266666666666666</c:v>
                </c:pt>
                <c:pt idx="2292">
                  <c:v>38.283333333333331</c:v>
                </c:pt>
                <c:pt idx="2293">
                  <c:v>38.299999999999997</c:v>
                </c:pt>
                <c:pt idx="2294">
                  <c:v>38.31666666666667</c:v>
                </c:pt>
                <c:pt idx="2295">
                  <c:v>38.333333333333336</c:v>
                </c:pt>
                <c:pt idx="2296">
                  <c:v>38.35</c:v>
                </c:pt>
                <c:pt idx="2297">
                  <c:v>38.366666666666667</c:v>
                </c:pt>
                <c:pt idx="2298">
                  <c:v>38.383333333333333</c:v>
                </c:pt>
                <c:pt idx="2299">
                  <c:v>38.4</c:v>
                </c:pt>
                <c:pt idx="2300">
                  <c:v>38.416666666666664</c:v>
                </c:pt>
                <c:pt idx="2301">
                  <c:v>38.43333333333333</c:v>
                </c:pt>
                <c:pt idx="2302">
                  <c:v>38.450000000000003</c:v>
                </c:pt>
                <c:pt idx="2303">
                  <c:v>38.466666666666669</c:v>
                </c:pt>
                <c:pt idx="2304">
                  <c:v>38.483333333333334</c:v>
                </c:pt>
                <c:pt idx="2305">
                  <c:v>38.5</c:v>
                </c:pt>
                <c:pt idx="2306">
                  <c:v>38.516666666666666</c:v>
                </c:pt>
                <c:pt idx="2307">
                  <c:v>38.533333333333331</c:v>
                </c:pt>
                <c:pt idx="2308">
                  <c:v>38.549999999999997</c:v>
                </c:pt>
                <c:pt idx="2309">
                  <c:v>38.56666666666667</c:v>
                </c:pt>
                <c:pt idx="2310">
                  <c:v>38.583333333333336</c:v>
                </c:pt>
                <c:pt idx="2311">
                  <c:v>38.6</c:v>
                </c:pt>
                <c:pt idx="2312">
                  <c:v>38.616666666666667</c:v>
                </c:pt>
                <c:pt idx="2313">
                  <c:v>38.633333333333333</c:v>
                </c:pt>
                <c:pt idx="2314">
                  <c:v>38.65</c:v>
                </c:pt>
                <c:pt idx="2315">
                  <c:v>38.666666666666664</c:v>
                </c:pt>
                <c:pt idx="2316">
                  <c:v>38.68333333333333</c:v>
                </c:pt>
                <c:pt idx="2317">
                  <c:v>38.700000000000003</c:v>
                </c:pt>
                <c:pt idx="2318">
                  <c:v>38.716666666666669</c:v>
                </c:pt>
                <c:pt idx="2319">
                  <c:v>38.733333333333334</c:v>
                </c:pt>
                <c:pt idx="2320">
                  <c:v>38.75</c:v>
                </c:pt>
                <c:pt idx="2321">
                  <c:v>38.766666666666666</c:v>
                </c:pt>
                <c:pt idx="2322">
                  <c:v>38.783333333333331</c:v>
                </c:pt>
                <c:pt idx="2323">
                  <c:v>38.799999999999997</c:v>
                </c:pt>
                <c:pt idx="2324">
                  <c:v>38.81666666666667</c:v>
                </c:pt>
                <c:pt idx="2325">
                  <c:v>38.833333333333336</c:v>
                </c:pt>
                <c:pt idx="2326">
                  <c:v>38.85</c:v>
                </c:pt>
                <c:pt idx="2327">
                  <c:v>38.866666666666667</c:v>
                </c:pt>
                <c:pt idx="2328">
                  <c:v>38.883333333333333</c:v>
                </c:pt>
                <c:pt idx="2329">
                  <c:v>38.9</c:v>
                </c:pt>
                <c:pt idx="2330">
                  <c:v>38.916666666666664</c:v>
                </c:pt>
                <c:pt idx="2331">
                  <c:v>38.93333333333333</c:v>
                </c:pt>
                <c:pt idx="2332">
                  <c:v>38.950000000000003</c:v>
                </c:pt>
                <c:pt idx="2333">
                  <c:v>38.966666666666669</c:v>
                </c:pt>
                <c:pt idx="2334">
                  <c:v>38.983333333333334</c:v>
                </c:pt>
                <c:pt idx="2335">
                  <c:v>39</c:v>
                </c:pt>
                <c:pt idx="2336">
                  <c:v>39.016666666666666</c:v>
                </c:pt>
                <c:pt idx="2337">
                  <c:v>39.033333333333331</c:v>
                </c:pt>
                <c:pt idx="2338">
                  <c:v>39.049999999999997</c:v>
                </c:pt>
                <c:pt idx="2339">
                  <c:v>39.06666666666667</c:v>
                </c:pt>
                <c:pt idx="2340">
                  <c:v>39.083333333333336</c:v>
                </c:pt>
                <c:pt idx="2341">
                  <c:v>39.1</c:v>
                </c:pt>
                <c:pt idx="2342">
                  <c:v>39.116666666666667</c:v>
                </c:pt>
                <c:pt idx="2343">
                  <c:v>39.133333333333333</c:v>
                </c:pt>
                <c:pt idx="2344">
                  <c:v>39.15</c:v>
                </c:pt>
                <c:pt idx="2345">
                  <c:v>39.166666666666664</c:v>
                </c:pt>
                <c:pt idx="2346">
                  <c:v>39.18333333333333</c:v>
                </c:pt>
                <c:pt idx="2347">
                  <c:v>39.200000000000003</c:v>
                </c:pt>
                <c:pt idx="2348">
                  <c:v>39.216666666666669</c:v>
                </c:pt>
                <c:pt idx="2349">
                  <c:v>39.233333333333334</c:v>
                </c:pt>
                <c:pt idx="2350">
                  <c:v>39.25</c:v>
                </c:pt>
                <c:pt idx="2351">
                  <c:v>39.266666666666666</c:v>
                </c:pt>
                <c:pt idx="2352">
                  <c:v>39.283333333333331</c:v>
                </c:pt>
                <c:pt idx="2353">
                  <c:v>39.299999999999997</c:v>
                </c:pt>
                <c:pt idx="2354">
                  <c:v>39.31666666666667</c:v>
                </c:pt>
                <c:pt idx="2355">
                  <c:v>39.333333333333336</c:v>
                </c:pt>
                <c:pt idx="2356">
                  <c:v>39.35</c:v>
                </c:pt>
                <c:pt idx="2357">
                  <c:v>39.366666666666667</c:v>
                </c:pt>
                <c:pt idx="2358">
                  <c:v>39.383333333333333</c:v>
                </c:pt>
                <c:pt idx="2359">
                  <c:v>39.4</c:v>
                </c:pt>
                <c:pt idx="2360">
                  <c:v>39.416666666666664</c:v>
                </c:pt>
                <c:pt idx="2361">
                  <c:v>39.43333333333333</c:v>
                </c:pt>
                <c:pt idx="2362">
                  <c:v>39.450000000000003</c:v>
                </c:pt>
                <c:pt idx="2363">
                  <c:v>39.466666666666669</c:v>
                </c:pt>
                <c:pt idx="2364">
                  <c:v>39.483333333333334</c:v>
                </c:pt>
                <c:pt idx="2365">
                  <c:v>39.5</c:v>
                </c:pt>
                <c:pt idx="2366">
                  <c:v>39.516666666666666</c:v>
                </c:pt>
                <c:pt idx="2367">
                  <c:v>39.533333333333331</c:v>
                </c:pt>
                <c:pt idx="2368">
                  <c:v>39.549999999999997</c:v>
                </c:pt>
                <c:pt idx="2369">
                  <c:v>39.56666666666667</c:v>
                </c:pt>
                <c:pt idx="2370">
                  <c:v>39.583333333333336</c:v>
                </c:pt>
                <c:pt idx="2371">
                  <c:v>39.6</c:v>
                </c:pt>
                <c:pt idx="2372">
                  <c:v>39.616666666666667</c:v>
                </c:pt>
                <c:pt idx="2373">
                  <c:v>39.633333333333333</c:v>
                </c:pt>
                <c:pt idx="2374">
                  <c:v>39.65</c:v>
                </c:pt>
                <c:pt idx="2375">
                  <c:v>39.666666666666664</c:v>
                </c:pt>
                <c:pt idx="2376">
                  <c:v>39.68333333333333</c:v>
                </c:pt>
                <c:pt idx="2377">
                  <c:v>39.700000000000003</c:v>
                </c:pt>
                <c:pt idx="2378">
                  <c:v>39.716666666666669</c:v>
                </c:pt>
                <c:pt idx="2379">
                  <c:v>39.733333333333334</c:v>
                </c:pt>
                <c:pt idx="2380">
                  <c:v>39.75</c:v>
                </c:pt>
                <c:pt idx="2381">
                  <c:v>39.766666666666666</c:v>
                </c:pt>
                <c:pt idx="2382">
                  <c:v>39.783333333333331</c:v>
                </c:pt>
                <c:pt idx="2383">
                  <c:v>39.799999999999997</c:v>
                </c:pt>
                <c:pt idx="2384">
                  <c:v>39.81666666666667</c:v>
                </c:pt>
                <c:pt idx="2385">
                  <c:v>39.833333333333336</c:v>
                </c:pt>
                <c:pt idx="2386">
                  <c:v>39.85</c:v>
                </c:pt>
                <c:pt idx="2387">
                  <c:v>39.866666666666667</c:v>
                </c:pt>
                <c:pt idx="2388">
                  <c:v>39.883333333333333</c:v>
                </c:pt>
                <c:pt idx="2389">
                  <c:v>39.9</c:v>
                </c:pt>
                <c:pt idx="2390">
                  <c:v>39.916666666666664</c:v>
                </c:pt>
                <c:pt idx="2391">
                  <c:v>39.93333333333333</c:v>
                </c:pt>
                <c:pt idx="2392">
                  <c:v>39.950000000000003</c:v>
                </c:pt>
                <c:pt idx="2393">
                  <c:v>39.966666666666669</c:v>
                </c:pt>
                <c:pt idx="2394">
                  <c:v>39.983333333333334</c:v>
                </c:pt>
                <c:pt idx="2395">
                  <c:v>40</c:v>
                </c:pt>
                <c:pt idx="2396">
                  <c:v>40.016666666666666</c:v>
                </c:pt>
                <c:pt idx="2397">
                  <c:v>40.033333333333331</c:v>
                </c:pt>
                <c:pt idx="2398">
                  <c:v>40.049999999999997</c:v>
                </c:pt>
                <c:pt idx="2399">
                  <c:v>40.06666666666667</c:v>
                </c:pt>
                <c:pt idx="2400">
                  <c:v>40.083333333333336</c:v>
                </c:pt>
                <c:pt idx="2401">
                  <c:v>40.1</c:v>
                </c:pt>
                <c:pt idx="2402">
                  <c:v>40.116666666666667</c:v>
                </c:pt>
                <c:pt idx="2403">
                  <c:v>40.133333333333333</c:v>
                </c:pt>
                <c:pt idx="2404">
                  <c:v>40.15</c:v>
                </c:pt>
                <c:pt idx="2405">
                  <c:v>40.166666666666664</c:v>
                </c:pt>
                <c:pt idx="2406">
                  <c:v>40.18333333333333</c:v>
                </c:pt>
                <c:pt idx="2407">
                  <c:v>40.200000000000003</c:v>
                </c:pt>
                <c:pt idx="2408">
                  <c:v>40.216666666666669</c:v>
                </c:pt>
                <c:pt idx="2409">
                  <c:v>40.233333333333334</c:v>
                </c:pt>
                <c:pt idx="2410">
                  <c:v>40.25</c:v>
                </c:pt>
                <c:pt idx="2411">
                  <c:v>40.266666666666666</c:v>
                </c:pt>
                <c:pt idx="2412">
                  <c:v>40.283333333333331</c:v>
                </c:pt>
                <c:pt idx="2413">
                  <c:v>40.299999999999997</c:v>
                </c:pt>
                <c:pt idx="2414">
                  <c:v>40.31666666666667</c:v>
                </c:pt>
                <c:pt idx="2415">
                  <c:v>40.333333333333336</c:v>
                </c:pt>
                <c:pt idx="2416">
                  <c:v>40.35</c:v>
                </c:pt>
                <c:pt idx="2417">
                  <c:v>40.366666666666667</c:v>
                </c:pt>
                <c:pt idx="2418">
                  <c:v>40.383333333333333</c:v>
                </c:pt>
                <c:pt idx="2419">
                  <c:v>40.4</c:v>
                </c:pt>
                <c:pt idx="2420">
                  <c:v>40.416666666666664</c:v>
                </c:pt>
                <c:pt idx="2421">
                  <c:v>40.43333333333333</c:v>
                </c:pt>
                <c:pt idx="2422">
                  <c:v>40.450000000000003</c:v>
                </c:pt>
                <c:pt idx="2423">
                  <c:v>40.466666666666669</c:v>
                </c:pt>
                <c:pt idx="2424">
                  <c:v>40.483333333333334</c:v>
                </c:pt>
                <c:pt idx="2425">
                  <c:v>40.5</c:v>
                </c:pt>
                <c:pt idx="2426">
                  <c:v>40.516666666666666</c:v>
                </c:pt>
                <c:pt idx="2427">
                  <c:v>40.533333333333331</c:v>
                </c:pt>
                <c:pt idx="2428">
                  <c:v>40.549999999999997</c:v>
                </c:pt>
                <c:pt idx="2429">
                  <c:v>40.56666666666667</c:v>
                </c:pt>
                <c:pt idx="2430">
                  <c:v>40.583333333333336</c:v>
                </c:pt>
                <c:pt idx="2431">
                  <c:v>40.6</c:v>
                </c:pt>
                <c:pt idx="2432">
                  <c:v>40.616666666666667</c:v>
                </c:pt>
                <c:pt idx="2433">
                  <c:v>40.633333333333333</c:v>
                </c:pt>
                <c:pt idx="2434">
                  <c:v>40.65</c:v>
                </c:pt>
                <c:pt idx="2435">
                  <c:v>40.666666666666664</c:v>
                </c:pt>
                <c:pt idx="2436">
                  <c:v>40.68333333333333</c:v>
                </c:pt>
                <c:pt idx="2437">
                  <c:v>40.700000000000003</c:v>
                </c:pt>
                <c:pt idx="2438">
                  <c:v>40.716666666666669</c:v>
                </c:pt>
                <c:pt idx="2439">
                  <c:v>40.733333333333334</c:v>
                </c:pt>
                <c:pt idx="2440">
                  <c:v>40.75</c:v>
                </c:pt>
                <c:pt idx="2441">
                  <c:v>40.766666666666666</c:v>
                </c:pt>
                <c:pt idx="2442">
                  <c:v>40.783333333333331</c:v>
                </c:pt>
                <c:pt idx="2443">
                  <c:v>40.799999999999997</c:v>
                </c:pt>
                <c:pt idx="2444">
                  <c:v>40.81666666666667</c:v>
                </c:pt>
                <c:pt idx="2445">
                  <c:v>40.833333333333336</c:v>
                </c:pt>
                <c:pt idx="2446">
                  <c:v>40.85</c:v>
                </c:pt>
                <c:pt idx="2447">
                  <c:v>40.866666666666667</c:v>
                </c:pt>
                <c:pt idx="2448">
                  <c:v>40.883333333333333</c:v>
                </c:pt>
                <c:pt idx="2449">
                  <c:v>40.9</c:v>
                </c:pt>
                <c:pt idx="2450">
                  <c:v>40.916666666666664</c:v>
                </c:pt>
                <c:pt idx="2451">
                  <c:v>40.93333333333333</c:v>
                </c:pt>
                <c:pt idx="2452">
                  <c:v>40.950000000000003</c:v>
                </c:pt>
                <c:pt idx="2453">
                  <c:v>40.966666666666669</c:v>
                </c:pt>
                <c:pt idx="2454">
                  <c:v>40.983333333333334</c:v>
                </c:pt>
                <c:pt idx="2455">
                  <c:v>41</c:v>
                </c:pt>
                <c:pt idx="2456">
                  <c:v>41.016666666666666</c:v>
                </c:pt>
              </c:numCache>
            </c:numRef>
          </c:xVal>
          <c:yVal>
            <c:numRef>
              <c:f>'35C'!$J$3:$J$2459</c:f>
              <c:numCache>
                <c:formatCode>General</c:formatCode>
                <c:ptCount val="2457"/>
                <c:pt idx="0">
                  <c:v>3.517E-2</c:v>
                </c:pt>
                <c:pt idx="1">
                  <c:v>3.1289999999999998E-2</c:v>
                </c:pt>
                <c:pt idx="2" formatCode="0.00E+00">
                  <c:v>2.8840000000000001E-2</c:v>
                </c:pt>
                <c:pt idx="3">
                  <c:v>2.4879999999999999E-2</c:v>
                </c:pt>
                <c:pt idx="4">
                  <c:v>1.804E-2</c:v>
                </c:pt>
                <c:pt idx="5">
                  <c:v>1.504E-2</c:v>
                </c:pt>
                <c:pt idx="6">
                  <c:v>1.43E-2</c:v>
                </c:pt>
                <c:pt idx="7">
                  <c:v>2.035E-2</c:v>
                </c:pt>
                <c:pt idx="8">
                  <c:v>2.3210000000000001E-2</c:v>
                </c:pt>
                <c:pt idx="9">
                  <c:v>2.699E-2</c:v>
                </c:pt>
                <c:pt idx="10">
                  <c:v>2.843E-2</c:v>
                </c:pt>
                <c:pt idx="11">
                  <c:v>2.9659999999999999E-2</c:v>
                </c:pt>
                <c:pt idx="12">
                  <c:v>2.6200000000000001E-2</c:v>
                </c:pt>
                <c:pt idx="13">
                  <c:v>2.5340000000000001E-2</c:v>
                </c:pt>
                <c:pt idx="14">
                  <c:v>2.0840000000000001E-2</c:v>
                </c:pt>
                <c:pt idx="15">
                  <c:v>1.9140000000000001E-2</c:v>
                </c:pt>
                <c:pt idx="16" formatCode="0.00E+00">
                  <c:v>1.5270000000000001E-2</c:v>
                </c:pt>
                <c:pt idx="17">
                  <c:v>1.089E-2</c:v>
                </c:pt>
                <c:pt idx="18" formatCode="0.00E+00">
                  <c:v>7.4400000000000004E-3</c:v>
                </c:pt>
                <c:pt idx="19">
                  <c:v>4.7699999999999999E-3</c:v>
                </c:pt>
                <c:pt idx="20">
                  <c:v>5.5399999999999998E-3</c:v>
                </c:pt>
                <c:pt idx="21">
                  <c:v>5.7299999999999999E-3</c:v>
                </c:pt>
                <c:pt idx="22">
                  <c:v>1.269E-2</c:v>
                </c:pt>
                <c:pt idx="23">
                  <c:v>1.204E-2</c:v>
                </c:pt>
                <c:pt idx="24" formatCode="0.00E+00">
                  <c:v>1.3390000000000001E-2</c:v>
                </c:pt>
                <c:pt idx="25" formatCode="0.00E+00">
                  <c:v>1.149E-2</c:v>
                </c:pt>
                <c:pt idx="26" formatCode="0.00E+00">
                  <c:v>1.502E-2</c:v>
                </c:pt>
                <c:pt idx="27">
                  <c:v>9.4699999999999993E-3</c:v>
                </c:pt>
                <c:pt idx="28">
                  <c:v>7.1399999999999996E-3</c:v>
                </c:pt>
                <c:pt idx="29" formatCode="0.00E+00">
                  <c:v>7.7000000000000002E-3</c:v>
                </c:pt>
                <c:pt idx="30" formatCode="0.00E+00">
                  <c:v>8.8900000000000003E-3</c:v>
                </c:pt>
                <c:pt idx="31" formatCode="0.00E+00">
                  <c:v>3.64E-3</c:v>
                </c:pt>
                <c:pt idx="32">
                  <c:v>4.0299999999999997E-3</c:v>
                </c:pt>
                <c:pt idx="33" formatCode="0.00E+00">
                  <c:v>4.2599999999999999E-3</c:v>
                </c:pt>
                <c:pt idx="34">
                  <c:v>2.8500000000000001E-3</c:v>
                </c:pt>
                <c:pt idx="35" formatCode="0.00E+00">
                  <c:v>3.1585400000000002E-4</c:v>
                </c:pt>
                <c:pt idx="36">
                  <c:v>3.8899999999999998E-3</c:v>
                </c:pt>
                <c:pt idx="37">
                  <c:v>7.8799999999999999E-3</c:v>
                </c:pt>
                <c:pt idx="38">
                  <c:v>1.171E-2</c:v>
                </c:pt>
                <c:pt idx="39">
                  <c:v>1.34E-2</c:v>
                </c:pt>
                <c:pt idx="40">
                  <c:v>1.5630000000000002E-2</c:v>
                </c:pt>
                <c:pt idx="41">
                  <c:v>1.184E-2</c:v>
                </c:pt>
                <c:pt idx="42">
                  <c:v>4.1999999999999997E-3</c:v>
                </c:pt>
                <c:pt idx="43" formatCode="0.00E+00">
                  <c:v>-2.6072699999999999E-4</c:v>
                </c:pt>
                <c:pt idx="44" formatCode="0.00E+00">
                  <c:v>-2.0400000000000001E-3</c:v>
                </c:pt>
                <c:pt idx="45" formatCode="0.00E+00">
                  <c:v>-6.13E-3</c:v>
                </c:pt>
                <c:pt idx="46">
                  <c:v>-4.5999999999999999E-3</c:v>
                </c:pt>
                <c:pt idx="47">
                  <c:v>-3.7100000000000002E-3</c:v>
                </c:pt>
                <c:pt idx="48">
                  <c:v>-1.1800000000000001E-3</c:v>
                </c:pt>
                <c:pt idx="49">
                  <c:v>-1.67E-3</c:v>
                </c:pt>
                <c:pt idx="50" formatCode="0.00E+00">
                  <c:v>-4.3574500000000002E-4</c:v>
                </c:pt>
                <c:pt idx="51">
                  <c:v>-1.3799999999999999E-3</c:v>
                </c:pt>
                <c:pt idx="52">
                  <c:v>1.98E-3</c:v>
                </c:pt>
                <c:pt idx="53">
                  <c:v>1.4599999999999999E-3</c:v>
                </c:pt>
                <c:pt idx="54">
                  <c:v>1.2600000000000001E-3</c:v>
                </c:pt>
                <c:pt idx="55" formatCode="0.00E+00">
                  <c:v>1.1100000000000001E-3</c:v>
                </c:pt>
                <c:pt idx="56" formatCode="0.00E+00">
                  <c:v>0</c:v>
                </c:pt>
                <c:pt idx="57" formatCode="0.00E+00">
                  <c:v>-4.6550000000000001E-2</c:v>
                </c:pt>
                <c:pt idx="58">
                  <c:v>-0.25201000000000001</c:v>
                </c:pt>
                <c:pt idx="59">
                  <c:v>-0.45584000000000002</c:v>
                </c:pt>
                <c:pt idx="60">
                  <c:v>-0.63761999999999996</c:v>
                </c:pt>
                <c:pt idx="61">
                  <c:v>-0.77876999999999996</c:v>
                </c:pt>
                <c:pt idx="62">
                  <c:v>-0.83757999999999999</c:v>
                </c:pt>
                <c:pt idx="63">
                  <c:v>-0.70170999999999994</c:v>
                </c:pt>
                <c:pt idx="64">
                  <c:v>-0.54295000000000004</c:v>
                </c:pt>
                <c:pt idx="65">
                  <c:v>-0.39108999999999999</c:v>
                </c:pt>
                <c:pt idx="66">
                  <c:v>-0.27121000000000001</c:v>
                </c:pt>
                <c:pt idx="67">
                  <c:v>-0.18471000000000001</c:v>
                </c:pt>
                <c:pt idx="68">
                  <c:v>-0.13100999999999999</c:v>
                </c:pt>
                <c:pt idx="69">
                  <c:v>-0.10124</c:v>
                </c:pt>
                <c:pt idx="70">
                  <c:v>-8.3030000000000007E-2</c:v>
                </c:pt>
                <c:pt idx="71">
                  <c:v>-7.288E-2</c:v>
                </c:pt>
                <c:pt idx="72">
                  <c:v>-6.6839999999999997E-2</c:v>
                </c:pt>
                <c:pt idx="73">
                  <c:v>-5.7829999999999999E-2</c:v>
                </c:pt>
                <c:pt idx="74">
                  <c:v>-4.9739999999999999E-2</c:v>
                </c:pt>
                <c:pt idx="75">
                  <c:v>-4.0640000000000003E-2</c:v>
                </c:pt>
                <c:pt idx="76">
                  <c:v>-3.4470000000000001E-2</c:v>
                </c:pt>
                <c:pt idx="77">
                  <c:v>-3.3119999999999997E-2</c:v>
                </c:pt>
                <c:pt idx="78">
                  <c:v>-3.6200000000000003E-2</c:v>
                </c:pt>
                <c:pt idx="79">
                  <c:v>-3.3750000000000002E-2</c:v>
                </c:pt>
                <c:pt idx="80">
                  <c:v>-3.5950000000000003E-2</c:v>
                </c:pt>
                <c:pt idx="81">
                  <c:v>-3.1669999999999997E-2</c:v>
                </c:pt>
                <c:pt idx="82">
                  <c:v>-2.6929999999999999E-2</c:v>
                </c:pt>
                <c:pt idx="83">
                  <c:v>-2.486E-2</c:v>
                </c:pt>
                <c:pt idx="84" formatCode="0.00E+00">
                  <c:v>-2.2249999999999999E-2</c:v>
                </c:pt>
                <c:pt idx="85" formatCode="0.00E+00">
                  <c:v>-1.934E-2</c:v>
                </c:pt>
                <c:pt idx="86" formatCode="0.00E+00">
                  <c:v>-2.2970000000000001E-2</c:v>
                </c:pt>
                <c:pt idx="87" formatCode="0.00E+00">
                  <c:v>-2.3369999999999998E-2</c:v>
                </c:pt>
                <c:pt idx="88" formatCode="0.00E+00">
                  <c:v>-1.9630000000000002E-2</c:v>
                </c:pt>
                <c:pt idx="89" formatCode="0.00E+00">
                  <c:v>-2.087E-2</c:v>
                </c:pt>
                <c:pt idx="90" formatCode="0.00E+00">
                  <c:v>-1.7749999999999998E-2</c:v>
                </c:pt>
                <c:pt idx="91">
                  <c:v>-1.468E-2</c:v>
                </c:pt>
                <c:pt idx="92">
                  <c:v>-1.057E-2</c:v>
                </c:pt>
                <c:pt idx="93">
                  <c:v>-8.0000000000000002E-3</c:v>
                </c:pt>
                <c:pt idx="94">
                  <c:v>-6.6E-3</c:v>
                </c:pt>
                <c:pt idx="95">
                  <c:v>-1.1140000000000001E-2</c:v>
                </c:pt>
                <c:pt idx="96">
                  <c:v>-8.9099999999999995E-3</c:v>
                </c:pt>
                <c:pt idx="97" formatCode="0.00E+00">
                  <c:v>-1.333E-2</c:v>
                </c:pt>
                <c:pt idx="98" formatCode="0.00E+00">
                  <c:v>-1.536E-2</c:v>
                </c:pt>
                <c:pt idx="99" formatCode="0.00E+00">
                  <c:v>-1.342E-2</c:v>
                </c:pt>
                <c:pt idx="100" formatCode="0.00E+00">
                  <c:v>-9.5499999999999995E-3</c:v>
                </c:pt>
                <c:pt idx="101" formatCode="0.00E+00">
                  <c:v>-1.472E-2</c:v>
                </c:pt>
                <c:pt idx="102" formatCode="0.00E+00">
                  <c:v>-1.4619999999999999E-2</c:v>
                </c:pt>
                <c:pt idx="103" formatCode="0.00E+00">
                  <c:v>-1.498E-2</c:v>
                </c:pt>
                <c:pt idx="104" formatCode="0.00E+00">
                  <c:v>-1.9900000000000001E-2</c:v>
                </c:pt>
                <c:pt idx="105" formatCode="0.00E+00">
                  <c:v>-1.771E-2</c:v>
                </c:pt>
                <c:pt idx="106" formatCode="0.00E+00">
                  <c:v>-1.46E-2</c:v>
                </c:pt>
                <c:pt idx="107" formatCode="0.00E+00">
                  <c:v>-1.2699999999999999E-2</c:v>
                </c:pt>
                <c:pt idx="108" formatCode="0.00E+00">
                  <c:v>-8.9999999999999993E-3</c:v>
                </c:pt>
                <c:pt idx="109" formatCode="0.00E+00">
                  <c:v>-4.2500000000000003E-3</c:v>
                </c:pt>
                <c:pt idx="110" formatCode="0.00E+00">
                  <c:v>-3.3600000000000001E-3</c:v>
                </c:pt>
                <c:pt idx="111" formatCode="0.00E+00">
                  <c:v>-1.7899999999999999E-3</c:v>
                </c:pt>
                <c:pt idx="112" formatCode="0.00E+00">
                  <c:v>1.1900000000000001E-3</c:v>
                </c:pt>
                <c:pt idx="113" formatCode="0.00E+00">
                  <c:v>7.9237399999999999E-4</c:v>
                </c:pt>
                <c:pt idx="114" formatCode="0.00E+00">
                  <c:v>2.3600000000000001E-3</c:v>
                </c:pt>
                <c:pt idx="115" formatCode="0.00E+00">
                  <c:v>1.8699999999999999E-3</c:v>
                </c:pt>
                <c:pt idx="116" formatCode="0.00E+00">
                  <c:v>-2.8400000000000001E-3</c:v>
                </c:pt>
                <c:pt idx="117" formatCode="0.00E+00">
                  <c:v>-5.3299999999999997E-3</c:v>
                </c:pt>
                <c:pt idx="118">
                  <c:v>-4.6899999999999997E-3</c:v>
                </c:pt>
                <c:pt idx="119">
                  <c:v>-9.3200000000000002E-3</c:v>
                </c:pt>
                <c:pt idx="120" formatCode="0.00E+00">
                  <c:v>-1.2189999999999999E-2</c:v>
                </c:pt>
                <c:pt idx="121" formatCode="0.00E+00">
                  <c:v>-9.2800000000000001E-3</c:v>
                </c:pt>
                <c:pt idx="122" formatCode="0.00E+00">
                  <c:v>-1.1610000000000001E-2</c:v>
                </c:pt>
                <c:pt idx="123">
                  <c:v>-1.3599999999999999E-2</c:v>
                </c:pt>
                <c:pt idx="124" formatCode="0.00E+00">
                  <c:v>-1.333E-2</c:v>
                </c:pt>
                <c:pt idx="125">
                  <c:v>-1.1180000000000001E-2</c:v>
                </c:pt>
                <c:pt idx="126" formatCode="0.00E+00">
                  <c:v>-8.3199999999999993E-3</c:v>
                </c:pt>
                <c:pt idx="127" formatCode="0.00E+00">
                  <c:v>-5.79E-3</c:v>
                </c:pt>
                <c:pt idx="128" formatCode="0.00E+00">
                  <c:v>-8.0300000000000007E-3</c:v>
                </c:pt>
                <c:pt idx="129" formatCode="0.00E+00">
                  <c:v>-8.77E-3</c:v>
                </c:pt>
                <c:pt idx="130" formatCode="0.00E+00">
                  <c:v>-1.3520000000000001E-2</c:v>
                </c:pt>
                <c:pt idx="131" formatCode="0.00E+00">
                  <c:v>-2.0449999999999999E-2</c:v>
                </c:pt>
                <c:pt idx="132" formatCode="0.00E+00">
                  <c:v>-2.0639999999999999E-2</c:v>
                </c:pt>
                <c:pt idx="133" formatCode="0.00E+00">
                  <c:v>-2.3560000000000001E-2</c:v>
                </c:pt>
                <c:pt idx="134" formatCode="0.00E+00">
                  <c:v>-2.563E-2</c:v>
                </c:pt>
                <c:pt idx="135" formatCode="0.00E+00">
                  <c:v>-2.9420000000000002E-2</c:v>
                </c:pt>
                <c:pt idx="136" formatCode="0.00E+00">
                  <c:v>-2.564E-2</c:v>
                </c:pt>
                <c:pt idx="137">
                  <c:v>-2.4279999999999999E-2</c:v>
                </c:pt>
                <c:pt idx="138">
                  <c:v>-1.925E-2</c:v>
                </c:pt>
                <c:pt idx="139">
                  <c:v>-1.4919999999999999E-2</c:v>
                </c:pt>
                <c:pt idx="140">
                  <c:v>-9.4199999999999996E-3</c:v>
                </c:pt>
                <c:pt idx="141">
                  <c:v>-8.5299999999999994E-3</c:v>
                </c:pt>
                <c:pt idx="142">
                  <c:v>-8.8400000000000006E-3</c:v>
                </c:pt>
                <c:pt idx="143" formatCode="0.00E+00">
                  <c:v>-4.3499999999999997E-3</c:v>
                </c:pt>
                <c:pt idx="144" formatCode="0.00E+00">
                  <c:v>-1.99E-3</c:v>
                </c:pt>
                <c:pt idx="145" formatCode="0.00E+00">
                  <c:v>-2.9399999999999999E-3</c:v>
                </c:pt>
                <c:pt idx="146" formatCode="0.00E+00">
                  <c:v>-1.5E-3</c:v>
                </c:pt>
                <c:pt idx="147" formatCode="0.00E+00">
                  <c:v>-7.6899399999999995E-4</c:v>
                </c:pt>
                <c:pt idx="148">
                  <c:v>-6.2300000000000003E-3</c:v>
                </c:pt>
                <c:pt idx="149">
                  <c:v>-6.2199999999999998E-3</c:v>
                </c:pt>
                <c:pt idx="150">
                  <c:v>-7.4999999999999997E-3</c:v>
                </c:pt>
                <c:pt idx="151">
                  <c:v>-6.8100000000000001E-3</c:v>
                </c:pt>
                <c:pt idx="152">
                  <c:v>-6.6299999999999996E-3</c:v>
                </c:pt>
                <c:pt idx="153">
                  <c:v>-2.0500000000000002E-3</c:v>
                </c:pt>
                <c:pt idx="154">
                  <c:v>-2.32E-3</c:v>
                </c:pt>
                <c:pt idx="155">
                  <c:v>-2.1800000000000001E-3</c:v>
                </c:pt>
                <c:pt idx="156" formatCode="0.00E+00">
                  <c:v>-4.2599999999999999E-3</c:v>
                </c:pt>
                <c:pt idx="157" formatCode="0.00E+00">
                  <c:v>-2.32E-3</c:v>
                </c:pt>
                <c:pt idx="158" formatCode="0.00E+00">
                  <c:v>-4.0099999999999997E-3</c:v>
                </c:pt>
                <c:pt idx="159" formatCode="0.00E+00">
                  <c:v>-2.1199999999999999E-3</c:v>
                </c:pt>
                <c:pt idx="160" formatCode="0.00E+00">
                  <c:v>-4.66427E-4</c:v>
                </c:pt>
                <c:pt idx="161">
                  <c:v>1.64E-3</c:v>
                </c:pt>
                <c:pt idx="162" formatCode="0.00E+00">
                  <c:v>-8.92992E-4</c:v>
                </c:pt>
                <c:pt idx="163">
                  <c:v>1.4300000000000001E-3</c:v>
                </c:pt>
                <c:pt idx="164" formatCode="0.00E+00">
                  <c:v>-2.0699999999999998E-3</c:v>
                </c:pt>
                <c:pt idx="165" formatCode="0.00E+00">
                  <c:v>-1.64E-3</c:v>
                </c:pt>
                <c:pt idx="166" formatCode="0.00E+00">
                  <c:v>-1.47E-3</c:v>
                </c:pt>
                <c:pt idx="167" formatCode="0.00E+00">
                  <c:v>1.41E-3</c:v>
                </c:pt>
                <c:pt idx="168" formatCode="0.00E+00">
                  <c:v>5.1954099999999999E-4</c:v>
                </c:pt>
                <c:pt idx="169">
                  <c:v>4.8199999999999996E-3</c:v>
                </c:pt>
                <c:pt idx="170" formatCode="0.00E+00">
                  <c:v>6.28E-3</c:v>
                </c:pt>
                <c:pt idx="171">
                  <c:v>1.83E-3</c:v>
                </c:pt>
                <c:pt idx="172" formatCode="0.00E+00">
                  <c:v>-5.96377E-5</c:v>
                </c:pt>
                <c:pt idx="173">
                  <c:v>3.7399999999999998E-3</c:v>
                </c:pt>
                <c:pt idx="174">
                  <c:v>6.4099999999999999E-3</c:v>
                </c:pt>
                <c:pt idx="175" formatCode="0.00E+00">
                  <c:v>9.6600000000000002E-3</c:v>
                </c:pt>
                <c:pt idx="176" formatCode="0.00E+00">
                  <c:v>1.9779999999999999E-2</c:v>
                </c:pt>
                <c:pt idx="177" formatCode="0.00E+00">
                  <c:v>-0.10236000000000001</c:v>
                </c:pt>
                <c:pt idx="178">
                  <c:v>-0.59724999999999995</c:v>
                </c:pt>
                <c:pt idx="179">
                  <c:v>-1.40733</c:v>
                </c:pt>
                <c:pt idx="180">
                  <c:v>-2.4777300000000002</c:v>
                </c:pt>
                <c:pt idx="181">
                  <c:v>-3.6561599999999999</c:v>
                </c:pt>
                <c:pt idx="182">
                  <c:v>-4.5820499999999997</c:v>
                </c:pt>
                <c:pt idx="183">
                  <c:v>-4.9687000000000001</c:v>
                </c:pt>
                <c:pt idx="184">
                  <c:v>-4.83934</c:v>
                </c:pt>
                <c:pt idx="185">
                  <c:v>-4.2738800000000001</c:v>
                </c:pt>
                <c:pt idx="186">
                  <c:v>-3.4737</c:v>
                </c:pt>
                <c:pt idx="187">
                  <c:v>-2.69665</c:v>
                </c:pt>
                <c:pt idx="188">
                  <c:v>-2.0179800000000001</c:v>
                </c:pt>
                <c:pt idx="189">
                  <c:v>-1.49427</c:v>
                </c:pt>
                <c:pt idx="190" formatCode="0.00E+00">
                  <c:v>-1.1116999999999999</c:v>
                </c:pt>
                <c:pt idx="191">
                  <c:v>-0.83853</c:v>
                </c:pt>
                <c:pt idx="192">
                  <c:v>-0.65127000000000002</c:v>
                </c:pt>
                <c:pt idx="193">
                  <c:v>-0.52015</c:v>
                </c:pt>
                <c:pt idx="194">
                  <c:v>-0.42563000000000001</c:v>
                </c:pt>
                <c:pt idx="195">
                  <c:v>-0.35520000000000002</c:v>
                </c:pt>
                <c:pt idx="196">
                  <c:v>-0.29970000000000002</c:v>
                </c:pt>
                <c:pt idx="197">
                  <c:v>-0.24901000000000001</c:v>
                </c:pt>
                <c:pt idx="198">
                  <c:v>-0.21067</c:v>
                </c:pt>
                <c:pt idx="199">
                  <c:v>-0.17651</c:v>
                </c:pt>
                <c:pt idx="200">
                  <c:v>-0.15101000000000001</c:v>
                </c:pt>
                <c:pt idx="201">
                  <c:v>-0.13016</c:v>
                </c:pt>
                <c:pt idx="202">
                  <c:v>-0.10817</c:v>
                </c:pt>
                <c:pt idx="203" formatCode="0.00E+00">
                  <c:v>-9.221E-2</c:v>
                </c:pt>
                <c:pt idx="204">
                  <c:v>-8.3030000000000007E-2</c:v>
                </c:pt>
                <c:pt idx="205">
                  <c:v>-7.1679999999999994E-2</c:v>
                </c:pt>
                <c:pt idx="206">
                  <c:v>-5.543E-2</c:v>
                </c:pt>
                <c:pt idx="207">
                  <c:v>-5.0720000000000001E-2</c:v>
                </c:pt>
                <c:pt idx="208">
                  <c:v>-4.2250000000000003E-2</c:v>
                </c:pt>
                <c:pt idx="209">
                  <c:v>-3.1730000000000001E-2</c:v>
                </c:pt>
                <c:pt idx="210">
                  <c:v>-1.7909999999999999E-2</c:v>
                </c:pt>
                <c:pt idx="211">
                  <c:v>-6.8399999999999997E-3</c:v>
                </c:pt>
                <c:pt idx="212">
                  <c:v>3.3800000000000002E-3</c:v>
                </c:pt>
                <c:pt idx="213" formatCode="0.00E+00">
                  <c:v>8.5100000000000002E-3</c:v>
                </c:pt>
                <c:pt idx="214" formatCode="0.00E+00">
                  <c:v>9.9900000000000006E-3</c:v>
                </c:pt>
                <c:pt idx="215" formatCode="0.00E+00">
                  <c:v>6.45E-3</c:v>
                </c:pt>
                <c:pt idx="216" formatCode="0.00E+00">
                  <c:v>2.8700000000000002E-3</c:v>
                </c:pt>
                <c:pt idx="217" formatCode="0.00E+00">
                  <c:v>4.2700000000000004E-3</c:v>
                </c:pt>
                <c:pt idx="218">
                  <c:v>5.4999999999999997E-3</c:v>
                </c:pt>
                <c:pt idx="219">
                  <c:v>7.6499999999999997E-3</c:v>
                </c:pt>
                <c:pt idx="220">
                  <c:v>9.3799999999999994E-3</c:v>
                </c:pt>
                <c:pt idx="221" formatCode="0.00E+00">
                  <c:v>7.3099999999999997E-3</c:v>
                </c:pt>
                <c:pt idx="222">
                  <c:v>3.3600000000000001E-3</c:v>
                </c:pt>
                <c:pt idx="223">
                  <c:v>5.2700000000000004E-3</c:v>
                </c:pt>
                <c:pt idx="224">
                  <c:v>9.0600000000000003E-3</c:v>
                </c:pt>
                <c:pt idx="225" formatCode="0.00E+00">
                  <c:v>1.155E-2</c:v>
                </c:pt>
                <c:pt idx="226" formatCode="0.00E+00">
                  <c:v>1.5089999999999999E-2</c:v>
                </c:pt>
                <c:pt idx="227">
                  <c:v>1.8800000000000001E-2</c:v>
                </c:pt>
                <c:pt idx="228">
                  <c:v>1.9789999999999999E-2</c:v>
                </c:pt>
                <c:pt idx="229">
                  <c:v>1.8020000000000001E-2</c:v>
                </c:pt>
                <c:pt idx="230">
                  <c:v>1.537E-2</c:v>
                </c:pt>
                <c:pt idx="231" formatCode="0.00E+00">
                  <c:v>1.251E-2</c:v>
                </c:pt>
                <c:pt idx="232" formatCode="0.00E+00">
                  <c:v>9.3100000000000006E-3</c:v>
                </c:pt>
                <c:pt idx="233" formatCode="0.00E+00">
                  <c:v>5.4900000000000001E-3</c:v>
                </c:pt>
                <c:pt idx="234" formatCode="0.00E+00">
                  <c:v>4.2599999999999999E-3</c:v>
                </c:pt>
                <c:pt idx="235" formatCode="0.00E+00">
                  <c:v>4.5799999999999999E-3</c:v>
                </c:pt>
                <c:pt idx="236" formatCode="0.00E+00">
                  <c:v>7.2399999999999999E-3</c:v>
                </c:pt>
                <c:pt idx="237" formatCode="0.00E+00">
                  <c:v>9.11E-3</c:v>
                </c:pt>
                <c:pt idx="238" formatCode="0.00E+00">
                  <c:v>1.056E-2</c:v>
                </c:pt>
                <c:pt idx="239" formatCode="0.00E+00">
                  <c:v>1.176E-2</c:v>
                </c:pt>
                <c:pt idx="240" formatCode="0.00E+00">
                  <c:v>1.225E-2</c:v>
                </c:pt>
                <c:pt idx="241" formatCode="0.00E+00">
                  <c:v>1.1140000000000001E-2</c:v>
                </c:pt>
                <c:pt idx="242" formatCode="0.00E+00">
                  <c:v>1.23E-2</c:v>
                </c:pt>
                <c:pt idx="243" formatCode="0.00E+00">
                  <c:v>1.2200000000000001E-2</c:v>
                </c:pt>
                <c:pt idx="244" formatCode="0.00E+00">
                  <c:v>1.1140000000000001E-2</c:v>
                </c:pt>
                <c:pt idx="245" formatCode="0.00E+00">
                  <c:v>9.4500000000000001E-3</c:v>
                </c:pt>
                <c:pt idx="246" formatCode="0.00E+00">
                  <c:v>6.7600000000000004E-3</c:v>
                </c:pt>
                <c:pt idx="247" formatCode="0.00E+00">
                  <c:v>1.9300000000000001E-3</c:v>
                </c:pt>
                <c:pt idx="248" formatCode="0.00E+00">
                  <c:v>-1.4300000000000001E-3</c:v>
                </c:pt>
                <c:pt idx="249" formatCode="0.00E+00">
                  <c:v>-4.0200000000000001E-3</c:v>
                </c:pt>
                <c:pt idx="250" formatCode="0.00E+00">
                  <c:v>-2.5799999999999998E-3</c:v>
                </c:pt>
                <c:pt idx="251" formatCode="0.00E+00">
                  <c:v>-3.5699999999999998E-3</c:v>
                </c:pt>
                <c:pt idx="252" formatCode="0.00E+00">
                  <c:v>9.2634100000000001E-4</c:v>
                </c:pt>
                <c:pt idx="253" formatCode="0.00E+00">
                  <c:v>1.0300000000000001E-3</c:v>
                </c:pt>
                <c:pt idx="254">
                  <c:v>2.7599999999999999E-3</c:v>
                </c:pt>
                <c:pt idx="255" formatCode="0.00E+00">
                  <c:v>-2.2100000000000002E-3</c:v>
                </c:pt>
                <c:pt idx="256" formatCode="0.00E+00">
                  <c:v>-2.0200000000000001E-3</c:v>
                </c:pt>
                <c:pt idx="257">
                  <c:v>-5.8599999999999998E-3</c:v>
                </c:pt>
                <c:pt idx="258">
                  <c:v>-5.7600000000000004E-3</c:v>
                </c:pt>
                <c:pt idx="259" formatCode="0.00E+00">
                  <c:v>-9.5099999999999994E-3</c:v>
                </c:pt>
                <c:pt idx="260" formatCode="0.00E+00">
                  <c:v>-7.1900000000000002E-3</c:v>
                </c:pt>
                <c:pt idx="261">
                  <c:v>-9.1000000000000004E-3</c:v>
                </c:pt>
                <c:pt idx="262" formatCode="0.00E+00">
                  <c:v>-5.8999999999999999E-3</c:v>
                </c:pt>
                <c:pt idx="263" formatCode="0.00E+00">
                  <c:v>-1.83E-3</c:v>
                </c:pt>
                <c:pt idx="264" formatCode="0.00E+00">
                  <c:v>-8.9155899999999999E-4</c:v>
                </c:pt>
                <c:pt idx="265" formatCode="0.00E+00">
                  <c:v>-1.6441000000000001E-4</c:v>
                </c:pt>
                <c:pt idx="266">
                  <c:v>5.0800000000000003E-3</c:v>
                </c:pt>
                <c:pt idx="267" formatCode="0.00E+00">
                  <c:v>5.64E-3</c:v>
                </c:pt>
                <c:pt idx="268">
                  <c:v>4.3600000000000002E-3</c:v>
                </c:pt>
                <c:pt idx="269" formatCode="0.00E+00">
                  <c:v>6.7600000000000004E-3</c:v>
                </c:pt>
                <c:pt idx="270">
                  <c:v>8.2000000000000007E-3</c:v>
                </c:pt>
                <c:pt idx="271">
                  <c:v>5.1200000000000004E-3</c:v>
                </c:pt>
                <c:pt idx="272">
                  <c:v>2E-3</c:v>
                </c:pt>
                <c:pt idx="273">
                  <c:v>2.81E-3</c:v>
                </c:pt>
                <c:pt idx="274" formatCode="0.00E+00">
                  <c:v>7.7200000000000003E-3</c:v>
                </c:pt>
                <c:pt idx="275" formatCode="0.00E+00">
                  <c:v>9.9100000000000004E-3</c:v>
                </c:pt>
                <c:pt idx="276" formatCode="0.00E+00">
                  <c:v>1.528E-2</c:v>
                </c:pt>
                <c:pt idx="277" formatCode="0.00E+00">
                  <c:v>1.7250000000000001E-2</c:v>
                </c:pt>
                <c:pt idx="278" formatCode="0.00E+00">
                  <c:v>1.5820000000000001E-2</c:v>
                </c:pt>
                <c:pt idx="279" formatCode="0.00E+00">
                  <c:v>1.2880000000000001E-2</c:v>
                </c:pt>
                <c:pt idx="280" formatCode="0.00E+00">
                  <c:v>1.145E-2</c:v>
                </c:pt>
                <c:pt idx="281" formatCode="0.00E+00">
                  <c:v>1.04E-2</c:v>
                </c:pt>
                <c:pt idx="282" formatCode="0.00E+00">
                  <c:v>8.4600000000000005E-3</c:v>
                </c:pt>
                <c:pt idx="283">
                  <c:v>6.28E-3</c:v>
                </c:pt>
                <c:pt idx="284">
                  <c:v>2.3400000000000001E-3</c:v>
                </c:pt>
                <c:pt idx="285" formatCode="0.00E+00">
                  <c:v>1.74E-3</c:v>
                </c:pt>
                <c:pt idx="286" formatCode="0.00E+00">
                  <c:v>1.85923E-4</c:v>
                </c:pt>
                <c:pt idx="287" formatCode="0.00E+00">
                  <c:v>5.95782E-4</c:v>
                </c:pt>
                <c:pt idx="288" formatCode="0.00E+00">
                  <c:v>4.5599999999999998E-3</c:v>
                </c:pt>
                <c:pt idx="289" formatCode="0.00E+00">
                  <c:v>8.3199999999999993E-3</c:v>
                </c:pt>
                <c:pt idx="290" formatCode="0.00E+00">
                  <c:v>8.3099999999999997E-3</c:v>
                </c:pt>
                <c:pt idx="291" formatCode="0.00E+00">
                  <c:v>8.2199999999999999E-3</c:v>
                </c:pt>
                <c:pt idx="292" formatCode="0.00E+00">
                  <c:v>1.227E-2</c:v>
                </c:pt>
                <c:pt idx="293" formatCode="0.00E+00">
                  <c:v>1.494E-2</c:v>
                </c:pt>
                <c:pt idx="294" formatCode="0.00E+00">
                  <c:v>1.5559999999999999E-2</c:v>
                </c:pt>
                <c:pt idx="295" formatCode="0.00E+00">
                  <c:v>1.626E-2</c:v>
                </c:pt>
                <c:pt idx="296" formatCode="0.00E+00">
                  <c:v>1.575E-2</c:v>
                </c:pt>
                <c:pt idx="297" formatCode="0.00E+00">
                  <c:v>-7.9990000000000006E-2</c:v>
                </c:pt>
                <c:pt idx="298" formatCode="0.00E+00">
                  <c:v>-0.50466999999999995</c:v>
                </c:pt>
                <c:pt idx="299">
                  <c:v>-1.2293499999999999</c:v>
                </c:pt>
                <c:pt idx="300">
                  <c:v>-2.2055699999999998</c:v>
                </c:pt>
                <c:pt idx="301">
                  <c:v>-3.3086500000000001</c:v>
                </c:pt>
                <c:pt idx="302">
                  <c:v>-4.2347900000000003</c:v>
                </c:pt>
                <c:pt idx="303">
                  <c:v>-4.6947000000000001</c:v>
                </c:pt>
                <c:pt idx="304">
                  <c:v>-4.6755199999999997</c:v>
                </c:pt>
                <c:pt idx="305">
                  <c:v>-4.2350500000000002</c:v>
                </c:pt>
                <c:pt idx="306">
                  <c:v>-3.5384799999999998</c:v>
                </c:pt>
                <c:pt idx="307">
                  <c:v>-2.8223600000000002</c:v>
                </c:pt>
                <c:pt idx="308">
                  <c:v>-2.1673300000000002</c:v>
                </c:pt>
                <c:pt idx="309">
                  <c:v>-1.63958</c:v>
                </c:pt>
                <c:pt idx="310">
                  <c:v>-1.2433399999999999</c:v>
                </c:pt>
                <c:pt idx="311">
                  <c:v>-0.95165</c:v>
                </c:pt>
                <c:pt idx="312">
                  <c:v>-0.74314000000000002</c:v>
                </c:pt>
                <c:pt idx="313">
                  <c:v>-0.5978</c:v>
                </c:pt>
                <c:pt idx="314" formatCode="0.00E+00">
                  <c:v>-0.49029</c:v>
                </c:pt>
                <c:pt idx="315">
                  <c:v>-0.41153000000000001</c:v>
                </c:pt>
                <c:pt idx="316">
                  <c:v>-0.35038000000000002</c:v>
                </c:pt>
                <c:pt idx="317" formatCode="0.00E+00">
                  <c:v>-0.30098999999999998</c:v>
                </c:pt>
                <c:pt idx="318">
                  <c:v>-0.26050000000000001</c:v>
                </c:pt>
                <c:pt idx="319">
                  <c:v>-0.22492000000000001</c:v>
                </c:pt>
                <c:pt idx="320" formatCode="0.00E+00">
                  <c:v>-0.19334999999999999</c:v>
                </c:pt>
                <c:pt idx="321" formatCode="0.00E+00">
                  <c:v>-0.16567000000000001</c:v>
                </c:pt>
                <c:pt idx="322" formatCode="0.00E+00">
                  <c:v>-0.13991999999999999</c:v>
                </c:pt>
                <c:pt idx="323">
                  <c:v>-0.11717</c:v>
                </c:pt>
                <c:pt idx="324">
                  <c:v>-9.5689999999999997E-2</c:v>
                </c:pt>
                <c:pt idx="325">
                  <c:v>-7.7719999999999997E-2</c:v>
                </c:pt>
                <c:pt idx="326">
                  <c:v>-6.1589999999999999E-2</c:v>
                </c:pt>
                <c:pt idx="327">
                  <c:v>-4.9509999999999998E-2</c:v>
                </c:pt>
                <c:pt idx="328">
                  <c:v>-3.8280000000000002E-2</c:v>
                </c:pt>
                <c:pt idx="329">
                  <c:v>-3.3029999999999997E-2</c:v>
                </c:pt>
                <c:pt idx="330">
                  <c:v>-2.828E-2</c:v>
                </c:pt>
                <c:pt idx="331" formatCode="0.00E+00">
                  <c:v>-2.2270000000000002E-2</c:v>
                </c:pt>
                <c:pt idx="332" formatCode="0.00E+00">
                  <c:v>-1.864E-2</c:v>
                </c:pt>
                <c:pt idx="333">
                  <c:v>-1.29E-2</c:v>
                </c:pt>
                <c:pt idx="334">
                  <c:v>-7.9500000000000005E-3</c:v>
                </c:pt>
                <c:pt idx="335">
                  <c:v>-2.33E-3</c:v>
                </c:pt>
                <c:pt idx="336" formatCode="0.00E+00">
                  <c:v>1.82E-3</c:v>
                </c:pt>
                <c:pt idx="337">
                  <c:v>4.6800000000000001E-3</c:v>
                </c:pt>
                <c:pt idx="338">
                  <c:v>7.4099999999999999E-3</c:v>
                </c:pt>
                <c:pt idx="339">
                  <c:v>1.336E-2</c:v>
                </c:pt>
                <c:pt idx="340">
                  <c:v>1.609E-2</c:v>
                </c:pt>
                <c:pt idx="341">
                  <c:v>1.7780000000000001E-2</c:v>
                </c:pt>
                <c:pt idx="342" formatCode="0.00E+00">
                  <c:v>1.9879999999999998E-2</c:v>
                </c:pt>
                <c:pt idx="343" formatCode="0.00E+00">
                  <c:v>1.4449999999999999E-2</c:v>
                </c:pt>
                <c:pt idx="344" formatCode="0.00E+00">
                  <c:v>1.0410000000000001E-2</c:v>
                </c:pt>
                <c:pt idx="345">
                  <c:v>8.0800000000000004E-3</c:v>
                </c:pt>
                <c:pt idx="346" formatCode="0.00E+00">
                  <c:v>5.0299999999999997E-3</c:v>
                </c:pt>
                <c:pt idx="347" formatCode="0.00E+00">
                  <c:v>7.6E-3</c:v>
                </c:pt>
                <c:pt idx="348">
                  <c:v>1.3129999999999999E-2</c:v>
                </c:pt>
                <c:pt idx="349">
                  <c:v>1.3849999999999999E-2</c:v>
                </c:pt>
                <c:pt idx="350" formatCode="0.00E+00">
                  <c:v>1.387E-2</c:v>
                </c:pt>
                <c:pt idx="351" formatCode="0.00E+00">
                  <c:v>1.6469999999999999E-2</c:v>
                </c:pt>
                <c:pt idx="352" formatCode="0.00E+00">
                  <c:v>1.0330000000000001E-2</c:v>
                </c:pt>
                <c:pt idx="353" formatCode="0.00E+00">
                  <c:v>5.4099999999999999E-3</c:v>
                </c:pt>
                <c:pt idx="354">
                  <c:v>4.1200000000000004E-3</c:v>
                </c:pt>
                <c:pt idx="355">
                  <c:v>2.96E-3</c:v>
                </c:pt>
                <c:pt idx="356">
                  <c:v>3.2299999999999998E-3</c:v>
                </c:pt>
                <c:pt idx="357">
                  <c:v>8.3000000000000001E-3</c:v>
                </c:pt>
                <c:pt idx="358" formatCode="0.00E+00">
                  <c:v>1.4919999999999999E-2</c:v>
                </c:pt>
                <c:pt idx="359" formatCode="0.00E+00">
                  <c:v>1.7569999999999999E-2</c:v>
                </c:pt>
                <c:pt idx="360" formatCode="0.00E+00">
                  <c:v>1.9120000000000002E-2</c:v>
                </c:pt>
                <c:pt idx="361" formatCode="0.00E+00">
                  <c:v>1.976E-2</c:v>
                </c:pt>
                <c:pt idx="362">
                  <c:v>1.4460000000000001E-2</c:v>
                </c:pt>
                <c:pt idx="363">
                  <c:v>1.0200000000000001E-2</c:v>
                </c:pt>
                <c:pt idx="364">
                  <c:v>7.4099999999999999E-3</c:v>
                </c:pt>
                <c:pt idx="365">
                  <c:v>6.2100000000000002E-3</c:v>
                </c:pt>
                <c:pt idx="366">
                  <c:v>4.8799999999999998E-3</c:v>
                </c:pt>
                <c:pt idx="367" formatCode="0.00E+00">
                  <c:v>5.4400000000000004E-3</c:v>
                </c:pt>
                <c:pt idx="368">
                  <c:v>5.5300000000000002E-3</c:v>
                </c:pt>
                <c:pt idx="369">
                  <c:v>4.7099999999999998E-3</c:v>
                </c:pt>
                <c:pt idx="370">
                  <c:v>3.4199999999999999E-3</c:v>
                </c:pt>
                <c:pt idx="371" formatCode="0.00E+00">
                  <c:v>1.5499999999999999E-3</c:v>
                </c:pt>
                <c:pt idx="372">
                  <c:v>2.4399999999999999E-3</c:v>
                </c:pt>
                <c:pt idx="373" formatCode="0.00E+00">
                  <c:v>-8.5183100000000005E-4</c:v>
                </c:pt>
                <c:pt idx="374" formatCode="0.00E+00">
                  <c:v>-2.97E-3</c:v>
                </c:pt>
                <c:pt idx="375" formatCode="0.00E+00">
                  <c:v>5.9433999999999995E-4</c:v>
                </c:pt>
                <c:pt idx="376" formatCode="0.00E+00">
                  <c:v>3.5510499999999998E-4</c:v>
                </c:pt>
                <c:pt idx="377" formatCode="0.00E+00">
                  <c:v>1.9955099999999999E-4</c:v>
                </c:pt>
                <c:pt idx="378" formatCode="0.00E+00">
                  <c:v>3.7871600000000002E-4</c:v>
                </c:pt>
                <c:pt idx="379" formatCode="0.00E+00">
                  <c:v>1.9E-3</c:v>
                </c:pt>
                <c:pt idx="380" formatCode="0.00E+00">
                  <c:v>1.57E-3</c:v>
                </c:pt>
                <c:pt idx="381" formatCode="0.00E+00">
                  <c:v>1.75E-3</c:v>
                </c:pt>
                <c:pt idx="382" formatCode="0.00E+00">
                  <c:v>1.81E-3</c:v>
                </c:pt>
                <c:pt idx="383" formatCode="0.00E+00">
                  <c:v>7.1300000000000001E-3</c:v>
                </c:pt>
                <c:pt idx="384" formatCode="0.00E+00">
                  <c:v>5.9300000000000004E-3</c:v>
                </c:pt>
                <c:pt idx="385" formatCode="0.00E+00">
                  <c:v>1.8400000000000001E-3</c:v>
                </c:pt>
                <c:pt idx="386">
                  <c:v>1.8500000000000001E-3</c:v>
                </c:pt>
                <c:pt idx="387" formatCode="0.00E+00">
                  <c:v>-3.8E-3</c:v>
                </c:pt>
                <c:pt idx="388">
                  <c:v>-1.205E-2</c:v>
                </c:pt>
                <c:pt idx="389">
                  <c:v>-1.265E-2</c:v>
                </c:pt>
                <c:pt idx="390">
                  <c:v>-1.371E-2</c:v>
                </c:pt>
                <c:pt idx="391">
                  <c:v>-1.6650000000000002E-2</c:v>
                </c:pt>
                <c:pt idx="392" formatCode="0.00E+00">
                  <c:v>-9.1299999999999992E-3</c:v>
                </c:pt>
                <c:pt idx="393">
                  <c:v>-1.23E-3</c:v>
                </c:pt>
                <c:pt idx="394" formatCode="0.00E+00">
                  <c:v>5.5209599999999997E-4</c:v>
                </c:pt>
                <c:pt idx="395">
                  <c:v>-1.09E-3</c:v>
                </c:pt>
                <c:pt idx="396">
                  <c:v>2.5400000000000002E-3</c:v>
                </c:pt>
                <c:pt idx="397">
                  <c:v>1.39E-3</c:v>
                </c:pt>
                <c:pt idx="398">
                  <c:v>-1.1299999999999999E-3</c:v>
                </c:pt>
                <c:pt idx="399" formatCode="0.00E+00">
                  <c:v>-5.3819600000000002E-5</c:v>
                </c:pt>
                <c:pt idx="400">
                  <c:v>1.73E-3</c:v>
                </c:pt>
                <c:pt idx="401">
                  <c:v>3.2299999999999998E-3</c:v>
                </c:pt>
                <c:pt idx="402" formatCode="0.00E+00">
                  <c:v>2.4199999999999998E-3</c:v>
                </c:pt>
                <c:pt idx="403" formatCode="0.00E+00">
                  <c:v>6.4970299999999996E-4</c:v>
                </c:pt>
                <c:pt idx="404">
                  <c:v>4.0699999999999998E-3</c:v>
                </c:pt>
                <c:pt idx="405" formatCode="0.00E+00">
                  <c:v>7.6099999999999996E-3</c:v>
                </c:pt>
                <c:pt idx="406" formatCode="0.00E+00">
                  <c:v>8.8500000000000002E-3</c:v>
                </c:pt>
                <c:pt idx="407" formatCode="0.00E+00">
                  <c:v>7.3400000000000002E-3</c:v>
                </c:pt>
                <c:pt idx="408" formatCode="0.00E+00">
                  <c:v>7.2399999999999999E-3</c:v>
                </c:pt>
                <c:pt idx="409" formatCode="0.00E+00">
                  <c:v>5.5500000000000002E-3</c:v>
                </c:pt>
                <c:pt idx="410" formatCode="0.00E+00">
                  <c:v>5.6699999999999997E-3</c:v>
                </c:pt>
                <c:pt idx="411">
                  <c:v>2.2699999999999999E-3</c:v>
                </c:pt>
                <c:pt idx="412">
                  <c:v>4.1399999999999996E-3</c:v>
                </c:pt>
                <c:pt idx="413">
                  <c:v>7.5500000000000003E-3</c:v>
                </c:pt>
                <c:pt idx="414">
                  <c:v>3.9399999999999999E-3</c:v>
                </c:pt>
                <c:pt idx="415">
                  <c:v>2.2300000000000002E-3</c:v>
                </c:pt>
                <c:pt idx="416" formatCode="0.00E+00">
                  <c:v>3.2499999999999999E-3</c:v>
                </c:pt>
                <c:pt idx="417">
                  <c:v>-6.6100000000000006E-2</c:v>
                </c:pt>
                <c:pt idx="418">
                  <c:v>-0.43021999999999999</c:v>
                </c:pt>
                <c:pt idx="419" formatCode="0.00E+00">
                  <c:v>-1.0751200000000001</c:v>
                </c:pt>
                <c:pt idx="420">
                  <c:v>-1.9558</c:v>
                </c:pt>
                <c:pt idx="421">
                  <c:v>-2.9798499999999999</c:v>
                </c:pt>
                <c:pt idx="422">
                  <c:v>-3.8786399999999999</c:v>
                </c:pt>
                <c:pt idx="423">
                  <c:v>-4.3760599999999998</c:v>
                </c:pt>
                <c:pt idx="424">
                  <c:v>-4.4353800000000003</c:v>
                </c:pt>
                <c:pt idx="425">
                  <c:v>-4.1019800000000002</c:v>
                </c:pt>
                <c:pt idx="426">
                  <c:v>-3.5020600000000002</c:v>
                </c:pt>
                <c:pt idx="427">
                  <c:v>-2.8577499999999998</c:v>
                </c:pt>
                <c:pt idx="428">
                  <c:v>-2.2480799999999999</c:v>
                </c:pt>
                <c:pt idx="429">
                  <c:v>-1.7345200000000001</c:v>
                </c:pt>
                <c:pt idx="430">
                  <c:v>-1.3402400000000001</c:v>
                </c:pt>
                <c:pt idx="431">
                  <c:v>-1.04115</c:v>
                </c:pt>
                <c:pt idx="432">
                  <c:v>-0.82328000000000001</c:v>
                </c:pt>
                <c:pt idx="433">
                  <c:v>-0.66154999999999997</c:v>
                </c:pt>
                <c:pt idx="434">
                  <c:v>-0.54664000000000001</c:v>
                </c:pt>
                <c:pt idx="435" formatCode="0.00E+00">
                  <c:v>-0.45912999999999998</c:v>
                </c:pt>
                <c:pt idx="436">
                  <c:v>-0.39088000000000001</c:v>
                </c:pt>
                <c:pt idx="437" formatCode="0.00E+00">
                  <c:v>-0.33646999999999999</c:v>
                </c:pt>
                <c:pt idx="438" formatCode="0.00E+00">
                  <c:v>-0.29687000000000002</c:v>
                </c:pt>
                <c:pt idx="439" formatCode="0.00E+00">
                  <c:v>-0.25902999999999998</c:v>
                </c:pt>
                <c:pt idx="440" formatCode="0.00E+00">
                  <c:v>-0.22700000000000001</c:v>
                </c:pt>
                <c:pt idx="441">
                  <c:v>-0.20268</c:v>
                </c:pt>
                <c:pt idx="442" formatCode="0.00E+00">
                  <c:v>-0.17580000000000001</c:v>
                </c:pt>
                <c:pt idx="443">
                  <c:v>-0.14985999999999999</c:v>
                </c:pt>
                <c:pt idx="444">
                  <c:v>-0.12794</c:v>
                </c:pt>
                <c:pt idx="445">
                  <c:v>-0.10602</c:v>
                </c:pt>
                <c:pt idx="446">
                  <c:v>-8.7779999999999997E-2</c:v>
                </c:pt>
                <c:pt idx="447">
                  <c:v>-7.7280000000000001E-2</c:v>
                </c:pt>
                <c:pt idx="448">
                  <c:v>-6.7239999999999994E-2</c:v>
                </c:pt>
                <c:pt idx="449">
                  <c:v>-5.9749999999999998E-2</c:v>
                </c:pt>
                <c:pt idx="450">
                  <c:v>-5.8160000000000003E-2</c:v>
                </c:pt>
                <c:pt idx="451">
                  <c:v>-5.373E-2</c:v>
                </c:pt>
                <c:pt idx="452" formatCode="0.00E+00">
                  <c:v>-4.4819999999999999E-2</c:v>
                </c:pt>
                <c:pt idx="453" formatCode="0.00E+00">
                  <c:v>-3.6999999999999998E-2</c:v>
                </c:pt>
                <c:pt idx="454">
                  <c:v>-3.2140000000000002E-2</c:v>
                </c:pt>
                <c:pt idx="455">
                  <c:v>-2.4819999999999998E-2</c:v>
                </c:pt>
                <c:pt idx="456">
                  <c:v>-2.3279999999999999E-2</c:v>
                </c:pt>
                <c:pt idx="457">
                  <c:v>-2.0809999999999999E-2</c:v>
                </c:pt>
                <c:pt idx="458" formatCode="0.00E+00">
                  <c:v>-1.9099999999999999E-2</c:v>
                </c:pt>
                <c:pt idx="459" formatCode="0.00E+00">
                  <c:v>-1.404E-2</c:v>
                </c:pt>
                <c:pt idx="460">
                  <c:v>-1.4080000000000001E-2</c:v>
                </c:pt>
                <c:pt idx="461">
                  <c:v>-8.0999999999999996E-3</c:v>
                </c:pt>
                <c:pt idx="462" formatCode="0.00E+00">
                  <c:v>-6.3899999999999998E-3</c:v>
                </c:pt>
                <c:pt idx="463" formatCode="0.00E+00">
                  <c:v>-7.9399999999999991E-3</c:v>
                </c:pt>
                <c:pt idx="464" formatCode="0.00E+00">
                  <c:v>-1.2749999999999999E-2</c:v>
                </c:pt>
                <c:pt idx="465" formatCode="0.00E+00">
                  <c:v>-1.2540000000000001E-2</c:v>
                </c:pt>
                <c:pt idx="466" formatCode="0.00E+00">
                  <c:v>-1.091E-2</c:v>
                </c:pt>
                <c:pt idx="467" formatCode="0.00E+00">
                  <c:v>-7.7299999999999999E-3</c:v>
                </c:pt>
                <c:pt idx="468" formatCode="0.00E+00">
                  <c:v>-2.5100000000000001E-3</c:v>
                </c:pt>
                <c:pt idx="469" formatCode="0.00E+00">
                  <c:v>3.48E-3</c:v>
                </c:pt>
                <c:pt idx="470" formatCode="0.00E+00">
                  <c:v>8.2799999999999992E-3</c:v>
                </c:pt>
                <c:pt idx="471" formatCode="0.00E+00">
                  <c:v>8.4100000000000008E-3</c:v>
                </c:pt>
                <c:pt idx="472">
                  <c:v>3.4299999999999999E-3</c:v>
                </c:pt>
                <c:pt idx="473" formatCode="0.00E+00">
                  <c:v>2.64E-3</c:v>
                </c:pt>
                <c:pt idx="474" formatCode="0.00E+00">
                  <c:v>1.14E-3</c:v>
                </c:pt>
                <c:pt idx="475" formatCode="0.00E+00">
                  <c:v>-1.16E-3</c:v>
                </c:pt>
                <c:pt idx="476">
                  <c:v>-1.65E-3</c:v>
                </c:pt>
                <c:pt idx="477" formatCode="0.00E+00">
                  <c:v>3.3300000000000001E-3</c:v>
                </c:pt>
                <c:pt idx="478">
                  <c:v>3.46E-3</c:v>
                </c:pt>
                <c:pt idx="479" formatCode="0.00E+00">
                  <c:v>-4.6797000000000001E-4</c:v>
                </c:pt>
                <c:pt idx="480">
                  <c:v>2.1700000000000001E-3</c:v>
                </c:pt>
                <c:pt idx="481">
                  <c:v>4.9800000000000001E-3</c:v>
                </c:pt>
                <c:pt idx="482">
                  <c:v>4.4000000000000003E-3</c:v>
                </c:pt>
                <c:pt idx="483">
                  <c:v>6.0800000000000003E-3</c:v>
                </c:pt>
                <c:pt idx="484">
                  <c:v>1.1900000000000001E-2</c:v>
                </c:pt>
                <c:pt idx="485" formatCode="0.00E+00">
                  <c:v>1.529E-2</c:v>
                </c:pt>
                <c:pt idx="486">
                  <c:v>1.145E-2</c:v>
                </c:pt>
                <c:pt idx="487" formatCode="0.00E+00">
                  <c:v>8.2699999999999996E-3</c:v>
                </c:pt>
                <c:pt idx="488">
                  <c:v>1.0319999999999999E-2</c:v>
                </c:pt>
                <c:pt idx="489" formatCode="0.00E+00">
                  <c:v>8.2400000000000008E-3</c:v>
                </c:pt>
                <c:pt idx="490">
                  <c:v>2.4299999999999999E-3</c:v>
                </c:pt>
                <c:pt idx="491">
                  <c:v>2.3900000000000002E-3</c:v>
                </c:pt>
                <c:pt idx="492">
                  <c:v>-2.1700000000000001E-3</c:v>
                </c:pt>
                <c:pt idx="493" formatCode="0.00E+00">
                  <c:v>-9.4000000000000004E-3</c:v>
                </c:pt>
                <c:pt idx="494">
                  <c:v>-1.2030000000000001E-2</c:v>
                </c:pt>
                <c:pt idx="495" formatCode="0.00E+00">
                  <c:v>-1.312E-2</c:v>
                </c:pt>
                <c:pt idx="496">
                  <c:v>-1.575E-2</c:v>
                </c:pt>
                <c:pt idx="497">
                  <c:v>-1.03E-2</c:v>
                </c:pt>
                <c:pt idx="498">
                  <c:v>-7.4700000000000001E-3</c:v>
                </c:pt>
                <c:pt idx="499">
                  <c:v>-6.0000000000000001E-3</c:v>
                </c:pt>
                <c:pt idx="500">
                  <c:v>-7.79E-3</c:v>
                </c:pt>
                <c:pt idx="501">
                  <c:v>-1.0659999999999999E-2</c:v>
                </c:pt>
                <c:pt idx="502" formatCode="0.00E+00">
                  <c:v>-1.312E-2</c:v>
                </c:pt>
                <c:pt idx="503" formatCode="0.00E+00">
                  <c:v>-1.6629999999999999E-2</c:v>
                </c:pt>
                <c:pt idx="504">
                  <c:v>-1.6109999999999999E-2</c:v>
                </c:pt>
                <c:pt idx="505" formatCode="0.00E+00">
                  <c:v>-1.259E-2</c:v>
                </c:pt>
                <c:pt idx="506" formatCode="0.00E+00">
                  <c:v>-5.9300000000000004E-3</c:v>
                </c:pt>
                <c:pt idx="507">
                  <c:v>-3.0699999999999998E-3</c:v>
                </c:pt>
                <c:pt idx="508" formatCode="0.00E+00">
                  <c:v>4.5498700000000001E-4</c:v>
                </c:pt>
                <c:pt idx="509">
                  <c:v>-1.4599999999999999E-3</c:v>
                </c:pt>
                <c:pt idx="510">
                  <c:v>-3.0799999999999998E-3</c:v>
                </c:pt>
                <c:pt idx="511">
                  <c:v>-8.43E-3</c:v>
                </c:pt>
                <c:pt idx="512">
                  <c:v>-1.285E-2</c:v>
                </c:pt>
                <c:pt idx="513" formatCode="0.00E+00">
                  <c:v>-1.7479999999999999E-2</c:v>
                </c:pt>
                <c:pt idx="514" formatCode="0.00E+00">
                  <c:v>-1.6719999999999999E-2</c:v>
                </c:pt>
                <c:pt idx="515" formatCode="0.00E+00">
                  <c:v>-1.592E-2</c:v>
                </c:pt>
                <c:pt idx="516" formatCode="0.00E+00">
                  <c:v>-1.3979999999999999E-2</c:v>
                </c:pt>
                <c:pt idx="517">
                  <c:v>-1.3509999999999999E-2</c:v>
                </c:pt>
                <c:pt idx="518" formatCode="0.00E+00">
                  <c:v>-9.0600000000000003E-3</c:v>
                </c:pt>
                <c:pt idx="519" formatCode="0.00E+00">
                  <c:v>-1.069E-2</c:v>
                </c:pt>
                <c:pt idx="520" formatCode="0.00E+00">
                  <c:v>-1.218E-2</c:v>
                </c:pt>
                <c:pt idx="521" formatCode="0.00E+00">
                  <c:v>-8.8199999999999997E-3</c:v>
                </c:pt>
                <c:pt idx="522" formatCode="0.00E+00">
                  <c:v>-7.6800000000000002E-3</c:v>
                </c:pt>
                <c:pt idx="523" formatCode="0.00E+00">
                  <c:v>-8.4700000000000001E-3</c:v>
                </c:pt>
                <c:pt idx="524" formatCode="0.00E+00">
                  <c:v>-5.6100000000000004E-3</c:v>
                </c:pt>
                <c:pt idx="525" formatCode="0.00E+00">
                  <c:v>-2.9199999999999999E-3</c:v>
                </c:pt>
                <c:pt idx="526" formatCode="0.00E+00">
                  <c:v>-5.6600000000000001E-3</c:v>
                </c:pt>
                <c:pt idx="527" formatCode="0.00E+00">
                  <c:v>-4.9100000000000003E-3</c:v>
                </c:pt>
                <c:pt idx="528" formatCode="0.00E+00">
                  <c:v>-5.28E-3</c:v>
                </c:pt>
                <c:pt idx="529" formatCode="0.00E+00">
                  <c:v>-6.4599999999999996E-3</c:v>
                </c:pt>
                <c:pt idx="530" formatCode="0.00E+00">
                  <c:v>-1.068E-2</c:v>
                </c:pt>
                <c:pt idx="531" formatCode="0.00E+00">
                  <c:v>-1.257E-2</c:v>
                </c:pt>
                <c:pt idx="532" formatCode="0.00E+00">
                  <c:v>-1.583E-2</c:v>
                </c:pt>
                <c:pt idx="533" formatCode="0.00E+00">
                  <c:v>-1.8010000000000002E-2</c:v>
                </c:pt>
                <c:pt idx="534">
                  <c:v>-1.9220000000000001E-2</c:v>
                </c:pt>
                <c:pt idx="535" formatCode="0.00E+00">
                  <c:v>-1.583E-2</c:v>
                </c:pt>
                <c:pt idx="536">
                  <c:v>-1.6879999999999999E-2</c:v>
                </c:pt>
                <c:pt idx="537">
                  <c:v>-3.8800000000000001E-2</c:v>
                </c:pt>
                <c:pt idx="538">
                  <c:v>-0.28251999999999999</c:v>
                </c:pt>
                <c:pt idx="539">
                  <c:v>-0.79957999999999996</c:v>
                </c:pt>
                <c:pt idx="540">
                  <c:v>-1.5417799999999999</c:v>
                </c:pt>
                <c:pt idx="541">
                  <c:v>-2.4465300000000001</c:v>
                </c:pt>
                <c:pt idx="542">
                  <c:v>-3.33053</c:v>
                </c:pt>
                <c:pt idx="543">
                  <c:v>-3.9205199999999998</c:v>
                </c:pt>
                <c:pt idx="544">
                  <c:v>-4.1113099999999996</c:v>
                </c:pt>
                <c:pt idx="545">
                  <c:v>-3.9354100000000001</c:v>
                </c:pt>
                <c:pt idx="546">
                  <c:v>-3.4742500000000001</c:v>
                </c:pt>
                <c:pt idx="547">
                  <c:v>-2.9142700000000001</c:v>
                </c:pt>
                <c:pt idx="548">
                  <c:v>-2.3463699999999998</c:v>
                </c:pt>
                <c:pt idx="549">
                  <c:v>-1.8434600000000001</c:v>
                </c:pt>
                <c:pt idx="550">
                  <c:v>-1.4429700000000001</c:v>
                </c:pt>
                <c:pt idx="551">
                  <c:v>-1.12812</c:v>
                </c:pt>
                <c:pt idx="552">
                  <c:v>-0.88824999999999998</c:v>
                </c:pt>
                <c:pt idx="553">
                  <c:v>-0.71452000000000004</c:v>
                </c:pt>
                <c:pt idx="554">
                  <c:v>-0.59084000000000003</c:v>
                </c:pt>
                <c:pt idx="555">
                  <c:v>-0.49891999999999997</c:v>
                </c:pt>
                <c:pt idx="556">
                  <c:v>-0.42742000000000002</c:v>
                </c:pt>
                <c:pt idx="557">
                  <c:v>-0.37257000000000001</c:v>
                </c:pt>
                <c:pt idx="558">
                  <c:v>-0.33199000000000001</c:v>
                </c:pt>
                <c:pt idx="559">
                  <c:v>-0.29241</c:v>
                </c:pt>
                <c:pt idx="560">
                  <c:v>-0.25974000000000003</c:v>
                </c:pt>
                <c:pt idx="561">
                  <c:v>-0.23405000000000001</c:v>
                </c:pt>
                <c:pt idx="562">
                  <c:v>-0.20602000000000001</c:v>
                </c:pt>
                <c:pt idx="563">
                  <c:v>-0.17569000000000001</c:v>
                </c:pt>
                <c:pt idx="564">
                  <c:v>-0.15708</c:v>
                </c:pt>
                <c:pt idx="565">
                  <c:v>-0.13938</c:v>
                </c:pt>
                <c:pt idx="566">
                  <c:v>-0.12479</c:v>
                </c:pt>
                <c:pt idx="567">
                  <c:v>-0.11579</c:v>
                </c:pt>
                <c:pt idx="568">
                  <c:v>-0.10814</c:v>
                </c:pt>
                <c:pt idx="569">
                  <c:v>-9.9019999999999997E-2</c:v>
                </c:pt>
                <c:pt idx="570">
                  <c:v>-8.6889999999999995E-2</c:v>
                </c:pt>
                <c:pt idx="571">
                  <c:v>-7.2590000000000002E-2</c:v>
                </c:pt>
                <c:pt idx="572">
                  <c:v>-6.1210000000000001E-2</c:v>
                </c:pt>
                <c:pt idx="573">
                  <c:v>-5.4480000000000001E-2</c:v>
                </c:pt>
                <c:pt idx="574">
                  <c:v>-4.9959999999999997E-2</c:v>
                </c:pt>
                <c:pt idx="575">
                  <c:v>-4.9299999999999997E-2</c:v>
                </c:pt>
                <c:pt idx="576">
                  <c:v>-4.9090000000000002E-2</c:v>
                </c:pt>
                <c:pt idx="577">
                  <c:v>-4.8259999999999997E-2</c:v>
                </c:pt>
                <c:pt idx="578">
                  <c:v>-4.1399999999999999E-2</c:v>
                </c:pt>
                <c:pt idx="579">
                  <c:v>-2.894E-2</c:v>
                </c:pt>
                <c:pt idx="580">
                  <c:v>-2.367E-2</c:v>
                </c:pt>
                <c:pt idx="581">
                  <c:v>-2.3550000000000001E-2</c:v>
                </c:pt>
                <c:pt idx="582">
                  <c:v>-2.3130000000000001E-2</c:v>
                </c:pt>
                <c:pt idx="583" formatCode="0.00E+00">
                  <c:v>-2.877E-2</c:v>
                </c:pt>
                <c:pt idx="584" formatCode="0.00E+00">
                  <c:v>-3.6260000000000001E-2</c:v>
                </c:pt>
                <c:pt idx="585" formatCode="0.00E+00">
                  <c:v>-4.1230000000000003E-2</c:v>
                </c:pt>
                <c:pt idx="586" formatCode="0.00E+00">
                  <c:v>-4.2819999999999997E-2</c:v>
                </c:pt>
                <c:pt idx="587" formatCode="0.00E+00">
                  <c:v>-4.0340000000000001E-2</c:v>
                </c:pt>
                <c:pt idx="588" formatCode="0.00E+00">
                  <c:v>-3.5650000000000001E-2</c:v>
                </c:pt>
                <c:pt idx="589">
                  <c:v>-3.2219999999999999E-2</c:v>
                </c:pt>
                <c:pt idx="590">
                  <c:v>-2.5729999999999999E-2</c:v>
                </c:pt>
                <c:pt idx="591">
                  <c:v>-2.2079999999999999E-2</c:v>
                </c:pt>
                <c:pt idx="592">
                  <c:v>-2.6849999999999999E-2</c:v>
                </c:pt>
                <c:pt idx="593" formatCode="0.00E+00">
                  <c:v>-2.4080000000000001E-2</c:v>
                </c:pt>
                <c:pt idx="594" formatCode="0.00E+00">
                  <c:v>-2.069E-2</c:v>
                </c:pt>
                <c:pt idx="595" formatCode="0.00E+00">
                  <c:v>-2.0469999999999999E-2</c:v>
                </c:pt>
                <c:pt idx="596" formatCode="0.00E+00">
                  <c:v>-2.0969999999999999E-2</c:v>
                </c:pt>
                <c:pt idx="597" formatCode="0.00E+00">
                  <c:v>-1.469E-2</c:v>
                </c:pt>
                <c:pt idx="598" formatCode="0.00E+00">
                  <c:v>-1.6060000000000001E-2</c:v>
                </c:pt>
                <c:pt idx="599" formatCode="0.00E+00">
                  <c:v>-1.6480000000000002E-2</c:v>
                </c:pt>
                <c:pt idx="600" formatCode="0.00E+00">
                  <c:v>-1.2330000000000001E-2</c:v>
                </c:pt>
                <c:pt idx="601" formatCode="0.00E+00">
                  <c:v>-8.9800000000000001E-3</c:v>
                </c:pt>
                <c:pt idx="602" formatCode="0.00E+00">
                  <c:v>-8.8500000000000002E-3</c:v>
                </c:pt>
                <c:pt idx="603">
                  <c:v>-1.098E-2</c:v>
                </c:pt>
                <c:pt idx="604">
                  <c:v>-1.6330000000000001E-2</c:v>
                </c:pt>
                <c:pt idx="605">
                  <c:v>-2.1049999999999999E-2</c:v>
                </c:pt>
                <c:pt idx="606" formatCode="0.00E+00">
                  <c:v>-2.1669999999999998E-2</c:v>
                </c:pt>
                <c:pt idx="607">
                  <c:v>-2.3630000000000002E-2</c:v>
                </c:pt>
                <c:pt idx="608">
                  <c:v>-2.0230000000000001E-2</c:v>
                </c:pt>
                <c:pt idx="609">
                  <c:v>-1.7260000000000001E-2</c:v>
                </c:pt>
                <c:pt idx="610">
                  <c:v>-1.651E-2</c:v>
                </c:pt>
                <c:pt idx="611" formatCode="0.00E+00">
                  <c:v>-1.384E-2</c:v>
                </c:pt>
                <c:pt idx="612">
                  <c:v>-1.095E-2</c:v>
                </c:pt>
                <c:pt idx="613" formatCode="0.00E+00">
                  <c:v>-1.2290000000000001E-2</c:v>
                </c:pt>
                <c:pt idx="614" formatCode="0.00E+00">
                  <c:v>-1.204E-2</c:v>
                </c:pt>
                <c:pt idx="615">
                  <c:v>-1.372E-2</c:v>
                </c:pt>
                <c:pt idx="616">
                  <c:v>-1.652E-2</c:v>
                </c:pt>
                <c:pt idx="617" formatCode="0.00E+00">
                  <c:v>-1.8530000000000001E-2</c:v>
                </c:pt>
                <c:pt idx="618" formatCode="0.00E+00">
                  <c:v>-1.7649999999999999E-2</c:v>
                </c:pt>
                <c:pt idx="619">
                  <c:v>-1.8579999999999999E-2</c:v>
                </c:pt>
                <c:pt idx="620" formatCode="0.00E+00">
                  <c:v>-1.72E-2</c:v>
                </c:pt>
                <c:pt idx="621">
                  <c:v>-1.77E-2</c:v>
                </c:pt>
                <c:pt idx="622">
                  <c:v>-1.6199999999999999E-2</c:v>
                </c:pt>
                <c:pt idx="623" formatCode="0.00E+00">
                  <c:v>-1.975E-2</c:v>
                </c:pt>
                <c:pt idx="624">
                  <c:v>-2.2429999999999999E-2</c:v>
                </c:pt>
                <c:pt idx="625">
                  <c:v>-2.3560000000000001E-2</c:v>
                </c:pt>
                <c:pt idx="626">
                  <c:v>-1.984E-2</c:v>
                </c:pt>
                <c:pt idx="627">
                  <c:v>-1.9009999999999999E-2</c:v>
                </c:pt>
                <c:pt idx="628">
                  <c:v>-1.5699999999999999E-2</c:v>
                </c:pt>
                <c:pt idx="629">
                  <c:v>-1.453E-2</c:v>
                </c:pt>
                <c:pt idx="630">
                  <c:v>-1.6500000000000001E-2</c:v>
                </c:pt>
                <c:pt idx="631">
                  <c:v>-1.9429999999999999E-2</c:v>
                </c:pt>
                <c:pt idx="632">
                  <c:v>-2.299E-2</c:v>
                </c:pt>
                <c:pt idx="633">
                  <c:v>-2.3869999999999999E-2</c:v>
                </c:pt>
                <c:pt idx="634">
                  <c:v>-2.726E-2</c:v>
                </c:pt>
                <c:pt idx="635">
                  <c:v>-2.078E-2</c:v>
                </c:pt>
                <c:pt idx="636" formatCode="0.00E+00">
                  <c:v>-2.2380000000000001E-2</c:v>
                </c:pt>
                <c:pt idx="637" formatCode="0.00E+00">
                  <c:v>-2.078E-2</c:v>
                </c:pt>
                <c:pt idx="638" formatCode="0.00E+00">
                  <c:v>-1.932E-2</c:v>
                </c:pt>
                <c:pt idx="639" formatCode="0.00E+00">
                  <c:v>-1.5089999999999999E-2</c:v>
                </c:pt>
                <c:pt idx="640" formatCode="0.00E+00">
                  <c:v>-1.7680000000000001E-2</c:v>
                </c:pt>
                <c:pt idx="641">
                  <c:v>-1.9009999999999999E-2</c:v>
                </c:pt>
                <c:pt idx="642">
                  <c:v>-2.315E-2</c:v>
                </c:pt>
                <c:pt idx="643" formatCode="0.00E+00">
                  <c:v>-3.0089999999999999E-2</c:v>
                </c:pt>
                <c:pt idx="644" formatCode="0.00E+00">
                  <c:v>-3.1419999999999997E-2</c:v>
                </c:pt>
                <c:pt idx="645" formatCode="0.00E+00">
                  <c:v>-3.5229999999999997E-2</c:v>
                </c:pt>
                <c:pt idx="646" formatCode="0.00E+00">
                  <c:v>-3.3340000000000002E-2</c:v>
                </c:pt>
                <c:pt idx="647" formatCode="0.00E+00">
                  <c:v>-3.2120000000000003E-2</c:v>
                </c:pt>
                <c:pt idx="648" formatCode="0.00E+00">
                  <c:v>-2.7220000000000001E-2</c:v>
                </c:pt>
                <c:pt idx="649" formatCode="0.00E+00">
                  <c:v>-2.4920000000000001E-2</c:v>
                </c:pt>
                <c:pt idx="650" formatCode="0.00E+00">
                  <c:v>-2.332E-2</c:v>
                </c:pt>
                <c:pt idx="651" formatCode="0.00E+00">
                  <c:v>-2.3820000000000001E-2</c:v>
                </c:pt>
                <c:pt idx="652">
                  <c:v>-2.29E-2</c:v>
                </c:pt>
                <c:pt idx="653">
                  <c:v>-2.4729999999999999E-2</c:v>
                </c:pt>
                <c:pt idx="654" formatCode="0.00E+00">
                  <c:v>-2.64E-2</c:v>
                </c:pt>
                <c:pt idx="655" formatCode="0.00E+00">
                  <c:v>-2.8410000000000001E-2</c:v>
                </c:pt>
                <c:pt idx="656" formatCode="0.00E+00">
                  <c:v>-3.049E-2</c:v>
                </c:pt>
                <c:pt idx="657" formatCode="0.00E+00">
                  <c:v>-6.0859999999999997E-2</c:v>
                </c:pt>
                <c:pt idx="658">
                  <c:v>-0.29270000000000002</c:v>
                </c:pt>
                <c:pt idx="659">
                  <c:v>-0.76126000000000005</c:v>
                </c:pt>
                <c:pt idx="660">
                  <c:v>-1.4153</c:v>
                </c:pt>
                <c:pt idx="661">
                  <c:v>-2.21347</c:v>
                </c:pt>
                <c:pt idx="662">
                  <c:v>-3.0027400000000002</c:v>
                </c:pt>
                <c:pt idx="663">
                  <c:v>-3.54339</c:v>
                </c:pt>
                <c:pt idx="664">
                  <c:v>-3.7431700000000001</c:v>
                </c:pt>
                <c:pt idx="665">
                  <c:v>-3.6259299999999999</c:v>
                </c:pt>
                <c:pt idx="666">
                  <c:v>-3.2563</c:v>
                </c:pt>
                <c:pt idx="667">
                  <c:v>-2.7701899999999999</c:v>
                </c:pt>
                <c:pt idx="668">
                  <c:v>-2.2551700000000001</c:v>
                </c:pt>
                <c:pt idx="669">
                  <c:v>-1.7905199999999999</c:v>
                </c:pt>
                <c:pt idx="670">
                  <c:v>-1.41273</c:v>
                </c:pt>
                <c:pt idx="671">
                  <c:v>-1.1098399999999999</c:v>
                </c:pt>
                <c:pt idx="672">
                  <c:v>-0.88493999999999995</c:v>
                </c:pt>
                <c:pt idx="673">
                  <c:v>-0.71914999999999996</c:v>
                </c:pt>
                <c:pt idx="674">
                  <c:v>-0.59826000000000001</c:v>
                </c:pt>
                <c:pt idx="675">
                  <c:v>-0.50980000000000003</c:v>
                </c:pt>
                <c:pt idx="676">
                  <c:v>-0.44581999999999999</c:v>
                </c:pt>
                <c:pt idx="677">
                  <c:v>-0.39216000000000001</c:v>
                </c:pt>
                <c:pt idx="678">
                  <c:v>-0.35182000000000002</c:v>
                </c:pt>
                <c:pt idx="679">
                  <c:v>-0.31356000000000001</c:v>
                </c:pt>
                <c:pt idx="680">
                  <c:v>-0.27803</c:v>
                </c:pt>
                <c:pt idx="681">
                  <c:v>-0.25019000000000002</c:v>
                </c:pt>
                <c:pt idx="682">
                  <c:v>-0.22711999999999999</c:v>
                </c:pt>
                <c:pt idx="683">
                  <c:v>-0.20071</c:v>
                </c:pt>
                <c:pt idx="684">
                  <c:v>-0.1827</c:v>
                </c:pt>
                <c:pt idx="685">
                  <c:v>-0.17005999999999999</c:v>
                </c:pt>
                <c:pt idx="686">
                  <c:v>-0.15151000000000001</c:v>
                </c:pt>
                <c:pt idx="687">
                  <c:v>-0.13811000000000001</c:v>
                </c:pt>
                <c:pt idx="688">
                  <c:v>-0.13249</c:v>
                </c:pt>
                <c:pt idx="689">
                  <c:v>-0.12046</c:v>
                </c:pt>
                <c:pt idx="690">
                  <c:v>-0.111</c:v>
                </c:pt>
                <c:pt idx="691">
                  <c:v>-0.10786999999999999</c:v>
                </c:pt>
                <c:pt idx="692">
                  <c:v>-0.10051</c:v>
                </c:pt>
                <c:pt idx="693" formatCode="0.00E+00">
                  <c:v>-8.7410000000000002E-2</c:v>
                </c:pt>
                <c:pt idx="694" formatCode="0.00E+00">
                  <c:v>-8.3610000000000004E-2</c:v>
                </c:pt>
                <c:pt idx="695" formatCode="0.00E+00">
                  <c:v>-7.4779999999999999E-2</c:v>
                </c:pt>
                <c:pt idx="696" formatCode="0.00E+00">
                  <c:v>-6.479E-2</c:v>
                </c:pt>
                <c:pt idx="697" formatCode="0.00E+00">
                  <c:v>-5.8889999999999998E-2</c:v>
                </c:pt>
                <c:pt idx="698" formatCode="0.00E+00">
                  <c:v>-6.0060000000000002E-2</c:v>
                </c:pt>
                <c:pt idx="699" formatCode="0.00E+00">
                  <c:v>-5.5259999999999997E-2</c:v>
                </c:pt>
                <c:pt idx="700">
                  <c:v>-5.4089999999999999E-2</c:v>
                </c:pt>
                <c:pt idx="701">
                  <c:v>-5.7149999999999999E-2</c:v>
                </c:pt>
                <c:pt idx="702">
                  <c:v>-5.3800000000000001E-2</c:v>
                </c:pt>
                <c:pt idx="703">
                  <c:v>-4.9750000000000003E-2</c:v>
                </c:pt>
                <c:pt idx="704">
                  <c:v>-4.8120000000000003E-2</c:v>
                </c:pt>
                <c:pt idx="705">
                  <c:v>-4.3560000000000001E-2</c:v>
                </c:pt>
                <c:pt idx="706">
                  <c:v>-3.9289999999999999E-2</c:v>
                </c:pt>
                <c:pt idx="707">
                  <c:v>-3.8129999999999997E-2</c:v>
                </c:pt>
                <c:pt idx="708" formatCode="0.00E+00">
                  <c:v>-3.6920000000000001E-2</c:v>
                </c:pt>
                <c:pt idx="709">
                  <c:v>-3.5040000000000002E-2</c:v>
                </c:pt>
                <c:pt idx="710">
                  <c:v>-3.7379999999999997E-2</c:v>
                </c:pt>
                <c:pt idx="711">
                  <c:v>-3.5380000000000002E-2</c:v>
                </c:pt>
                <c:pt idx="712">
                  <c:v>-3.4880000000000001E-2</c:v>
                </c:pt>
                <c:pt idx="713">
                  <c:v>-3.7769999999999998E-2</c:v>
                </c:pt>
                <c:pt idx="714">
                  <c:v>-3.9239999999999997E-2</c:v>
                </c:pt>
                <c:pt idx="715">
                  <c:v>-4.1329999999999999E-2</c:v>
                </c:pt>
                <c:pt idx="716">
                  <c:v>-4.539E-2</c:v>
                </c:pt>
                <c:pt idx="717" formatCode="0.00E+00">
                  <c:v>-4.9239999999999999E-2</c:v>
                </c:pt>
                <c:pt idx="718">
                  <c:v>-4.163E-2</c:v>
                </c:pt>
                <c:pt idx="719">
                  <c:v>-3.6479999999999999E-2</c:v>
                </c:pt>
                <c:pt idx="720">
                  <c:v>-3.3450000000000001E-2</c:v>
                </c:pt>
                <c:pt idx="721">
                  <c:v>-2.8289999999999999E-2</c:v>
                </c:pt>
                <c:pt idx="722">
                  <c:v>-2.6720000000000001E-2</c:v>
                </c:pt>
                <c:pt idx="723">
                  <c:v>-3.0429999999999999E-2</c:v>
                </c:pt>
                <c:pt idx="724">
                  <c:v>-3.3500000000000002E-2</c:v>
                </c:pt>
                <c:pt idx="725">
                  <c:v>-3.4619999999999998E-2</c:v>
                </c:pt>
                <c:pt idx="726">
                  <c:v>-3.8530000000000002E-2</c:v>
                </c:pt>
                <c:pt idx="727">
                  <c:v>-3.8300000000000001E-2</c:v>
                </c:pt>
                <c:pt idx="728" formatCode="0.00E+00">
                  <c:v>-4.0169999999999997E-2</c:v>
                </c:pt>
                <c:pt idx="729" formatCode="0.00E+00">
                  <c:v>-4.2909999999999997E-2</c:v>
                </c:pt>
                <c:pt idx="730" formatCode="0.00E+00">
                  <c:v>-4.2349999999999999E-2</c:v>
                </c:pt>
                <c:pt idx="731" formatCode="0.00E+00">
                  <c:v>-4.1369999999999997E-2</c:v>
                </c:pt>
                <c:pt idx="732" formatCode="0.00E+00">
                  <c:v>-4.0590000000000001E-2</c:v>
                </c:pt>
                <c:pt idx="733" formatCode="0.00E+00">
                  <c:v>-3.9030000000000002E-2</c:v>
                </c:pt>
                <c:pt idx="734" formatCode="0.00E+00">
                  <c:v>-3.7249999999999998E-2</c:v>
                </c:pt>
                <c:pt idx="735">
                  <c:v>-3.644E-2</c:v>
                </c:pt>
                <c:pt idx="736">
                  <c:v>-3.3619999999999997E-2</c:v>
                </c:pt>
                <c:pt idx="737">
                  <c:v>-3.1669999999999997E-2</c:v>
                </c:pt>
                <c:pt idx="738">
                  <c:v>-2.8930000000000001E-2</c:v>
                </c:pt>
                <c:pt idx="739" formatCode="0.00E+00">
                  <c:v>-2.988E-2</c:v>
                </c:pt>
                <c:pt idx="740" formatCode="0.00E+00">
                  <c:v>-3.0190000000000002E-2</c:v>
                </c:pt>
                <c:pt idx="741">
                  <c:v>-3.7539999999999997E-2</c:v>
                </c:pt>
                <c:pt idx="742">
                  <c:v>-3.9989999999999998E-2</c:v>
                </c:pt>
                <c:pt idx="743" formatCode="0.00E+00">
                  <c:v>-4.5740000000000003E-2</c:v>
                </c:pt>
                <c:pt idx="744" formatCode="0.00E+00">
                  <c:v>-4.5600000000000002E-2</c:v>
                </c:pt>
                <c:pt idx="745" formatCode="0.00E+00">
                  <c:v>-4.7969999999999999E-2</c:v>
                </c:pt>
                <c:pt idx="746" formatCode="0.00E+00">
                  <c:v>-4.4269999999999997E-2</c:v>
                </c:pt>
                <c:pt idx="747" formatCode="0.00E+00">
                  <c:v>-4.2189999999999998E-2</c:v>
                </c:pt>
                <c:pt idx="748" formatCode="0.00E+00">
                  <c:v>-3.9849999999999997E-2</c:v>
                </c:pt>
                <c:pt idx="749" formatCode="0.00E+00">
                  <c:v>-3.6420000000000001E-2</c:v>
                </c:pt>
                <c:pt idx="750" formatCode="0.00E+00">
                  <c:v>-3.4959999999999998E-2</c:v>
                </c:pt>
                <c:pt idx="751" formatCode="0.00E+00">
                  <c:v>-3.4869999999999998E-2</c:v>
                </c:pt>
                <c:pt idx="752" formatCode="0.00E+00">
                  <c:v>-3.9100000000000003E-2</c:v>
                </c:pt>
                <c:pt idx="753" formatCode="0.00E+00">
                  <c:v>-4.224E-2</c:v>
                </c:pt>
                <c:pt idx="754" formatCode="0.00E+00">
                  <c:v>-4.19E-2</c:v>
                </c:pt>
                <c:pt idx="755">
                  <c:v>-4.215E-2</c:v>
                </c:pt>
                <c:pt idx="756" formatCode="0.00E+00">
                  <c:v>-4.2110000000000002E-2</c:v>
                </c:pt>
                <c:pt idx="757">
                  <c:v>-3.8850000000000003E-2</c:v>
                </c:pt>
                <c:pt idx="758" formatCode="0.00E+00">
                  <c:v>-3.3700000000000001E-2</c:v>
                </c:pt>
                <c:pt idx="759" formatCode="0.00E+00">
                  <c:v>-3.5749999999999997E-2</c:v>
                </c:pt>
                <c:pt idx="760" formatCode="0.00E+00">
                  <c:v>-3.3950000000000001E-2</c:v>
                </c:pt>
                <c:pt idx="761" formatCode="0.00E+00">
                  <c:v>-3.031E-2</c:v>
                </c:pt>
                <c:pt idx="762" formatCode="0.00E+00">
                  <c:v>-3.1690000000000003E-2</c:v>
                </c:pt>
                <c:pt idx="763" formatCode="0.00E+00">
                  <c:v>-3.3149999999999999E-2</c:v>
                </c:pt>
                <c:pt idx="764" formatCode="0.00E+00">
                  <c:v>-3.6080000000000001E-2</c:v>
                </c:pt>
                <c:pt idx="765" formatCode="0.00E+00">
                  <c:v>-4.0899999999999999E-2</c:v>
                </c:pt>
                <c:pt idx="766" formatCode="0.00E+00">
                  <c:v>-4.7840000000000001E-2</c:v>
                </c:pt>
                <c:pt idx="767" formatCode="0.00E+00">
                  <c:v>-4.5749999999999999E-2</c:v>
                </c:pt>
                <c:pt idx="768" formatCode="0.00E+00">
                  <c:v>-4.274E-2</c:v>
                </c:pt>
                <c:pt idx="769" formatCode="0.00E+00">
                  <c:v>-3.9219999999999998E-2</c:v>
                </c:pt>
                <c:pt idx="770" formatCode="0.00E+00">
                  <c:v>-3.7629999999999997E-2</c:v>
                </c:pt>
                <c:pt idx="771" formatCode="0.00E+00">
                  <c:v>-3.5790000000000002E-2</c:v>
                </c:pt>
                <c:pt idx="772" formatCode="0.00E+00">
                  <c:v>-3.9849999999999997E-2</c:v>
                </c:pt>
                <c:pt idx="773" formatCode="0.00E+00">
                  <c:v>-4.5620000000000001E-2</c:v>
                </c:pt>
                <c:pt idx="774">
                  <c:v>-5.0200000000000002E-2</c:v>
                </c:pt>
                <c:pt idx="775" formatCode="0.00E+00">
                  <c:v>-4.999E-2</c:v>
                </c:pt>
                <c:pt idx="776">
                  <c:v>-4.8559999999999999E-2</c:v>
                </c:pt>
                <c:pt idx="777">
                  <c:v>-5.074E-2</c:v>
                </c:pt>
                <c:pt idx="778">
                  <c:v>-0.19533</c:v>
                </c:pt>
                <c:pt idx="779">
                  <c:v>-0.54013</c:v>
                </c:pt>
                <c:pt idx="780">
                  <c:v>-1.0566</c:v>
                </c:pt>
                <c:pt idx="781">
                  <c:v>-1.7188000000000001</c:v>
                </c:pt>
                <c:pt idx="782">
                  <c:v>-2.4437500000000001</c:v>
                </c:pt>
                <c:pt idx="783">
                  <c:v>-3.0223100000000001</c:v>
                </c:pt>
                <c:pt idx="784">
                  <c:v>-3.3357299999999999</c:v>
                </c:pt>
                <c:pt idx="785">
                  <c:v>-3.3677800000000002</c:v>
                </c:pt>
                <c:pt idx="786">
                  <c:v>-3.1466099999999999</c:v>
                </c:pt>
                <c:pt idx="787">
                  <c:v>-2.7664</c:v>
                </c:pt>
                <c:pt idx="788">
                  <c:v>-2.3100100000000001</c:v>
                </c:pt>
                <c:pt idx="789">
                  <c:v>-1.8577999999999999</c:v>
                </c:pt>
                <c:pt idx="790">
                  <c:v>-1.4739899999999999</c:v>
                </c:pt>
                <c:pt idx="791">
                  <c:v>-1.16517</c:v>
                </c:pt>
                <c:pt idx="792">
                  <c:v>-0.92215999999999998</c:v>
                </c:pt>
                <c:pt idx="793">
                  <c:v>-0.73877000000000004</c:v>
                </c:pt>
                <c:pt idx="794">
                  <c:v>-0.60270000000000001</c:v>
                </c:pt>
                <c:pt idx="795">
                  <c:v>-0.50378999999999996</c:v>
                </c:pt>
                <c:pt idx="796">
                  <c:v>-0.43408000000000002</c:v>
                </c:pt>
                <c:pt idx="797">
                  <c:v>-0.38395000000000001</c:v>
                </c:pt>
                <c:pt idx="798">
                  <c:v>-0.34591</c:v>
                </c:pt>
                <c:pt idx="799">
                  <c:v>-0.31361</c:v>
                </c:pt>
                <c:pt idx="800">
                  <c:v>-0.28179999999999999</c:v>
                </c:pt>
                <c:pt idx="801">
                  <c:v>-0.25024999999999997</c:v>
                </c:pt>
                <c:pt idx="802">
                  <c:v>-0.22473000000000001</c:v>
                </c:pt>
                <c:pt idx="803">
                  <c:v>-0.20230999999999999</c:v>
                </c:pt>
                <c:pt idx="804">
                  <c:v>-0.18290000000000001</c:v>
                </c:pt>
                <c:pt idx="805">
                  <c:v>-0.16797000000000001</c:v>
                </c:pt>
                <c:pt idx="806">
                  <c:v>-0.15817999999999999</c:v>
                </c:pt>
                <c:pt idx="807">
                  <c:v>-0.14781</c:v>
                </c:pt>
                <c:pt idx="808">
                  <c:v>-0.14119999999999999</c:v>
                </c:pt>
                <c:pt idx="809" formatCode="0.00E+00">
                  <c:v>-0.13593</c:v>
                </c:pt>
                <c:pt idx="810">
                  <c:v>-0.13175000000000001</c:v>
                </c:pt>
                <c:pt idx="811">
                  <c:v>-0.12385</c:v>
                </c:pt>
                <c:pt idx="812">
                  <c:v>-0.11206000000000001</c:v>
                </c:pt>
                <c:pt idx="813">
                  <c:v>-0.10273</c:v>
                </c:pt>
                <c:pt idx="814">
                  <c:v>-9.5659999999999995E-2</c:v>
                </c:pt>
                <c:pt idx="815">
                  <c:v>-8.5330000000000003E-2</c:v>
                </c:pt>
                <c:pt idx="816">
                  <c:v>-8.0610000000000001E-2</c:v>
                </c:pt>
                <c:pt idx="817">
                  <c:v>-7.5759999999999994E-2</c:v>
                </c:pt>
                <c:pt idx="818">
                  <c:v>-7.2999999999999995E-2</c:v>
                </c:pt>
                <c:pt idx="819" formatCode="0.00E+00">
                  <c:v>-7.0580000000000004E-2</c:v>
                </c:pt>
                <c:pt idx="820" formatCode="0.00E+00">
                  <c:v>-7.0370000000000002E-2</c:v>
                </c:pt>
                <c:pt idx="821" formatCode="0.00E+00">
                  <c:v>-6.4979999999999996E-2</c:v>
                </c:pt>
                <c:pt idx="822" formatCode="0.00E+00">
                  <c:v>-6.4899999999999999E-2</c:v>
                </c:pt>
                <c:pt idx="823" formatCode="0.00E+00">
                  <c:v>-5.9549999999999999E-2</c:v>
                </c:pt>
                <c:pt idx="824">
                  <c:v>-5.6669999999999998E-2</c:v>
                </c:pt>
                <c:pt idx="825">
                  <c:v>-5.5829999999999998E-2</c:v>
                </c:pt>
                <c:pt idx="826">
                  <c:v>-5.3710000000000001E-2</c:v>
                </c:pt>
                <c:pt idx="827">
                  <c:v>-5.2200000000000003E-2</c:v>
                </c:pt>
                <c:pt idx="828">
                  <c:v>-5.2540000000000003E-2</c:v>
                </c:pt>
                <c:pt idx="829">
                  <c:v>-4.777E-2</c:v>
                </c:pt>
                <c:pt idx="830">
                  <c:v>-4.3889999999999998E-2</c:v>
                </c:pt>
                <c:pt idx="831">
                  <c:v>-4.2520000000000002E-2</c:v>
                </c:pt>
                <c:pt idx="832">
                  <c:v>-4.0230000000000002E-2</c:v>
                </c:pt>
                <c:pt idx="833">
                  <c:v>-3.4130000000000001E-2</c:v>
                </c:pt>
                <c:pt idx="834">
                  <c:v>-3.3930000000000002E-2</c:v>
                </c:pt>
                <c:pt idx="835">
                  <c:v>-3.7569999999999999E-2</c:v>
                </c:pt>
                <c:pt idx="836">
                  <c:v>-3.8920000000000003E-2</c:v>
                </c:pt>
                <c:pt idx="837">
                  <c:v>-3.7339999999999998E-2</c:v>
                </c:pt>
                <c:pt idx="838">
                  <c:v>-4.2869999999999998E-2</c:v>
                </c:pt>
                <c:pt idx="839">
                  <c:v>-4.6059999999999997E-2</c:v>
                </c:pt>
                <c:pt idx="840">
                  <c:v>-4.3639999999999998E-2</c:v>
                </c:pt>
                <c:pt idx="841" formatCode="0.00E+00">
                  <c:v>-3.959E-2</c:v>
                </c:pt>
                <c:pt idx="842" formatCode="0.00E+00">
                  <c:v>-4.0390000000000002E-2</c:v>
                </c:pt>
                <c:pt idx="843" formatCode="0.00E+00">
                  <c:v>-3.8519999999999999E-2</c:v>
                </c:pt>
                <c:pt idx="844" formatCode="0.00E+00">
                  <c:v>-3.8440000000000002E-2</c:v>
                </c:pt>
                <c:pt idx="845" formatCode="0.00E+00">
                  <c:v>-3.7240000000000002E-2</c:v>
                </c:pt>
                <c:pt idx="846" formatCode="0.00E+00">
                  <c:v>-4.1300000000000003E-2</c:v>
                </c:pt>
                <c:pt idx="847" formatCode="0.00E+00">
                  <c:v>-4.3200000000000002E-2</c:v>
                </c:pt>
                <c:pt idx="848" formatCode="0.00E+00">
                  <c:v>-3.9609999999999999E-2</c:v>
                </c:pt>
                <c:pt idx="849" formatCode="0.00E+00">
                  <c:v>-3.7769999999999998E-2</c:v>
                </c:pt>
                <c:pt idx="850" formatCode="0.00E+00">
                  <c:v>-4.0579999999999998E-2</c:v>
                </c:pt>
                <c:pt idx="851" formatCode="0.00E+00">
                  <c:v>-4.0300000000000002E-2</c:v>
                </c:pt>
                <c:pt idx="852" formatCode="0.00E+00">
                  <c:v>-4.2229999999999997E-2</c:v>
                </c:pt>
                <c:pt idx="853">
                  <c:v>-4.7759999999999997E-2</c:v>
                </c:pt>
                <c:pt idx="854">
                  <c:v>-4.6219999999999997E-2</c:v>
                </c:pt>
                <c:pt idx="855" formatCode="0.00E+00">
                  <c:v>-4.5400000000000003E-2</c:v>
                </c:pt>
                <c:pt idx="856" formatCode="0.00E+00">
                  <c:v>-4.369E-2</c:v>
                </c:pt>
                <c:pt idx="857">
                  <c:v>-4.0809999999999999E-2</c:v>
                </c:pt>
                <c:pt idx="858">
                  <c:v>-3.8670000000000003E-2</c:v>
                </c:pt>
                <c:pt idx="859">
                  <c:v>-4.0090000000000001E-2</c:v>
                </c:pt>
                <c:pt idx="860">
                  <c:v>-3.6990000000000002E-2</c:v>
                </c:pt>
                <c:pt idx="861">
                  <c:v>-3.5900000000000001E-2</c:v>
                </c:pt>
                <c:pt idx="862">
                  <c:v>-3.4849999999999999E-2</c:v>
                </c:pt>
                <c:pt idx="863">
                  <c:v>-3.6360000000000003E-2</c:v>
                </c:pt>
                <c:pt idx="864">
                  <c:v>-3.9489999999999997E-2</c:v>
                </c:pt>
                <c:pt idx="865" formatCode="0.00E+00">
                  <c:v>-4.1500000000000002E-2</c:v>
                </c:pt>
                <c:pt idx="866">
                  <c:v>-4.4720000000000003E-2</c:v>
                </c:pt>
                <c:pt idx="867">
                  <c:v>-4.446E-2</c:v>
                </c:pt>
                <c:pt idx="868" formatCode="0.00E+00">
                  <c:v>-4.1820000000000003E-2</c:v>
                </c:pt>
                <c:pt idx="869" formatCode="0.00E+00">
                  <c:v>-3.4660000000000003E-2</c:v>
                </c:pt>
                <c:pt idx="870">
                  <c:v>-3.048E-2</c:v>
                </c:pt>
                <c:pt idx="871">
                  <c:v>-3.2399999999999998E-2</c:v>
                </c:pt>
                <c:pt idx="872" formatCode="0.00E+00">
                  <c:v>-3.6790000000000003E-2</c:v>
                </c:pt>
                <c:pt idx="873" formatCode="0.00E+00">
                  <c:v>-4.0379999999999999E-2</c:v>
                </c:pt>
                <c:pt idx="874">
                  <c:v>-4.7079999999999997E-2</c:v>
                </c:pt>
                <c:pt idx="875">
                  <c:v>-5.0340000000000003E-2</c:v>
                </c:pt>
                <c:pt idx="876">
                  <c:v>-4.2380000000000001E-2</c:v>
                </c:pt>
                <c:pt idx="877">
                  <c:v>-3.7530000000000001E-2</c:v>
                </c:pt>
                <c:pt idx="878">
                  <c:v>-3.4180000000000002E-2</c:v>
                </c:pt>
                <c:pt idx="879">
                  <c:v>-2.7689999999999999E-2</c:v>
                </c:pt>
                <c:pt idx="880" formatCode="0.00E+00">
                  <c:v>-2.8060000000000002E-2</c:v>
                </c:pt>
                <c:pt idx="881" formatCode="0.00E+00">
                  <c:v>-3.2280000000000003E-2</c:v>
                </c:pt>
                <c:pt idx="882">
                  <c:v>-3.3739999999999999E-2</c:v>
                </c:pt>
                <c:pt idx="883">
                  <c:v>-3.4200000000000001E-2</c:v>
                </c:pt>
                <c:pt idx="884">
                  <c:v>-3.9010000000000003E-2</c:v>
                </c:pt>
                <c:pt idx="885" formatCode="0.00E+00">
                  <c:v>-3.8420000000000003E-2</c:v>
                </c:pt>
                <c:pt idx="886" formatCode="0.00E+00">
                  <c:v>-3.7699999999999997E-2</c:v>
                </c:pt>
                <c:pt idx="887" formatCode="0.00E+00">
                  <c:v>-3.9030000000000002E-2</c:v>
                </c:pt>
                <c:pt idx="888" formatCode="0.00E+00">
                  <c:v>-4.1739999999999999E-2</c:v>
                </c:pt>
                <c:pt idx="889" formatCode="0.00E+00">
                  <c:v>-4.0309999999999999E-2</c:v>
                </c:pt>
                <c:pt idx="890" formatCode="0.00E+00">
                  <c:v>-3.7539999999999997E-2</c:v>
                </c:pt>
                <c:pt idx="891" formatCode="0.00E+00">
                  <c:v>-3.5189999999999999E-2</c:v>
                </c:pt>
                <c:pt idx="892" formatCode="0.00E+00">
                  <c:v>-3.4720000000000001E-2</c:v>
                </c:pt>
                <c:pt idx="893">
                  <c:v>-2.9989999999999999E-2</c:v>
                </c:pt>
                <c:pt idx="894" formatCode="0.00E+00">
                  <c:v>-2.981E-2</c:v>
                </c:pt>
                <c:pt idx="895">
                  <c:v>-3.3399999999999999E-2</c:v>
                </c:pt>
                <c:pt idx="896">
                  <c:v>-3.6949999999999997E-2</c:v>
                </c:pt>
                <c:pt idx="897" formatCode="0.00E+00">
                  <c:v>-4.1329999999999999E-2</c:v>
                </c:pt>
                <c:pt idx="898">
                  <c:v>-0.15826999999999999</c:v>
                </c:pt>
                <c:pt idx="899">
                  <c:v>-0.44414999999999999</c:v>
                </c:pt>
                <c:pt idx="900">
                  <c:v>-0.87280000000000002</c:v>
                </c:pt>
                <c:pt idx="901">
                  <c:v>-1.4254500000000001</c:v>
                </c:pt>
                <c:pt idx="902">
                  <c:v>-2.0541800000000001</c:v>
                </c:pt>
                <c:pt idx="903">
                  <c:v>-2.60947</c:v>
                </c:pt>
                <c:pt idx="904">
                  <c:v>-2.9532600000000002</c:v>
                </c:pt>
                <c:pt idx="905">
                  <c:v>-3.0629599999999999</c:v>
                </c:pt>
                <c:pt idx="906">
                  <c:v>-2.95207</c:v>
                </c:pt>
                <c:pt idx="907">
                  <c:v>-2.6724100000000002</c:v>
                </c:pt>
                <c:pt idx="908">
                  <c:v>-2.2732399999999999</c:v>
                </c:pt>
                <c:pt idx="909">
                  <c:v>-1.85345</c:v>
                </c:pt>
                <c:pt idx="910">
                  <c:v>-1.4775100000000001</c:v>
                </c:pt>
                <c:pt idx="911">
                  <c:v>-1.1637900000000001</c:v>
                </c:pt>
                <c:pt idx="912">
                  <c:v>-0.91120000000000001</c:v>
                </c:pt>
                <c:pt idx="913">
                  <c:v>-0.72746</c:v>
                </c:pt>
                <c:pt idx="914">
                  <c:v>-0.59192</c:v>
                </c:pt>
                <c:pt idx="915">
                  <c:v>-0.49038999999999999</c:v>
                </c:pt>
                <c:pt idx="916">
                  <c:v>-0.42</c:v>
                </c:pt>
                <c:pt idx="917">
                  <c:v>-0.36864000000000002</c:v>
                </c:pt>
                <c:pt idx="918">
                  <c:v>-0.33112000000000003</c:v>
                </c:pt>
                <c:pt idx="919">
                  <c:v>-0.29938999999999999</c:v>
                </c:pt>
                <c:pt idx="920">
                  <c:v>-0.27350999999999998</c:v>
                </c:pt>
                <c:pt idx="921">
                  <c:v>-0.24529000000000001</c:v>
                </c:pt>
                <c:pt idx="922">
                  <c:v>-0.22397</c:v>
                </c:pt>
                <c:pt idx="923">
                  <c:v>-0.19897000000000001</c:v>
                </c:pt>
                <c:pt idx="924">
                  <c:v>-0.17877999999999999</c:v>
                </c:pt>
                <c:pt idx="925">
                  <c:v>-0.16306000000000001</c:v>
                </c:pt>
                <c:pt idx="926">
                  <c:v>-0.15124000000000001</c:v>
                </c:pt>
                <c:pt idx="927">
                  <c:v>-0.14093</c:v>
                </c:pt>
                <c:pt idx="928">
                  <c:v>-0.13166</c:v>
                </c:pt>
                <c:pt idx="929">
                  <c:v>-0.1208</c:v>
                </c:pt>
                <c:pt idx="930">
                  <c:v>-0.11065</c:v>
                </c:pt>
                <c:pt idx="931" formatCode="0.00E+00">
                  <c:v>-0.1013</c:v>
                </c:pt>
                <c:pt idx="932" formatCode="0.00E+00">
                  <c:v>-9.128E-2</c:v>
                </c:pt>
                <c:pt idx="933" formatCode="0.00E+00">
                  <c:v>-8.4349999999999994E-2</c:v>
                </c:pt>
                <c:pt idx="934">
                  <c:v>-8.1189999999999998E-2</c:v>
                </c:pt>
                <c:pt idx="935">
                  <c:v>-7.8789999999999999E-2</c:v>
                </c:pt>
                <c:pt idx="936">
                  <c:v>-7.3910000000000003E-2</c:v>
                </c:pt>
                <c:pt idx="937">
                  <c:v>-6.7320000000000005E-2</c:v>
                </c:pt>
                <c:pt idx="938">
                  <c:v>-6.4079999999999998E-2</c:v>
                </c:pt>
                <c:pt idx="939">
                  <c:v>-5.9200000000000003E-2</c:v>
                </c:pt>
                <c:pt idx="940">
                  <c:v>-5.3379999999999997E-2</c:v>
                </c:pt>
                <c:pt idx="941">
                  <c:v>-5.0810000000000001E-2</c:v>
                </c:pt>
                <c:pt idx="942">
                  <c:v>-5.2380000000000003E-2</c:v>
                </c:pt>
                <c:pt idx="943">
                  <c:v>-5.2819999999999999E-2</c:v>
                </c:pt>
                <c:pt idx="944">
                  <c:v>-5.3429999999999998E-2</c:v>
                </c:pt>
                <c:pt idx="945" formatCode="0.00E+00">
                  <c:v>-5.4330000000000003E-2</c:v>
                </c:pt>
                <c:pt idx="946" formatCode="0.00E+00">
                  <c:v>-5.4940000000000003E-2</c:v>
                </c:pt>
                <c:pt idx="947" formatCode="0.00E+00">
                  <c:v>-5.4670000000000003E-2</c:v>
                </c:pt>
                <c:pt idx="948" formatCode="0.00E+00">
                  <c:v>-5.2929999999999998E-2</c:v>
                </c:pt>
                <c:pt idx="949" formatCode="0.00E+00">
                  <c:v>-5.3159999999999999E-2</c:v>
                </c:pt>
                <c:pt idx="950">
                  <c:v>-5.2850000000000001E-2</c:v>
                </c:pt>
                <c:pt idx="951">
                  <c:v>-5.1200000000000002E-2</c:v>
                </c:pt>
                <c:pt idx="952">
                  <c:v>-5.0299999999999997E-2</c:v>
                </c:pt>
                <c:pt idx="953" formatCode="0.00E+00">
                  <c:v>-5.0200000000000002E-2</c:v>
                </c:pt>
                <c:pt idx="954">
                  <c:v>-4.7789999999999999E-2</c:v>
                </c:pt>
                <c:pt idx="955">
                  <c:v>-4.3090000000000003E-2</c:v>
                </c:pt>
                <c:pt idx="956">
                  <c:v>-4.1980000000000003E-2</c:v>
                </c:pt>
                <c:pt idx="957">
                  <c:v>-3.644E-2</c:v>
                </c:pt>
                <c:pt idx="958" formatCode="0.00E+00">
                  <c:v>-3.3320000000000002E-2</c:v>
                </c:pt>
                <c:pt idx="959">
                  <c:v>-3.0620000000000001E-2</c:v>
                </c:pt>
                <c:pt idx="960" formatCode="0.00E+00">
                  <c:v>-3.3119999999999997E-2</c:v>
                </c:pt>
                <c:pt idx="961" formatCode="0.00E+00">
                  <c:v>-3.8699999999999998E-2</c:v>
                </c:pt>
                <c:pt idx="962" formatCode="0.00E+00">
                  <c:v>-4.299E-2</c:v>
                </c:pt>
                <c:pt idx="963" formatCode="0.00E+00">
                  <c:v>-4.3520000000000003E-2</c:v>
                </c:pt>
                <c:pt idx="964" formatCode="0.00E+00">
                  <c:v>-4.5170000000000002E-2</c:v>
                </c:pt>
                <c:pt idx="965">
                  <c:v>-4.6449999999999998E-2</c:v>
                </c:pt>
                <c:pt idx="966">
                  <c:v>-4.1320000000000003E-2</c:v>
                </c:pt>
                <c:pt idx="967">
                  <c:v>-4.2639999999999997E-2</c:v>
                </c:pt>
                <c:pt idx="968">
                  <c:v>-4.471E-2</c:v>
                </c:pt>
                <c:pt idx="969">
                  <c:v>-4.5609999999999998E-2</c:v>
                </c:pt>
                <c:pt idx="970">
                  <c:v>-4.5560000000000003E-2</c:v>
                </c:pt>
                <c:pt idx="971">
                  <c:v>-4.4499999999999998E-2</c:v>
                </c:pt>
                <c:pt idx="972">
                  <c:v>-4.1480000000000003E-2</c:v>
                </c:pt>
                <c:pt idx="973">
                  <c:v>-4.0379999999999999E-2</c:v>
                </c:pt>
                <c:pt idx="974">
                  <c:v>-3.764E-2</c:v>
                </c:pt>
                <c:pt idx="975">
                  <c:v>-3.884E-2</c:v>
                </c:pt>
                <c:pt idx="976" formatCode="0.00E+00">
                  <c:v>-4.3560000000000001E-2</c:v>
                </c:pt>
                <c:pt idx="977" formatCode="0.00E+00">
                  <c:v>-4.7019999999999999E-2</c:v>
                </c:pt>
                <c:pt idx="978">
                  <c:v>-4.6129999999999997E-2</c:v>
                </c:pt>
                <c:pt idx="979">
                  <c:v>-4.6370000000000001E-2</c:v>
                </c:pt>
                <c:pt idx="980">
                  <c:v>-4.2130000000000001E-2</c:v>
                </c:pt>
                <c:pt idx="981" formatCode="0.00E+00">
                  <c:v>-3.9230000000000001E-2</c:v>
                </c:pt>
                <c:pt idx="982" formatCode="0.00E+00">
                  <c:v>-3.6159999999999998E-2</c:v>
                </c:pt>
                <c:pt idx="983" formatCode="0.00E+00">
                  <c:v>-3.8370000000000001E-2</c:v>
                </c:pt>
                <c:pt idx="984" formatCode="0.00E+00">
                  <c:v>-4.0239999999999998E-2</c:v>
                </c:pt>
                <c:pt idx="985" formatCode="0.00E+00">
                  <c:v>-4.2860000000000002E-2</c:v>
                </c:pt>
                <c:pt idx="986" formatCode="0.00E+00">
                  <c:v>-4.4060000000000002E-2</c:v>
                </c:pt>
                <c:pt idx="987" formatCode="0.00E+00">
                  <c:v>-4.7100000000000003E-2</c:v>
                </c:pt>
                <c:pt idx="988" formatCode="0.00E+00">
                  <c:v>-4.6969999999999998E-2</c:v>
                </c:pt>
                <c:pt idx="989" formatCode="0.00E+00">
                  <c:v>-5.0389999999999997E-2</c:v>
                </c:pt>
                <c:pt idx="990" formatCode="0.00E+00">
                  <c:v>-5.1959999999999999E-2</c:v>
                </c:pt>
                <c:pt idx="991" formatCode="0.00E+00">
                  <c:v>-5.0319999999999997E-2</c:v>
                </c:pt>
                <c:pt idx="992" formatCode="0.00E+00">
                  <c:v>-4.5699999999999998E-2</c:v>
                </c:pt>
                <c:pt idx="993" formatCode="0.00E+00">
                  <c:v>-4.6859999999999999E-2</c:v>
                </c:pt>
                <c:pt idx="994" formatCode="0.00E+00">
                  <c:v>-4.4089999999999997E-2</c:v>
                </c:pt>
                <c:pt idx="995">
                  <c:v>-4.181E-2</c:v>
                </c:pt>
                <c:pt idx="996">
                  <c:v>-4.3529999999999999E-2</c:v>
                </c:pt>
                <c:pt idx="997">
                  <c:v>-4.6080000000000003E-2</c:v>
                </c:pt>
                <c:pt idx="998" formatCode="0.00E+00">
                  <c:v>-4.4830000000000002E-2</c:v>
                </c:pt>
                <c:pt idx="999" formatCode="0.00E+00">
                  <c:v>-4.4839999999999998E-2</c:v>
                </c:pt>
                <c:pt idx="1000">
                  <c:v>-4.4880000000000003E-2</c:v>
                </c:pt>
                <c:pt idx="1001">
                  <c:v>-4.07E-2</c:v>
                </c:pt>
                <c:pt idx="1002">
                  <c:v>-3.8989999999999997E-2</c:v>
                </c:pt>
                <c:pt idx="1003">
                  <c:v>-3.3270000000000001E-2</c:v>
                </c:pt>
                <c:pt idx="1004" formatCode="0.00E+00">
                  <c:v>-3.2939999999999997E-2</c:v>
                </c:pt>
                <c:pt idx="1005">
                  <c:v>-3.3270000000000001E-2</c:v>
                </c:pt>
                <c:pt idx="1006">
                  <c:v>-3.4790000000000001E-2</c:v>
                </c:pt>
                <c:pt idx="1007">
                  <c:v>-3.4750000000000003E-2</c:v>
                </c:pt>
                <c:pt idx="1008">
                  <c:v>-3.6889999999999999E-2</c:v>
                </c:pt>
                <c:pt idx="1009">
                  <c:v>-3.3169999999999998E-2</c:v>
                </c:pt>
                <c:pt idx="1010">
                  <c:v>-3.1040000000000002E-2</c:v>
                </c:pt>
                <c:pt idx="1011" formatCode="0.00E+00">
                  <c:v>-3.1460000000000002E-2</c:v>
                </c:pt>
                <c:pt idx="1012" formatCode="0.00E+00">
                  <c:v>-3.2390000000000002E-2</c:v>
                </c:pt>
                <c:pt idx="1013" formatCode="0.00E+00">
                  <c:v>-3.1009999999999999E-2</c:v>
                </c:pt>
                <c:pt idx="1014" formatCode="0.00E+00">
                  <c:v>-3.415E-2</c:v>
                </c:pt>
                <c:pt idx="1015" formatCode="0.00E+00">
                  <c:v>-3.3239999999999999E-2</c:v>
                </c:pt>
                <c:pt idx="1016" formatCode="0.00E+00">
                  <c:v>-3.1780000000000003E-2</c:v>
                </c:pt>
                <c:pt idx="1017">
                  <c:v>-3.0110000000000001E-2</c:v>
                </c:pt>
                <c:pt idx="1018">
                  <c:v>-0.10383000000000001</c:v>
                </c:pt>
                <c:pt idx="1019">
                  <c:v>-0.31236999999999998</c:v>
                </c:pt>
                <c:pt idx="1020">
                  <c:v>-0.63600999999999996</c:v>
                </c:pt>
                <c:pt idx="1021">
                  <c:v>-1.0653699999999999</c:v>
                </c:pt>
                <c:pt idx="1022">
                  <c:v>-1.5884199999999999</c:v>
                </c:pt>
                <c:pt idx="1023">
                  <c:v>-2.1086299999999998</c:v>
                </c:pt>
                <c:pt idx="1024">
                  <c:v>-2.4956900000000002</c:v>
                </c:pt>
                <c:pt idx="1025">
                  <c:v>-2.7065600000000001</c:v>
                </c:pt>
                <c:pt idx="1026">
                  <c:v>-2.7217500000000001</c:v>
                </c:pt>
                <c:pt idx="1027">
                  <c:v>-2.5661499999999999</c:v>
                </c:pt>
                <c:pt idx="1028">
                  <c:v>-2.26294</c:v>
                </c:pt>
                <c:pt idx="1029">
                  <c:v>-1.88784</c:v>
                </c:pt>
                <c:pt idx="1030">
                  <c:v>-1.5283100000000001</c:v>
                </c:pt>
                <c:pt idx="1031">
                  <c:v>-1.2174799999999999</c:v>
                </c:pt>
                <c:pt idx="1032">
                  <c:v>-0.95731999999999995</c:v>
                </c:pt>
                <c:pt idx="1033">
                  <c:v>-0.75770000000000004</c:v>
                </c:pt>
                <c:pt idx="1034">
                  <c:v>-0.60997000000000001</c:v>
                </c:pt>
                <c:pt idx="1035">
                  <c:v>-0.49596000000000001</c:v>
                </c:pt>
                <c:pt idx="1036">
                  <c:v>-0.41628999999999999</c:v>
                </c:pt>
                <c:pt idx="1037">
                  <c:v>-0.35952000000000001</c:v>
                </c:pt>
                <c:pt idx="1038">
                  <c:v>-0.31780000000000003</c:v>
                </c:pt>
                <c:pt idx="1039">
                  <c:v>-0.28199000000000002</c:v>
                </c:pt>
                <c:pt idx="1040">
                  <c:v>-0.25927</c:v>
                </c:pt>
                <c:pt idx="1041">
                  <c:v>-0.23530000000000001</c:v>
                </c:pt>
                <c:pt idx="1042">
                  <c:v>-0.2135</c:v>
                </c:pt>
                <c:pt idx="1043">
                  <c:v>-0.19403999999999999</c:v>
                </c:pt>
                <c:pt idx="1044">
                  <c:v>-0.17760000000000001</c:v>
                </c:pt>
                <c:pt idx="1045">
                  <c:v>-0.16023999999999999</c:v>
                </c:pt>
                <c:pt idx="1046">
                  <c:v>-0.14960999999999999</c:v>
                </c:pt>
                <c:pt idx="1047">
                  <c:v>-0.14129</c:v>
                </c:pt>
                <c:pt idx="1048">
                  <c:v>-0.12794</c:v>
                </c:pt>
                <c:pt idx="1049" formatCode="0.00E+00">
                  <c:v>-0.11711000000000001</c:v>
                </c:pt>
                <c:pt idx="1050" formatCode="0.00E+00">
                  <c:v>-0.10652</c:v>
                </c:pt>
                <c:pt idx="1051" formatCode="0.00E+00">
                  <c:v>-9.8519999999999996E-2</c:v>
                </c:pt>
                <c:pt idx="1052" formatCode="0.00E+00">
                  <c:v>-8.8209999999999997E-2</c:v>
                </c:pt>
                <c:pt idx="1053" formatCode="0.00E+00">
                  <c:v>-8.3089999999999997E-2</c:v>
                </c:pt>
                <c:pt idx="1054" formatCode="0.00E+00">
                  <c:v>-8.1479999999999997E-2</c:v>
                </c:pt>
                <c:pt idx="1055">
                  <c:v>-7.6730000000000007E-2</c:v>
                </c:pt>
                <c:pt idx="1056">
                  <c:v>-7.3120000000000004E-2</c:v>
                </c:pt>
                <c:pt idx="1057">
                  <c:v>-7.1179999999999993E-2</c:v>
                </c:pt>
                <c:pt idx="1058">
                  <c:v>-6.8229999999999999E-2</c:v>
                </c:pt>
                <c:pt idx="1059">
                  <c:v>-6.2899999999999998E-2</c:v>
                </c:pt>
                <c:pt idx="1060" formatCode="0.00E+00">
                  <c:v>-6.0659999999999999E-2</c:v>
                </c:pt>
                <c:pt idx="1061" formatCode="0.00E+00">
                  <c:v>-5.8930000000000003E-2</c:v>
                </c:pt>
                <c:pt idx="1062" formatCode="0.00E+00">
                  <c:v>-5.364E-2</c:v>
                </c:pt>
                <c:pt idx="1063">
                  <c:v>-4.7759999999999997E-2</c:v>
                </c:pt>
                <c:pt idx="1064">
                  <c:v>-4.2009999999999999E-2</c:v>
                </c:pt>
                <c:pt idx="1065" formatCode="0.00E+00">
                  <c:v>-4.0410000000000001E-2</c:v>
                </c:pt>
                <c:pt idx="1066">
                  <c:v>-3.8969999999999998E-2</c:v>
                </c:pt>
                <c:pt idx="1067">
                  <c:v>-3.6769999999999997E-2</c:v>
                </c:pt>
                <c:pt idx="1068">
                  <c:v>-3.5999999999999997E-2</c:v>
                </c:pt>
                <c:pt idx="1069" formatCode="0.00E+00">
                  <c:v>-3.8620000000000002E-2</c:v>
                </c:pt>
                <c:pt idx="1070" formatCode="0.00E+00">
                  <c:v>-3.8690000000000002E-2</c:v>
                </c:pt>
                <c:pt idx="1071" formatCode="0.00E+00">
                  <c:v>-3.4229999999999997E-2</c:v>
                </c:pt>
                <c:pt idx="1072" formatCode="0.00E+00">
                  <c:v>-3.313E-2</c:v>
                </c:pt>
                <c:pt idx="1073" formatCode="0.00E+00">
                  <c:v>-3.261E-2</c:v>
                </c:pt>
                <c:pt idx="1074">
                  <c:v>-3.4349999999999999E-2</c:v>
                </c:pt>
                <c:pt idx="1075" formatCode="0.00E+00">
                  <c:v>-3.4619999999999998E-2</c:v>
                </c:pt>
                <c:pt idx="1076" formatCode="0.00E+00">
                  <c:v>-3.3730000000000003E-2</c:v>
                </c:pt>
                <c:pt idx="1077" formatCode="0.00E+00">
                  <c:v>-3.7179999999999998E-2</c:v>
                </c:pt>
                <c:pt idx="1078">
                  <c:v>-4.0320000000000002E-2</c:v>
                </c:pt>
                <c:pt idx="1079">
                  <c:v>-3.9919999999999997E-2</c:v>
                </c:pt>
                <c:pt idx="1080">
                  <c:v>-4.274E-2</c:v>
                </c:pt>
                <c:pt idx="1081">
                  <c:v>-4.2590000000000003E-2</c:v>
                </c:pt>
                <c:pt idx="1082">
                  <c:v>-3.9059999999999997E-2</c:v>
                </c:pt>
                <c:pt idx="1083">
                  <c:v>-3.5099999999999999E-2</c:v>
                </c:pt>
                <c:pt idx="1084">
                  <c:v>-3.3360000000000001E-2</c:v>
                </c:pt>
                <c:pt idx="1085">
                  <c:v>-3.1669999999999997E-2</c:v>
                </c:pt>
                <c:pt idx="1086">
                  <c:v>-3.3399999999999999E-2</c:v>
                </c:pt>
                <c:pt idx="1087">
                  <c:v>-3.6139999999999999E-2</c:v>
                </c:pt>
                <c:pt idx="1088">
                  <c:v>-3.7289999999999997E-2</c:v>
                </c:pt>
                <c:pt idx="1089">
                  <c:v>-3.5720000000000002E-2</c:v>
                </c:pt>
                <c:pt idx="1090">
                  <c:v>-3.1850000000000003E-2</c:v>
                </c:pt>
                <c:pt idx="1091">
                  <c:v>-3.2579999999999998E-2</c:v>
                </c:pt>
                <c:pt idx="1092" formatCode="0.00E+00">
                  <c:v>-3.3230000000000003E-2</c:v>
                </c:pt>
                <c:pt idx="1093" formatCode="0.00E+00">
                  <c:v>-3.4040000000000001E-2</c:v>
                </c:pt>
                <c:pt idx="1094" formatCode="0.00E+00">
                  <c:v>-3.6360000000000003E-2</c:v>
                </c:pt>
                <c:pt idx="1095" formatCode="0.00E+00">
                  <c:v>-3.576E-2</c:v>
                </c:pt>
                <c:pt idx="1096" formatCode="0.00E+00">
                  <c:v>-3.2340000000000001E-2</c:v>
                </c:pt>
                <c:pt idx="1097" formatCode="0.00E+00">
                  <c:v>-3.065E-2</c:v>
                </c:pt>
                <c:pt idx="1098">
                  <c:v>-2.6280000000000001E-2</c:v>
                </c:pt>
                <c:pt idx="1099" formatCode="0.00E+00">
                  <c:v>-1.8849999999999999E-2</c:v>
                </c:pt>
                <c:pt idx="1100">
                  <c:v>-1.8780000000000002E-2</c:v>
                </c:pt>
                <c:pt idx="1101">
                  <c:v>-2.0639999999999999E-2</c:v>
                </c:pt>
                <c:pt idx="1102">
                  <c:v>-2.2169999999999999E-2</c:v>
                </c:pt>
                <c:pt idx="1103" formatCode="0.00E+00">
                  <c:v>-2.6120000000000001E-2</c:v>
                </c:pt>
                <c:pt idx="1104" formatCode="0.00E+00">
                  <c:v>-3.372E-2</c:v>
                </c:pt>
                <c:pt idx="1105">
                  <c:v>-3.4869999999999998E-2</c:v>
                </c:pt>
                <c:pt idx="1106" formatCode="0.00E+00">
                  <c:v>-3.1109999999999999E-2</c:v>
                </c:pt>
                <c:pt idx="1107" formatCode="0.00E+00">
                  <c:v>-2.6179999999999998E-2</c:v>
                </c:pt>
                <c:pt idx="1108" formatCode="0.00E+00">
                  <c:v>-2.2790000000000001E-2</c:v>
                </c:pt>
                <c:pt idx="1109">
                  <c:v>-2.1499999999999998E-2</c:v>
                </c:pt>
                <c:pt idx="1110">
                  <c:v>-2.3640000000000001E-2</c:v>
                </c:pt>
                <c:pt idx="1111">
                  <c:v>-2.8000000000000001E-2</c:v>
                </c:pt>
                <c:pt idx="1112">
                  <c:v>-3.039E-2</c:v>
                </c:pt>
                <c:pt idx="1113">
                  <c:v>-3.1989999999999998E-2</c:v>
                </c:pt>
                <c:pt idx="1114">
                  <c:v>-2.9989999999999999E-2</c:v>
                </c:pt>
                <c:pt idx="1115">
                  <c:v>-2.4969999999999999E-2</c:v>
                </c:pt>
                <c:pt idx="1116" formatCode="0.00E+00">
                  <c:v>-2.0420000000000001E-2</c:v>
                </c:pt>
                <c:pt idx="1117" formatCode="0.00E+00">
                  <c:v>-1.917E-2</c:v>
                </c:pt>
                <c:pt idx="1118">
                  <c:v>-1.6959999999999999E-2</c:v>
                </c:pt>
                <c:pt idx="1119" formatCode="0.00E+00">
                  <c:v>-1.7510000000000001E-2</c:v>
                </c:pt>
                <c:pt idx="1120">
                  <c:v>-2.1829999999999999E-2</c:v>
                </c:pt>
                <c:pt idx="1121">
                  <c:v>-2.4969999999999999E-2</c:v>
                </c:pt>
                <c:pt idx="1122">
                  <c:v>-2.3009999999999999E-2</c:v>
                </c:pt>
                <c:pt idx="1123">
                  <c:v>-2.3519999999999999E-2</c:v>
                </c:pt>
                <c:pt idx="1124">
                  <c:v>-2.1680000000000001E-2</c:v>
                </c:pt>
                <c:pt idx="1125">
                  <c:v>-1.7510000000000001E-2</c:v>
                </c:pt>
                <c:pt idx="1126" formatCode="0.00E+00">
                  <c:v>-1.7139999999999999E-2</c:v>
                </c:pt>
                <c:pt idx="1127">
                  <c:v>-1.9609999999999999E-2</c:v>
                </c:pt>
                <c:pt idx="1128" formatCode="0.00E+00">
                  <c:v>-2.121E-2</c:v>
                </c:pt>
                <c:pt idx="1129" formatCode="0.00E+00">
                  <c:v>-2.222E-2</c:v>
                </c:pt>
                <c:pt idx="1130" formatCode="0.00E+00">
                  <c:v>-2.4729999999999999E-2</c:v>
                </c:pt>
                <c:pt idx="1131" formatCode="0.00E+00">
                  <c:v>-2.445E-2</c:v>
                </c:pt>
                <c:pt idx="1132" formatCode="0.00E+00">
                  <c:v>-2.1270000000000001E-2</c:v>
                </c:pt>
                <c:pt idx="1133" formatCode="0.00E+00">
                  <c:v>-1.9900000000000001E-2</c:v>
                </c:pt>
                <c:pt idx="1134">
                  <c:v>-1.746E-2</c:v>
                </c:pt>
                <c:pt idx="1135" formatCode="0.00E+00">
                  <c:v>-1.2500000000000001E-2</c:v>
                </c:pt>
                <c:pt idx="1136">
                  <c:v>-1.21E-2</c:v>
                </c:pt>
                <c:pt idx="1137">
                  <c:v>-9.1599999999999997E-3</c:v>
                </c:pt>
                <c:pt idx="1138">
                  <c:v>-4.1059999999999999E-2</c:v>
                </c:pt>
                <c:pt idx="1139">
                  <c:v>-0.16722999999999999</c:v>
                </c:pt>
                <c:pt idx="1140">
                  <c:v>-0.37796000000000002</c:v>
                </c:pt>
                <c:pt idx="1141">
                  <c:v>-0.66651000000000005</c:v>
                </c:pt>
                <c:pt idx="1142">
                  <c:v>-1.05142</c:v>
                </c:pt>
                <c:pt idx="1143">
                  <c:v>-1.4911000000000001</c:v>
                </c:pt>
                <c:pt idx="1144">
                  <c:v>-1.90069</c:v>
                </c:pt>
                <c:pt idx="1145">
                  <c:v>-2.21991</c:v>
                </c:pt>
                <c:pt idx="1146">
                  <c:v>-2.3977599999999999</c:v>
                </c:pt>
                <c:pt idx="1147">
                  <c:v>-2.4160200000000001</c:v>
                </c:pt>
                <c:pt idx="1148">
                  <c:v>-2.2652899999999998</c:v>
                </c:pt>
                <c:pt idx="1149">
                  <c:v>-1.98244</c:v>
                </c:pt>
                <c:pt idx="1150">
                  <c:v>-1.6466099999999999</c:v>
                </c:pt>
                <c:pt idx="1151">
                  <c:v>-1.3283100000000001</c:v>
                </c:pt>
                <c:pt idx="1152">
                  <c:v>-1.0476300000000001</c:v>
                </c:pt>
                <c:pt idx="1153">
                  <c:v>-0.82242999999999999</c:v>
                </c:pt>
                <c:pt idx="1154">
                  <c:v>-0.64949000000000001</c:v>
                </c:pt>
                <c:pt idx="1155">
                  <c:v>-0.52595999999999998</c:v>
                </c:pt>
                <c:pt idx="1156">
                  <c:v>-0.43836999999999998</c:v>
                </c:pt>
                <c:pt idx="1157">
                  <c:v>-0.37336999999999998</c:v>
                </c:pt>
                <c:pt idx="1158">
                  <c:v>-0.32206000000000001</c:v>
                </c:pt>
                <c:pt idx="1159">
                  <c:v>-0.28178999999999998</c:v>
                </c:pt>
                <c:pt idx="1160">
                  <c:v>-0.24792</c:v>
                </c:pt>
                <c:pt idx="1161">
                  <c:v>-0.21793000000000001</c:v>
                </c:pt>
                <c:pt idx="1162">
                  <c:v>-0.1923</c:v>
                </c:pt>
                <c:pt idx="1163">
                  <c:v>-0.1704</c:v>
                </c:pt>
                <c:pt idx="1164">
                  <c:v>-0.15310000000000001</c:v>
                </c:pt>
                <c:pt idx="1165">
                  <c:v>-0.13583999999999999</c:v>
                </c:pt>
                <c:pt idx="1166">
                  <c:v>-0.11963</c:v>
                </c:pt>
                <c:pt idx="1167">
                  <c:v>-0.10446</c:v>
                </c:pt>
                <c:pt idx="1168">
                  <c:v>-8.8840000000000002E-2</c:v>
                </c:pt>
                <c:pt idx="1169">
                  <c:v>-7.2499999999999995E-2</c:v>
                </c:pt>
                <c:pt idx="1170" formatCode="0.00E+00">
                  <c:v>-6.0389999999999999E-2</c:v>
                </c:pt>
                <c:pt idx="1171" formatCode="0.00E+00">
                  <c:v>-5.1790000000000003E-2</c:v>
                </c:pt>
                <c:pt idx="1172" formatCode="0.00E+00">
                  <c:v>-4.4659999999999998E-2</c:v>
                </c:pt>
                <c:pt idx="1173">
                  <c:v>-4.0160000000000001E-2</c:v>
                </c:pt>
                <c:pt idx="1174">
                  <c:v>-4.1270000000000001E-2</c:v>
                </c:pt>
                <c:pt idx="1175">
                  <c:v>-4.0120000000000003E-2</c:v>
                </c:pt>
                <c:pt idx="1176">
                  <c:v>-3.6380000000000003E-2</c:v>
                </c:pt>
                <c:pt idx="1177">
                  <c:v>-3.092E-2</c:v>
                </c:pt>
                <c:pt idx="1178">
                  <c:v>-3.3529999999999997E-2</c:v>
                </c:pt>
                <c:pt idx="1179">
                  <c:v>-2.665E-2</c:v>
                </c:pt>
                <c:pt idx="1180" formatCode="0.00E+00">
                  <c:v>-2.1399999999999999E-2</c:v>
                </c:pt>
                <c:pt idx="1181">
                  <c:v>-1.7829999999999999E-2</c:v>
                </c:pt>
                <c:pt idx="1182">
                  <c:v>-1.555E-2</c:v>
                </c:pt>
                <c:pt idx="1183" formatCode="0.00E+00">
                  <c:v>-7.7499999999999999E-3</c:v>
                </c:pt>
                <c:pt idx="1184">
                  <c:v>-5.4200000000000003E-3</c:v>
                </c:pt>
                <c:pt idx="1185">
                  <c:v>-3.0599999999999998E-3</c:v>
                </c:pt>
                <c:pt idx="1186">
                  <c:v>-2.7499999999999998E-3</c:v>
                </c:pt>
                <c:pt idx="1187">
                  <c:v>-2.5999999999999999E-3</c:v>
                </c:pt>
                <c:pt idx="1188" formatCode="0.00E+00">
                  <c:v>-9.9320900000000011E-4</c:v>
                </c:pt>
                <c:pt idx="1189" formatCode="0.00E+00">
                  <c:v>-1.2800000000000001E-3</c:v>
                </c:pt>
                <c:pt idx="1190" formatCode="0.00E+00">
                  <c:v>-4.9071499999999997E-4</c:v>
                </c:pt>
                <c:pt idx="1191" formatCode="0.00E+00">
                  <c:v>3.82E-3</c:v>
                </c:pt>
                <c:pt idx="1192">
                  <c:v>2.5600000000000002E-3</c:v>
                </c:pt>
                <c:pt idx="1193" formatCode="0.00E+00">
                  <c:v>3.48E-3</c:v>
                </c:pt>
                <c:pt idx="1194" formatCode="0.00E+00">
                  <c:v>3.31E-3</c:v>
                </c:pt>
                <c:pt idx="1195" formatCode="0.00E+00">
                  <c:v>3.0999999999999999E-3</c:v>
                </c:pt>
                <c:pt idx="1196" formatCode="0.00E+00">
                  <c:v>-1.42E-3</c:v>
                </c:pt>
                <c:pt idx="1197" formatCode="0.00E+00">
                  <c:v>-1.47E-3</c:v>
                </c:pt>
                <c:pt idx="1198" formatCode="0.00E+00">
                  <c:v>9.1455400000000004E-4</c:v>
                </c:pt>
                <c:pt idx="1199">
                  <c:v>1.8699999999999999E-3</c:v>
                </c:pt>
                <c:pt idx="1200">
                  <c:v>-1.56E-3</c:v>
                </c:pt>
                <c:pt idx="1201">
                  <c:v>2.16E-3</c:v>
                </c:pt>
                <c:pt idx="1202">
                  <c:v>5.5500000000000002E-3</c:v>
                </c:pt>
                <c:pt idx="1203" formatCode="0.00E+00">
                  <c:v>2.3700000000000001E-3</c:v>
                </c:pt>
                <c:pt idx="1204" formatCode="0.00E+00">
                  <c:v>5.6699999999999997E-3</c:v>
                </c:pt>
                <c:pt idx="1205" formatCode="0.00E+00">
                  <c:v>7.6400000000000001E-3</c:v>
                </c:pt>
                <c:pt idx="1206" formatCode="0.00E+00">
                  <c:v>1.039E-2</c:v>
                </c:pt>
                <c:pt idx="1207" formatCode="0.00E+00">
                  <c:v>1.018E-2</c:v>
                </c:pt>
                <c:pt idx="1208" formatCode="0.00E+00">
                  <c:v>7.7999999999999996E-3</c:v>
                </c:pt>
                <c:pt idx="1209" formatCode="0.00E+00">
                  <c:v>9.3261899999999998E-4</c:v>
                </c:pt>
                <c:pt idx="1210" formatCode="0.00E+00">
                  <c:v>1.06E-3</c:v>
                </c:pt>
                <c:pt idx="1211" formatCode="0.00E+00">
                  <c:v>-5.5199999999999997E-3</c:v>
                </c:pt>
                <c:pt idx="1212">
                  <c:v>-3.7200000000000002E-3</c:v>
                </c:pt>
                <c:pt idx="1213" formatCode="0.00E+00">
                  <c:v>5.4741399999999997E-4</c:v>
                </c:pt>
                <c:pt idx="1214">
                  <c:v>4.0200000000000001E-3</c:v>
                </c:pt>
                <c:pt idx="1215" formatCode="0.00E+00">
                  <c:v>4.5999999999999999E-3</c:v>
                </c:pt>
                <c:pt idx="1216" formatCode="0.00E+00">
                  <c:v>9.58E-3</c:v>
                </c:pt>
                <c:pt idx="1217">
                  <c:v>1.0630000000000001E-2</c:v>
                </c:pt>
                <c:pt idx="1218" formatCode="0.00E+00">
                  <c:v>6.0400000000000002E-3</c:v>
                </c:pt>
                <c:pt idx="1219" formatCode="0.00E+00">
                  <c:v>7.0499999999999998E-3</c:v>
                </c:pt>
                <c:pt idx="1220">
                  <c:v>5.2500000000000003E-3</c:v>
                </c:pt>
                <c:pt idx="1221" formatCode="0.00E+00">
                  <c:v>1.11532E-4</c:v>
                </c:pt>
                <c:pt idx="1222" formatCode="0.00E+00">
                  <c:v>-3.7299999999999998E-3</c:v>
                </c:pt>
                <c:pt idx="1223" formatCode="0.00E+00">
                  <c:v>-6.7261000000000003E-4</c:v>
                </c:pt>
                <c:pt idx="1224" formatCode="0.00E+00">
                  <c:v>-2.4880200000000001E-4</c:v>
                </c:pt>
                <c:pt idx="1225" formatCode="0.00E+00">
                  <c:v>-1.6199999999999999E-3</c:v>
                </c:pt>
                <c:pt idx="1226" formatCode="0.00E+00">
                  <c:v>9.33536E-4</c:v>
                </c:pt>
                <c:pt idx="1227" formatCode="0.00E+00">
                  <c:v>2.0300000000000001E-3</c:v>
                </c:pt>
                <c:pt idx="1228">
                  <c:v>4.8799999999999998E-3</c:v>
                </c:pt>
                <c:pt idx="1229">
                  <c:v>2.5400000000000002E-3</c:v>
                </c:pt>
                <c:pt idx="1230" formatCode="0.00E+00">
                  <c:v>6.6E-3</c:v>
                </c:pt>
                <c:pt idx="1231">
                  <c:v>9.0799999999999995E-3</c:v>
                </c:pt>
                <c:pt idx="1232" formatCode="0.00E+00">
                  <c:v>5.28E-3</c:v>
                </c:pt>
                <c:pt idx="1233" formatCode="0.00E+00">
                  <c:v>1.4300000000000001E-3</c:v>
                </c:pt>
                <c:pt idx="1234" formatCode="0.00E+00">
                  <c:v>2.2699999999999999E-3</c:v>
                </c:pt>
                <c:pt idx="1235" formatCode="0.00E+00">
                  <c:v>1.82E-3</c:v>
                </c:pt>
                <c:pt idx="1236" formatCode="0.00E+00">
                  <c:v>2.3450399999999999E-4</c:v>
                </c:pt>
                <c:pt idx="1237" formatCode="0.00E+00">
                  <c:v>4.47E-3</c:v>
                </c:pt>
                <c:pt idx="1238" formatCode="0.00E+00">
                  <c:v>4.3499999999999997E-3</c:v>
                </c:pt>
                <c:pt idx="1239" formatCode="0.00E+00">
                  <c:v>2.47E-3</c:v>
                </c:pt>
                <c:pt idx="1240" formatCode="0.00E+00">
                  <c:v>1.1800000000000001E-3</c:v>
                </c:pt>
                <c:pt idx="1241" formatCode="0.00E+00">
                  <c:v>2.81E-3</c:v>
                </c:pt>
                <c:pt idx="1242" formatCode="0.00E+00">
                  <c:v>4.3431699999999998E-4</c:v>
                </c:pt>
                <c:pt idx="1243" formatCode="0.00E+00">
                  <c:v>-1.74E-3</c:v>
                </c:pt>
                <c:pt idx="1244" formatCode="0.00E+00">
                  <c:v>3.6993200000000001E-4</c:v>
                </c:pt>
                <c:pt idx="1245" formatCode="0.00E+00">
                  <c:v>1.00834E-4</c:v>
                </c:pt>
                <c:pt idx="1246" formatCode="0.00E+00">
                  <c:v>-2.2200000000000002E-3</c:v>
                </c:pt>
                <c:pt idx="1247" formatCode="0.00E+00">
                  <c:v>-5.2103999999999996E-4</c:v>
                </c:pt>
                <c:pt idx="1248" formatCode="0.00E+00">
                  <c:v>-4.1357699999999999E-4</c:v>
                </c:pt>
                <c:pt idx="1249" formatCode="0.00E+00">
                  <c:v>-4.7347399999999999E-4</c:v>
                </c:pt>
                <c:pt idx="1250" formatCode="0.00E+00">
                  <c:v>3.2299999999999998E-3</c:v>
                </c:pt>
                <c:pt idx="1251" formatCode="0.00E+00">
                  <c:v>4.5100000000000001E-3</c:v>
                </c:pt>
                <c:pt idx="1252" formatCode="0.00E+00">
                  <c:v>5.4999999999999997E-3</c:v>
                </c:pt>
                <c:pt idx="1253" formatCode="0.00E+00">
                  <c:v>8.5800000000000008E-3</c:v>
                </c:pt>
                <c:pt idx="1254">
                  <c:v>1.069E-2</c:v>
                </c:pt>
                <c:pt idx="1255" formatCode="0.00E+00">
                  <c:v>7.3699999999999998E-3</c:v>
                </c:pt>
                <c:pt idx="1256" formatCode="0.00E+00">
                  <c:v>7.6E-3</c:v>
                </c:pt>
                <c:pt idx="1257" formatCode="0.00E+00">
                  <c:v>7.4999999999999997E-3</c:v>
                </c:pt>
                <c:pt idx="1258">
                  <c:v>-2.1600000000000001E-2</c:v>
                </c:pt>
                <c:pt idx="1259">
                  <c:v>-9.9150000000000002E-2</c:v>
                </c:pt>
                <c:pt idx="1260">
                  <c:v>-0.22054000000000001</c:v>
                </c:pt>
                <c:pt idx="1261">
                  <c:v>-0.39700000000000002</c:v>
                </c:pt>
                <c:pt idx="1262">
                  <c:v>-0.64512999999999998</c:v>
                </c:pt>
                <c:pt idx="1263">
                  <c:v>-0.96267000000000003</c:v>
                </c:pt>
                <c:pt idx="1264">
                  <c:v>-1.2979499999999999</c:v>
                </c:pt>
                <c:pt idx="1265">
                  <c:v>-1.6049500000000001</c:v>
                </c:pt>
                <c:pt idx="1266">
                  <c:v>-1.83969</c:v>
                </c:pt>
                <c:pt idx="1267">
                  <c:v>-1.9628399999999999</c:v>
                </c:pt>
                <c:pt idx="1268">
                  <c:v>-1.9322299999999999</c:v>
                </c:pt>
                <c:pt idx="1269">
                  <c:v>-1.7795399999999999</c:v>
                </c:pt>
                <c:pt idx="1270">
                  <c:v>-1.55722</c:v>
                </c:pt>
                <c:pt idx="1271">
                  <c:v>-1.30992</c:v>
                </c:pt>
                <c:pt idx="1272">
                  <c:v>-1.0751900000000001</c:v>
                </c:pt>
                <c:pt idx="1273">
                  <c:v>-0.87195</c:v>
                </c:pt>
                <c:pt idx="1274">
                  <c:v>-0.70784000000000002</c:v>
                </c:pt>
                <c:pt idx="1275">
                  <c:v>-0.58552999999999999</c:v>
                </c:pt>
                <c:pt idx="1276">
                  <c:v>-0.49442000000000003</c:v>
                </c:pt>
                <c:pt idx="1277">
                  <c:v>-0.42126999999999998</c:v>
                </c:pt>
                <c:pt idx="1278">
                  <c:v>-0.36781999999999998</c:v>
                </c:pt>
                <c:pt idx="1279">
                  <c:v>-0.32517000000000001</c:v>
                </c:pt>
                <c:pt idx="1280">
                  <c:v>-0.28788000000000002</c:v>
                </c:pt>
                <c:pt idx="1281">
                  <c:v>-0.25506000000000001</c:v>
                </c:pt>
                <c:pt idx="1282">
                  <c:v>-0.22395999999999999</c:v>
                </c:pt>
                <c:pt idx="1283">
                  <c:v>-0.19520000000000001</c:v>
                </c:pt>
                <c:pt idx="1284">
                  <c:v>-0.17083000000000001</c:v>
                </c:pt>
                <c:pt idx="1285">
                  <c:v>-0.14599999999999999</c:v>
                </c:pt>
                <c:pt idx="1286">
                  <c:v>-0.12506</c:v>
                </c:pt>
                <c:pt idx="1287">
                  <c:v>-0.10982</c:v>
                </c:pt>
                <c:pt idx="1288">
                  <c:v>-9.5829999999999999E-2</c:v>
                </c:pt>
                <c:pt idx="1289" formatCode="0.00E+00">
                  <c:v>-8.0750000000000002E-2</c:v>
                </c:pt>
                <c:pt idx="1290" formatCode="0.00E+00">
                  <c:v>-7.0110000000000006E-2</c:v>
                </c:pt>
                <c:pt idx="1291" formatCode="0.00E+00">
                  <c:v>-6.2140000000000001E-2</c:v>
                </c:pt>
                <c:pt idx="1292" formatCode="0.00E+00">
                  <c:v>-5.706E-2</c:v>
                </c:pt>
                <c:pt idx="1293" formatCode="0.00E+00">
                  <c:v>-4.734E-2</c:v>
                </c:pt>
                <c:pt idx="1294" formatCode="0.00E+00">
                  <c:v>-4.0210000000000003E-2</c:v>
                </c:pt>
                <c:pt idx="1295">
                  <c:v>-3.0700000000000002E-2</c:v>
                </c:pt>
                <c:pt idx="1296">
                  <c:v>-2.4649999999999998E-2</c:v>
                </c:pt>
                <c:pt idx="1297">
                  <c:v>-1.736E-2</c:v>
                </c:pt>
                <c:pt idx="1298">
                  <c:v>-1.2359999999999999E-2</c:v>
                </c:pt>
                <c:pt idx="1299">
                  <c:v>-7.6899999999999998E-3</c:v>
                </c:pt>
                <c:pt idx="1300">
                  <c:v>-7.0099999999999997E-3</c:v>
                </c:pt>
                <c:pt idx="1301">
                  <c:v>-5.8300000000000001E-3</c:v>
                </c:pt>
                <c:pt idx="1302">
                  <c:v>-3.14E-3</c:v>
                </c:pt>
                <c:pt idx="1303" formatCode="0.00E+00">
                  <c:v>-2.4585500000000001E-4</c:v>
                </c:pt>
                <c:pt idx="1304">
                  <c:v>1.1900000000000001E-3</c:v>
                </c:pt>
                <c:pt idx="1305">
                  <c:v>2.66E-3</c:v>
                </c:pt>
                <c:pt idx="1306" formatCode="0.00E+00">
                  <c:v>4.8799999999999998E-3</c:v>
                </c:pt>
                <c:pt idx="1307">
                  <c:v>5.7299999999999999E-3</c:v>
                </c:pt>
                <c:pt idx="1308">
                  <c:v>4.6899999999999997E-3</c:v>
                </c:pt>
                <c:pt idx="1309" formatCode="0.00E+00">
                  <c:v>5.0800000000000003E-3</c:v>
                </c:pt>
                <c:pt idx="1310">
                  <c:v>7.3499999999999998E-3</c:v>
                </c:pt>
                <c:pt idx="1311">
                  <c:v>1.196E-2</c:v>
                </c:pt>
                <c:pt idx="1312">
                  <c:v>1.184E-2</c:v>
                </c:pt>
                <c:pt idx="1313">
                  <c:v>1.1979999999999999E-2</c:v>
                </c:pt>
                <c:pt idx="1314">
                  <c:v>1.1860000000000001E-2</c:v>
                </c:pt>
                <c:pt idx="1315">
                  <c:v>1.208E-2</c:v>
                </c:pt>
                <c:pt idx="1316" formatCode="0.00E+00">
                  <c:v>9.9100000000000004E-3</c:v>
                </c:pt>
                <c:pt idx="1317" formatCode="0.00E+00">
                  <c:v>8.6599999999999993E-3</c:v>
                </c:pt>
                <c:pt idx="1318" formatCode="0.00E+00">
                  <c:v>6.1599999999999997E-3</c:v>
                </c:pt>
                <c:pt idx="1319" formatCode="0.00E+00">
                  <c:v>1.4E-3</c:v>
                </c:pt>
                <c:pt idx="1320" formatCode="0.00E+00">
                  <c:v>2.7499999999999998E-3</c:v>
                </c:pt>
                <c:pt idx="1321" formatCode="0.00E+00">
                  <c:v>5.64E-3</c:v>
                </c:pt>
                <c:pt idx="1322" formatCode="0.00E+00">
                  <c:v>4.4400000000000004E-3</c:v>
                </c:pt>
                <c:pt idx="1323">
                  <c:v>5.79E-3</c:v>
                </c:pt>
                <c:pt idx="1324" formatCode="0.00E+00">
                  <c:v>8.6E-3</c:v>
                </c:pt>
                <c:pt idx="1325" formatCode="0.00E+00">
                  <c:v>2.2499999999999998E-3</c:v>
                </c:pt>
                <c:pt idx="1326" formatCode="0.00E+00">
                  <c:v>-3.8899999999999998E-3</c:v>
                </c:pt>
                <c:pt idx="1327" formatCode="0.00E+00">
                  <c:v>-2.64E-3</c:v>
                </c:pt>
                <c:pt idx="1328" formatCode="0.00E+00">
                  <c:v>4.0936800000000001E-4</c:v>
                </c:pt>
                <c:pt idx="1329" formatCode="0.00E+00">
                  <c:v>2.9499999999999999E-3</c:v>
                </c:pt>
                <c:pt idx="1330" formatCode="0.00E+00">
                  <c:v>6.7099999999999998E-3</c:v>
                </c:pt>
                <c:pt idx="1331" formatCode="0.00E+00">
                  <c:v>1.3440000000000001E-2</c:v>
                </c:pt>
                <c:pt idx="1332" formatCode="0.00E+00">
                  <c:v>1.477E-2</c:v>
                </c:pt>
                <c:pt idx="1333" formatCode="0.00E+00">
                  <c:v>1.3169999999999999E-2</c:v>
                </c:pt>
                <c:pt idx="1334" formatCode="0.00E+00">
                  <c:v>1.048E-2</c:v>
                </c:pt>
                <c:pt idx="1335" formatCode="0.00E+00">
                  <c:v>7.2899999999999996E-3</c:v>
                </c:pt>
                <c:pt idx="1336" formatCode="0.00E+00">
                  <c:v>1.72E-3</c:v>
                </c:pt>
                <c:pt idx="1337" formatCode="0.00E+00">
                  <c:v>-4.6578499999999997E-4</c:v>
                </c:pt>
                <c:pt idx="1338" formatCode="0.00E+00">
                  <c:v>-2.5699999999999998E-3</c:v>
                </c:pt>
                <c:pt idx="1339" formatCode="0.00E+00">
                  <c:v>-2.66E-3</c:v>
                </c:pt>
                <c:pt idx="1340" formatCode="0.00E+00">
                  <c:v>-3.3E-3</c:v>
                </c:pt>
                <c:pt idx="1341" formatCode="0.00E+00">
                  <c:v>-4.0200000000000001E-3</c:v>
                </c:pt>
                <c:pt idx="1342">
                  <c:v>-1.4300000000000001E-3</c:v>
                </c:pt>
                <c:pt idx="1343" formatCode="0.00E+00">
                  <c:v>2.3387200000000001E-4</c:v>
                </c:pt>
                <c:pt idx="1344" formatCode="0.00E+00">
                  <c:v>4.7000000000000002E-3</c:v>
                </c:pt>
                <c:pt idx="1345" formatCode="0.00E+00">
                  <c:v>5.8599999999999998E-3</c:v>
                </c:pt>
                <c:pt idx="1346">
                  <c:v>8.5299999999999994E-3</c:v>
                </c:pt>
                <c:pt idx="1347" formatCode="0.00E+00">
                  <c:v>7.77E-3</c:v>
                </c:pt>
                <c:pt idx="1348" formatCode="0.00E+00">
                  <c:v>1.99E-3</c:v>
                </c:pt>
                <c:pt idx="1349" formatCode="0.00E+00">
                  <c:v>-1.9615E-4</c:v>
                </c:pt>
                <c:pt idx="1350" formatCode="0.00E+00">
                  <c:v>3.48E-3</c:v>
                </c:pt>
                <c:pt idx="1351" formatCode="0.00E+00">
                  <c:v>3.13E-3</c:v>
                </c:pt>
                <c:pt idx="1352" formatCode="0.00E+00">
                  <c:v>2.4099999999999998E-3</c:v>
                </c:pt>
                <c:pt idx="1353" formatCode="0.00E+00">
                  <c:v>5.1700000000000001E-3</c:v>
                </c:pt>
                <c:pt idx="1354" formatCode="0.00E+00">
                  <c:v>3.9899999999999996E-3</c:v>
                </c:pt>
                <c:pt idx="1355" formatCode="0.00E+00">
                  <c:v>7.5799999999999999E-3</c:v>
                </c:pt>
                <c:pt idx="1356" formatCode="0.00E+00">
                  <c:v>1.2619999999999999E-2</c:v>
                </c:pt>
                <c:pt idx="1357" formatCode="0.00E+00">
                  <c:v>1.6400000000000001E-2</c:v>
                </c:pt>
                <c:pt idx="1358" formatCode="0.00E+00">
                  <c:v>1.6930000000000001E-2</c:v>
                </c:pt>
                <c:pt idx="1359" formatCode="0.00E+00">
                  <c:v>1.933E-2</c:v>
                </c:pt>
                <c:pt idx="1360" formatCode="0.00E+00">
                  <c:v>1.968E-2</c:v>
                </c:pt>
                <c:pt idx="1361" formatCode="0.00E+00">
                  <c:v>1.6820000000000002E-2</c:v>
                </c:pt>
                <c:pt idx="1362" formatCode="0.00E+00">
                  <c:v>1.6209999999999999E-2</c:v>
                </c:pt>
                <c:pt idx="1363" formatCode="0.00E+00">
                  <c:v>2.0539999999999999E-2</c:v>
                </c:pt>
                <c:pt idx="1364" formatCode="0.00E+00">
                  <c:v>2.4490000000000001E-2</c:v>
                </c:pt>
                <c:pt idx="1365" formatCode="0.00E+00">
                  <c:v>2.4629999999999999E-2</c:v>
                </c:pt>
                <c:pt idx="1366" formatCode="0.00E+00">
                  <c:v>2.4320000000000001E-2</c:v>
                </c:pt>
                <c:pt idx="1367">
                  <c:v>2.3959999999999999E-2</c:v>
                </c:pt>
                <c:pt idx="1368">
                  <c:v>2.4309999999999998E-2</c:v>
                </c:pt>
                <c:pt idx="1369" formatCode="0.00E+00">
                  <c:v>2.2450000000000001E-2</c:v>
                </c:pt>
                <c:pt idx="1370" formatCode="0.00E+00">
                  <c:v>2.3349999999999999E-2</c:v>
                </c:pt>
                <c:pt idx="1371" formatCode="0.00E+00">
                  <c:v>2.571E-2</c:v>
                </c:pt>
                <c:pt idx="1372" formatCode="0.00E+00">
                  <c:v>2.928E-2</c:v>
                </c:pt>
                <c:pt idx="1373" formatCode="0.00E+00">
                  <c:v>3.1189999999999999E-2</c:v>
                </c:pt>
                <c:pt idx="1374" formatCode="0.00E+00">
                  <c:v>3.3919999999999999E-2</c:v>
                </c:pt>
                <c:pt idx="1375">
                  <c:v>3.3610000000000001E-2</c:v>
                </c:pt>
                <c:pt idx="1376">
                  <c:v>3.7310000000000003E-2</c:v>
                </c:pt>
                <c:pt idx="1377" formatCode="0.00E+00">
                  <c:v>3.984E-2</c:v>
                </c:pt>
                <c:pt idx="1378" formatCode="0.00E+00">
                  <c:v>3.4130000000000001E-2</c:v>
                </c:pt>
                <c:pt idx="1379">
                  <c:v>1.9709999999999998E-2</c:v>
                </c:pt>
                <c:pt idx="1380">
                  <c:v>7.43E-3</c:v>
                </c:pt>
                <c:pt idx="1381">
                  <c:v>-1.908E-2</c:v>
                </c:pt>
                <c:pt idx="1382">
                  <c:v>-9.0800000000000006E-2</c:v>
                </c:pt>
                <c:pt idx="1383">
                  <c:v>-0.23411999999999999</c:v>
                </c:pt>
                <c:pt idx="1384">
                  <c:v>-0.44083</c:v>
                </c:pt>
                <c:pt idx="1385">
                  <c:v>-0.68833999999999995</c:v>
                </c:pt>
                <c:pt idx="1386">
                  <c:v>-0.94191000000000003</c:v>
                </c:pt>
                <c:pt idx="1387">
                  <c:v>-1.14527</c:v>
                </c:pt>
                <c:pt idx="1388">
                  <c:v>-1.2500199999999999</c:v>
                </c:pt>
                <c:pt idx="1389">
                  <c:v>-1.2540199999999999</c:v>
                </c:pt>
                <c:pt idx="1390">
                  <c:v>-1.19028</c:v>
                </c:pt>
                <c:pt idx="1391">
                  <c:v>-1.08754</c:v>
                </c:pt>
                <c:pt idx="1392">
                  <c:v>-0.96982000000000002</c:v>
                </c:pt>
                <c:pt idx="1393">
                  <c:v>-0.84591000000000005</c:v>
                </c:pt>
                <c:pt idx="1394">
                  <c:v>-0.73526999999999998</c:v>
                </c:pt>
                <c:pt idx="1395">
                  <c:v>-0.63993</c:v>
                </c:pt>
                <c:pt idx="1396">
                  <c:v>-0.55798999999999999</c:v>
                </c:pt>
                <c:pt idx="1397">
                  <c:v>-0.48379</c:v>
                </c:pt>
                <c:pt idx="1398">
                  <c:v>-0.42660999999999999</c:v>
                </c:pt>
                <c:pt idx="1399">
                  <c:v>-0.37697000000000003</c:v>
                </c:pt>
                <c:pt idx="1400">
                  <c:v>-0.33573999999999998</c:v>
                </c:pt>
                <c:pt idx="1401">
                  <c:v>-0.29805999999999999</c:v>
                </c:pt>
                <c:pt idx="1402">
                  <c:v>-0.26499</c:v>
                </c:pt>
                <c:pt idx="1403">
                  <c:v>-0.23263</c:v>
                </c:pt>
                <c:pt idx="1404">
                  <c:v>-0.20796000000000001</c:v>
                </c:pt>
                <c:pt idx="1405">
                  <c:v>-0.18614</c:v>
                </c:pt>
                <c:pt idx="1406">
                  <c:v>-0.16331999999999999</c:v>
                </c:pt>
                <c:pt idx="1407" formatCode="0.00E+00">
                  <c:v>-0.14274999999999999</c:v>
                </c:pt>
                <c:pt idx="1408">
                  <c:v>-0.12562000000000001</c:v>
                </c:pt>
                <c:pt idx="1409">
                  <c:v>-0.10786</c:v>
                </c:pt>
                <c:pt idx="1410">
                  <c:v>-8.9660000000000004E-2</c:v>
                </c:pt>
                <c:pt idx="1411">
                  <c:v>-7.2999999999999995E-2</c:v>
                </c:pt>
                <c:pt idx="1412">
                  <c:v>-5.9279999999999999E-2</c:v>
                </c:pt>
                <c:pt idx="1413">
                  <c:v>-4.5679999999999998E-2</c:v>
                </c:pt>
                <c:pt idx="1414">
                  <c:v>-3.8809999999999997E-2</c:v>
                </c:pt>
                <c:pt idx="1415">
                  <c:v>-3.2910000000000002E-2</c:v>
                </c:pt>
                <c:pt idx="1416">
                  <c:v>-2.3199999999999998E-2</c:v>
                </c:pt>
                <c:pt idx="1417">
                  <c:v>-2.027E-2</c:v>
                </c:pt>
                <c:pt idx="1418">
                  <c:v>-1.993E-2</c:v>
                </c:pt>
                <c:pt idx="1419">
                  <c:v>-1.4659999999999999E-2</c:v>
                </c:pt>
                <c:pt idx="1420">
                  <c:v>-1.039E-2</c:v>
                </c:pt>
                <c:pt idx="1421" formatCode="0.00E+00">
                  <c:v>-7.8300000000000002E-3</c:v>
                </c:pt>
                <c:pt idx="1422" formatCode="0.00E+00">
                  <c:v>-8.0000000000000002E-3</c:v>
                </c:pt>
                <c:pt idx="1423" formatCode="0.00E+00">
                  <c:v>-7.0800000000000004E-3</c:v>
                </c:pt>
                <c:pt idx="1424">
                  <c:v>-5.3200000000000001E-3</c:v>
                </c:pt>
                <c:pt idx="1425" formatCode="0.00E+00">
                  <c:v>-2.0899999999999998E-3</c:v>
                </c:pt>
                <c:pt idx="1426" formatCode="0.00E+00">
                  <c:v>-4.6800000000000001E-3</c:v>
                </c:pt>
                <c:pt idx="1427" formatCode="0.00E+00">
                  <c:v>1.2199999999999999E-3</c:v>
                </c:pt>
                <c:pt idx="1428">
                  <c:v>2.8900000000000002E-3</c:v>
                </c:pt>
                <c:pt idx="1429">
                  <c:v>7.1199999999999996E-3</c:v>
                </c:pt>
                <c:pt idx="1430" formatCode="0.00E+00">
                  <c:v>7.6699999999999997E-3</c:v>
                </c:pt>
                <c:pt idx="1431" formatCode="0.00E+00">
                  <c:v>7.2899999999999996E-3</c:v>
                </c:pt>
                <c:pt idx="1432" formatCode="0.00E+00">
                  <c:v>4.2399999999999998E-3</c:v>
                </c:pt>
                <c:pt idx="1433" formatCode="0.00E+00">
                  <c:v>1.98E-3</c:v>
                </c:pt>
                <c:pt idx="1434" formatCode="0.00E+00">
                  <c:v>1.3600000000000001E-3</c:v>
                </c:pt>
                <c:pt idx="1435">
                  <c:v>1.3600000000000001E-3</c:v>
                </c:pt>
                <c:pt idx="1436" formatCode="0.00E+00">
                  <c:v>-4.7675300000000001E-4</c:v>
                </c:pt>
                <c:pt idx="1437" formatCode="0.00E+00">
                  <c:v>2.1565899999999999E-4</c:v>
                </c:pt>
                <c:pt idx="1438" formatCode="0.00E+00">
                  <c:v>3.5300000000000002E-3</c:v>
                </c:pt>
                <c:pt idx="1439" formatCode="0.00E+00">
                  <c:v>1.90261E-4</c:v>
                </c:pt>
                <c:pt idx="1440" formatCode="0.00E+00">
                  <c:v>-5.96478E-4</c:v>
                </c:pt>
                <c:pt idx="1441" formatCode="0.00E+00">
                  <c:v>8.7614400000000003E-4</c:v>
                </c:pt>
                <c:pt idx="1442" formatCode="0.00E+00">
                  <c:v>6.7516500000000003E-4</c:v>
                </c:pt>
                <c:pt idx="1443" formatCode="0.00E+00">
                  <c:v>1.06E-3</c:v>
                </c:pt>
                <c:pt idx="1444" formatCode="0.00E+00">
                  <c:v>3.8300000000000001E-3</c:v>
                </c:pt>
                <c:pt idx="1445" formatCode="0.00E+00">
                  <c:v>2.5000000000000001E-3</c:v>
                </c:pt>
                <c:pt idx="1446" formatCode="0.00E+00">
                  <c:v>4.81E-3</c:v>
                </c:pt>
                <c:pt idx="1447" formatCode="0.00E+00">
                  <c:v>6.5700000000000003E-3</c:v>
                </c:pt>
                <c:pt idx="1448">
                  <c:v>6.4999999999999997E-3</c:v>
                </c:pt>
                <c:pt idx="1449">
                  <c:v>7.5500000000000003E-3</c:v>
                </c:pt>
                <c:pt idx="1450" formatCode="0.00E+00">
                  <c:v>9.5700000000000004E-3</c:v>
                </c:pt>
                <c:pt idx="1451">
                  <c:v>7.1900000000000002E-3</c:v>
                </c:pt>
                <c:pt idx="1452" formatCode="0.00E+00">
                  <c:v>5.8599999999999998E-3</c:v>
                </c:pt>
                <c:pt idx="1453" formatCode="0.00E+00">
                  <c:v>6.0400000000000002E-3</c:v>
                </c:pt>
                <c:pt idx="1454">
                  <c:v>7.1300000000000001E-3</c:v>
                </c:pt>
                <c:pt idx="1455" formatCode="0.00E+00">
                  <c:v>6.5599999999999999E-3</c:v>
                </c:pt>
                <c:pt idx="1456" formatCode="0.00E+00">
                  <c:v>7.2300000000000003E-3</c:v>
                </c:pt>
                <c:pt idx="1457" formatCode="0.00E+00">
                  <c:v>6.6600000000000001E-3</c:v>
                </c:pt>
                <c:pt idx="1458">
                  <c:v>9.4299999999999991E-3</c:v>
                </c:pt>
                <c:pt idx="1459">
                  <c:v>7.9699999999999997E-3</c:v>
                </c:pt>
                <c:pt idx="1460" formatCode="0.00E+00">
                  <c:v>6.5599999999999999E-3</c:v>
                </c:pt>
                <c:pt idx="1461">
                  <c:v>8.4899999999999993E-3</c:v>
                </c:pt>
                <c:pt idx="1462">
                  <c:v>1.004E-2</c:v>
                </c:pt>
                <c:pt idx="1463" formatCode="0.00E+00">
                  <c:v>6.6600000000000001E-3</c:v>
                </c:pt>
                <c:pt idx="1464" formatCode="0.00E+00">
                  <c:v>3.7399999999999998E-3</c:v>
                </c:pt>
                <c:pt idx="1465" formatCode="0.00E+00">
                  <c:v>2.32E-3</c:v>
                </c:pt>
                <c:pt idx="1466" formatCode="0.00E+00">
                  <c:v>4.1200000000000004E-3</c:v>
                </c:pt>
                <c:pt idx="1467" formatCode="0.00E+00">
                  <c:v>5.7099999999999998E-3</c:v>
                </c:pt>
                <c:pt idx="1468">
                  <c:v>4.5799999999999999E-3</c:v>
                </c:pt>
                <c:pt idx="1469">
                  <c:v>6.4200000000000004E-3</c:v>
                </c:pt>
                <c:pt idx="1470">
                  <c:v>9.7199999999999995E-3</c:v>
                </c:pt>
                <c:pt idx="1471">
                  <c:v>6.0000000000000001E-3</c:v>
                </c:pt>
                <c:pt idx="1472">
                  <c:v>2.48E-3</c:v>
                </c:pt>
                <c:pt idx="1473" formatCode="0.00E+00">
                  <c:v>4.0299999999999997E-3</c:v>
                </c:pt>
                <c:pt idx="1474" formatCode="0.00E+00">
                  <c:v>-4.0610599999999999E-4</c:v>
                </c:pt>
                <c:pt idx="1475">
                  <c:v>-3.29E-3</c:v>
                </c:pt>
                <c:pt idx="1476">
                  <c:v>-2.7899999999999999E-3</c:v>
                </c:pt>
                <c:pt idx="1477" formatCode="0.00E+00">
                  <c:v>-3.3334399999999997E-5</c:v>
                </c:pt>
                <c:pt idx="1478" formatCode="0.00E+00">
                  <c:v>-4.5100000000000001E-3</c:v>
                </c:pt>
                <c:pt idx="1479">
                  <c:v>-2.4599999999999999E-3</c:v>
                </c:pt>
                <c:pt idx="1480" formatCode="0.00E+00">
                  <c:v>2.1391699999999999E-4</c:v>
                </c:pt>
                <c:pt idx="1481" formatCode="0.00E+00">
                  <c:v>-1.3799999999999999E-3</c:v>
                </c:pt>
                <c:pt idx="1482" formatCode="0.00E+00">
                  <c:v>-1.23328E-4</c:v>
                </c:pt>
                <c:pt idx="1483" formatCode="0.00E+00">
                  <c:v>7.7000000000000002E-3</c:v>
                </c:pt>
                <c:pt idx="1484">
                  <c:v>8.3700000000000007E-3</c:v>
                </c:pt>
                <c:pt idx="1485" formatCode="0.00E+00">
                  <c:v>7.6099999999999996E-3</c:v>
                </c:pt>
                <c:pt idx="1486" formatCode="0.00E+00">
                  <c:v>8.9899999999999997E-3</c:v>
                </c:pt>
                <c:pt idx="1487" formatCode="0.00E+00">
                  <c:v>4.64E-3</c:v>
                </c:pt>
                <c:pt idx="1488" formatCode="0.00E+00">
                  <c:v>1.8400000000000001E-3</c:v>
                </c:pt>
                <c:pt idx="1489">
                  <c:v>1.92E-3</c:v>
                </c:pt>
                <c:pt idx="1490">
                  <c:v>2.6700000000000001E-3</c:v>
                </c:pt>
                <c:pt idx="1491" formatCode="0.00E+00">
                  <c:v>3.63E-3</c:v>
                </c:pt>
                <c:pt idx="1492">
                  <c:v>5.5999999999999999E-3</c:v>
                </c:pt>
                <c:pt idx="1493">
                  <c:v>7.3200000000000001E-3</c:v>
                </c:pt>
                <c:pt idx="1494" formatCode="0.00E+00">
                  <c:v>8.43E-3</c:v>
                </c:pt>
                <c:pt idx="1495" formatCode="0.00E+00">
                  <c:v>6.6E-3</c:v>
                </c:pt>
                <c:pt idx="1496">
                  <c:v>6.1999999999999998E-3</c:v>
                </c:pt>
                <c:pt idx="1497">
                  <c:v>6.6299999999999996E-3</c:v>
                </c:pt>
                <c:pt idx="1498" formatCode="0.00E+00">
                  <c:v>1.3299999999999999E-2</c:v>
                </c:pt>
                <c:pt idx="1499">
                  <c:v>5.8049999999999997E-2</c:v>
                </c:pt>
                <c:pt idx="1500">
                  <c:v>0.15387999999999999</c:v>
                </c:pt>
                <c:pt idx="1501">
                  <c:v>0.27961999999999998</c:v>
                </c:pt>
                <c:pt idx="1502">
                  <c:v>0.3962</c:v>
                </c:pt>
                <c:pt idx="1503">
                  <c:v>0.43994</c:v>
                </c:pt>
                <c:pt idx="1504">
                  <c:v>0.38229999999999997</c:v>
                </c:pt>
                <c:pt idx="1505">
                  <c:v>0.23257</c:v>
                </c:pt>
                <c:pt idx="1506">
                  <c:v>1.9619999999999999E-2</c:v>
                </c:pt>
                <c:pt idx="1507">
                  <c:v>-0.19952</c:v>
                </c:pt>
                <c:pt idx="1508">
                  <c:v>-0.35448000000000002</c:v>
                </c:pt>
                <c:pt idx="1509">
                  <c:v>-0.43759999999999999</c:v>
                </c:pt>
                <c:pt idx="1510">
                  <c:v>-0.47076000000000001</c:v>
                </c:pt>
                <c:pt idx="1511">
                  <c:v>-0.46639999999999998</c:v>
                </c:pt>
                <c:pt idx="1512">
                  <c:v>-0.43754999999999999</c:v>
                </c:pt>
                <c:pt idx="1513">
                  <c:v>-0.40000999999999998</c:v>
                </c:pt>
                <c:pt idx="1514">
                  <c:v>-0.36270999999999998</c:v>
                </c:pt>
                <c:pt idx="1515">
                  <c:v>-0.32357000000000002</c:v>
                </c:pt>
                <c:pt idx="1516">
                  <c:v>-0.28636</c:v>
                </c:pt>
                <c:pt idx="1517">
                  <c:v>-0.25584000000000001</c:v>
                </c:pt>
                <c:pt idx="1518">
                  <c:v>-0.22678999999999999</c:v>
                </c:pt>
                <c:pt idx="1519">
                  <c:v>-0.20385</c:v>
                </c:pt>
                <c:pt idx="1520">
                  <c:v>-0.18489</c:v>
                </c:pt>
                <c:pt idx="1521">
                  <c:v>-0.17277999999999999</c:v>
                </c:pt>
                <c:pt idx="1522">
                  <c:v>-0.15898999999999999</c:v>
                </c:pt>
                <c:pt idx="1523">
                  <c:v>-0.14927000000000001</c:v>
                </c:pt>
                <c:pt idx="1524" formatCode="0.00E+00">
                  <c:v>-0.13649</c:v>
                </c:pt>
                <c:pt idx="1525">
                  <c:v>-0.12681000000000001</c:v>
                </c:pt>
                <c:pt idx="1526">
                  <c:v>-0.11545</c:v>
                </c:pt>
                <c:pt idx="1527" formatCode="0.00E+00">
                  <c:v>-0.10732</c:v>
                </c:pt>
                <c:pt idx="1528">
                  <c:v>-9.7890000000000005E-2</c:v>
                </c:pt>
                <c:pt idx="1529">
                  <c:v>-9.0260000000000007E-2</c:v>
                </c:pt>
                <c:pt idx="1530">
                  <c:v>-8.5760000000000003E-2</c:v>
                </c:pt>
                <c:pt idx="1531">
                  <c:v>-7.9089999999999994E-2</c:v>
                </c:pt>
                <c:pt idx="1532">
                  <c:v>-6.719E-2</c:v>
                </c:pt>
                <c:pt idx="1533">
                  <c:v>-6.1990000000000003E-2</c:v>
                </c:pt>
                <c:pt idx="1534">
                  <c:v>-5.8160000000000003E-2</c:v>
                </c:pt>
                <c:pt idx="1535" formatCode="0.00E+00">
                  <c:v>-5.0360000000000002E-2</c:v>
                </c:pt>
                <c:pt idx="1536">
                  <c:v>-4.6249999999999999E-2</c:v>
                </c:pt>
                <c:pt idx="1537">
                  <c:v>-4.5100000000000001E-2</c:v>
                </c:pt>
                <c:pt idx="1538" formatCode="0.00E+00">
                  <c:v>-3.9730000000000001E-2</c:v>
                </c:pt>
                <c:pt idx="1539">
                  <c:v>-3.5189999999999999E-2</c:v>
                </c:pt>
                <c:pt idx="1540">
                  <c:v>-3.3000000000000002E-2</c:v>
                </c:pt>
                <c:pt idx="1541">
                  <c:v>-2.8709999999999999E-2</c:v>
                </c:pt>
                <c:pt idx="1542">
                  <c:v>-2.581E-2</c:v>
                </c:pt>
                <c:pt idx="1543" formatCode="0.00E+00">
                  <c:v>-2.8969999999999999E-2</c:v>
                </c:pt>
                <c:pt idx="1544" formatCode="0.00E+00">
                  <c:v>-2.9669999999999998E-2</c:v>
                </c:pt>
                <c:pt idx="1545" formatCode="0.00E+00">
                  <c:v>-3.0609999999999998E-2</c:v>
                </c:pt>
                <c:pt idx="1546" formatCode="0.00E+00">
                  <c:v>-2.9760000000000002E-2</c:v>
                </c:pt>
                <c:pt idx="1547" formatCode="0.00E+00">
                  <c:v>-2.7439999999999999E-2</c:v>
                </c:pt>
                <c:pt idx="1548" formatCode="0.00E+00">
                  <c:v>-2.4320000000000001E-2</c:v>
                </c:pt>
                <c:pt idx="1549" formatCode="0.00E+00">
                  <c:v>-1.848E-2</c:v>
                </c:pt>
                <c:pt idx="1550" formatCode="0.00E+00">
                  <c:v>-1.468E-2</c:v>
                </c:pt>
                <c:pt idx="1551" formatCode="0.00E+00">
                  <c:v>-1.3100000000000001E-2</c:v>
                </c:pt>
                <c:pt idx="1552" formatCode="0.00E+00">
                  <c:v>-1.584E-2</c:v>
                </c:pt>
                <c:pt idx="1553" formatCode="0.00E+00">
                  <c:v>-1.35E-2</c:v>
                </c:pt>
                <c:pt idx="1554" formatCode="0.00E+00">
                  <c:v>-1.448E-2</c:v>
                </c:pt>
                <c:pt idx="1555" formatCode="0.00E+00">
                  <c:v>-1.4409999999999999E-2</c:v>
                </c:pt>
                <c:pt idx="1556">
                  <c:v>-1.341E-2</c:v>
                </c:pt>
                <c:pt idx="1557" formatCode="0.00E+00">
                  <c:v>-5.4799999999999996E-3</c:v>
                </c:pt>
                <c:pt idx="1558" formatCode="0.00E+00">
                  <c:v>-1.8500000000000001E-3</c:v>
                </c:pt>
                <c:pt idx="1559" formatCode="0.00E+00">
                  <c:v>-4.1599999999999996E-3</c:v>
                </c:pt>
                <c:pt idx="1560" formatCode="0.00E+00">
                  <c:v>-7.4058900000000005E-4</c:v>
                </c:pt>
                <c:pt idx="1561" formatCode="0.00E+00">
                  <c:v>-1.8400000000000001E-3</c:v>
                </c:pt>
                <c:pt idx="1562" formatCode="0.00E+00">
                  <c:v>-2.6900000000000001E-3</c:v>
                </c:pt>
                <c:pt idx="1563">
                  <c:v>-1.82E-3</c:v>
                </c:pt>
                <c:pt idx="1564">
                  <c:v>4.15E-3</c:v>
                </c:pt>
                <c:pt idx="1565">
                  <c:v>3.5100000000000001E-3</c:v>
                </c:pt>
                <c:pt idx="1566" formatCode="0.00E+00">
                  <c:v>6.2199999999999998E-3</c:v>
                </c:pt>
                <c:pt idx="1567" formatCode="0.00E+00">
                  <c:v>2.7299999999999998E-3</c:v>
                </c:pt>
                <c:pt idx="1568">
                  <c:v>2.1800000000000001E-3</c:v>
                </c:pt>
                <c:pt idx="1569" formatCode="0.00E+00">
                  <c:v>9.1157100000000002E-4</c:v>
                </c:pt>
                <c:pt idx="1570" formatCode="0.00E+00">
                  <c:v>1.6100000000000001E-3</c:v>
                </c:pt>
                <c:pt idx="1571" formatCode="0.00E+00">
                  <c:v>4.15E-3</c:v>
                </c:pt>
                <c:pt idx="1572" formatCode="0.00E+00">
                  <c:v>5.4400000000000004E-3</c:v>
                </c:pt>
                <c:pt idx="1573" formatCode="0.00E+00">
                  <c:v>4.2100000000000002E-3</c:v>
                </c:pt>
                <c:pt idx="1574" formatCode="0.00E+00">
                  <c:v>2.8600000000000001E-3</c:v>
                </c:pt>
                <c:pt idx="1575" formatCode="0.00E+00">
                  <c:v>2.7200000000000002E-3</c:v>
                </c:pt>
                <c:pt idx="1576" formatCode="0.00E+00">
                  <c:v>2.5899999999999999E-3</c:v>
                </c:pt>
                <c:pt idx="1577" formatCode="0.00E+00">
                  <c:v>2.7899999999999999E-3</c:v>
                </c:pt>
                <c:pt idx="1578" formatCode="0.00E+00">
                  <c:v>2.5699999999999998E-3</c:v>
                </c:pt>
                <c:pt idx="1579" formatCode="0.00E+00">
                  <c:v>2.48E-3</c:v>
                </c:pt>
                <c:pt idx="1580" formatCode="0.00E+00">
                  <c:v>1.09E-3</c:v>
                </c:pt>
                <c:pt idx="1581" formatCode="0.00E+00">
                  <c:v>-2.1900000000000001E-3</c:v>
                </c:pt>
                <c:pt idx="1582" formatCode="0.00E+00">
                  <c:v>-1.6900000000000001E-3</c:v>
                </c:pt>
                <c:pt idx="1583" formatCode="0.00E+00">
                  <c:v>2.98E-3</c:v>
                </c:pt>
                <c:pt idx="1584" formatCode="0.00E+00">
                  <c:v>6.28E-3</c:v>
                </c:pt>
                <c:pt idx="1585">
                  <c:v>8.2299999999999995E-3</c:v>
                </c:pt>
                <c:pt idx="1586">
                  <c:v>8.0999999999999996E-3</c:v>
                </c:pt>
                <c:pt idx="1587" formatCode="0.00E+00">
                  <c:v>7.1199999999999996E-3</c:v>
                </c:pt>
                <c:pt idx="1588">
                  <c:v>2.5500000000000002E-3</c:v>
                </c:pt>
                <c:pt idx="1589">
                  <c:v>1.2899999999999999E-3</c:v>
                </c:pt>
                <c:pt idx="1590" formatCode="0.00E+00">
                  <c:v>-1.24E-3</c:v>
                </c:pt>
                <c:pt idx="1591" formatCode="0.00E+00">
                  <c:v>-1.25E-3</c:v>
                </c:pt>
                <c:pt idx="1592" formatCode="0.00E+00">
                  <c:v>-5.8737399999999999E-4</c:v>
                </c:pt>
                <c:pt idx="1593" formatCode="0.00E+00">
                  <c:v>4.8988099999999995E-4</c:v>
                </c:pt>
                <c:pt idx="1594" formatCode="0.00E+00">
                  <c:v>2.0300000000000001E-3</c:v>
                </c:pt>
                <c:pt idx="1595">
                  <c:v>4.2300000000000003E-3</c:v>
                </c:pt>
                <c:pt idx="1596" formatCode="0.00E+00">
                  <c:v>5.2300000000000003E-3</c:v>
                </c:pt>
                <c:pt idx="1597" formatCode="0.00E+00">
                  <c:v>1.33E-3</c:v>
                </c:pt>
                <c:pt idx="1598" formatCode="0.00E+00">
                  <c:v>-6.92722E-4</c:v>
                </c:pt>
                <c:pt idx="1599" formatCode="0.00E+00">
                  <c:v>-2.6700000000000001E-3</c:v>
                </c:pt>
                <c:pt idx="1600" formatCode="0.00E+00">
                  <c:v>-6.8199999999999997E-3</c:v>
                </c:pt>
                <c:pt idx="1601" formatCode="0.00E+00">
                  <c:v>-8.0000000000000002E-3</c:v>
                </c:pt>
                <c:pt idx="1602">
                  <c:v>-4.3299999999999996E-3</c:v>
                </c:pt>
                <c:pt idx="1603">
                  <c:v>-1.6000000000000001E-3</c:v>
                </c:pt>
                <c:pt idx="1604">
                  <c:v>-5.4799999999999996E-3</c:v>
                </c:pt>
                <c:pt idx="1605">
                  <c:v>-2.1199999999999999E-3</c:v>
                </c:pt>
                <c:pt idx="1606">
                  <c:v>-1.8600000000000001E-3</c:v>
                </c:pt>
                <c:pt idx="1607" formatCode="0.00E+00">
                  <c:v>-1.9400000000000001E-3</c:v>
                </c:pt>
                <c:pt idx="1608" formatCode="0.00E+00">
                  <c:v>-3.14E-3</c:v>
                </c:pt>
                <c:pt idx="1609" formatCode="0.00E+00">
                  <c:v>1.9300000000000001E-3</c:v>
                </c:pt>
                <c:pt idx="1610" formatCode="0.00E+00">
                  <c:v>2.65E-3</c:v>
                </c:pt>
                <c:pt idx="1611">
                  <c:v>1.5299999999999999E-3</c:v>
                </c:pt>
                <c:pt idx="1612">
                  <c:v>1.3699999999999999E-3</c:v>
                </c:pt>
                <c:pt idx="1613" formatCode="0.00E+00">
                  <c:v>-3.8113300000000003E-4</c:v>
                </c:pt>
                <c:pt idx="1614">
                  <c:v>-4.8500000000000001E-3</c:v>
                </c:pt>
                <c:pt idx="1615" formatCode="0.00E+00">
                  <c:v>-6.8500000000000002E-3</c:v>
                </c:pt>
                <c:pt idx="1616">
                  <c:v>-5.13E-3</c:v>
                </c:pt>
                <c:pt idx="1617" formatCode="0.00E+00">
                  <c:v>-3.0699999999999998E-3</c:v>
                </c:pt>
                <c:pt idx="1618">
                  <c:v>8.7399999999999995E-3</c:v>
                </c:pt>
                <c:pt idx="1619">
                  <c:v>7.3520000000000002E-2</c:v>
                </c:pt>
                <c:pt idx="1620">
                  <c:v>0.20896000000000001</c:v>
                </c:pt>
                <c:pt idx="1621">
                  <c:v>0.40050999999999998</c:v>
                </c:pt>
                <c:pt idx="1622">
                  <c:v>0.61416000000000004</c:v>
                </c:pt>
                <c:pt idx="1623">
                  <c:v>0.77871999999999997</c:v>
                </c:pt>
                <c:pt idx="1624">
                  <c:v>0.82781000000000005</c:v>
                </c:pt>
                <c:pt idx="1625">
                  <c:v>0.75149999999999995</c:v>
                </c:pt>
                <c:pt idx="1626">
                  <c:v>0.58503000000000005</c:v>
                </c:pt>
                <c:pt idx="1627">
                  <c:v>0.37211</c:v>
                </c:pt>
                <c:pt idx="1628">
                  <c:v>0.18937000000000001</c:v>
                </c:pt>
                <c:pt idx="1629">
                  <c:v>6.4439999999999997E-2</c:v>
                </c:pt>
                <c:pt idx="1630">
                  <c:v>-5.6299999999999996E-3</c:v>
                </c:pt>
                <c:pt idx="1631">
                  <c:v>-3.8780000000000002E-2</c:v>
                </c:pt>
                <c:pt idx="1632">
                  <c:v>-5.491E-2</c:v>
                </c:pt>
                <c:pt idx="1633">
                  <c:v>-5.5280000000000003E-2</c:v>
                </c:pt>
                <c:pt idx="1634">
                  <c:v>-5.4429999999999999E-2</c:v>
                </c:pt>
                <c:pt idx="1635">
                  <c:v>-4.8349999999999997E-2</c:v>
                </c:pt>
                <c:pt idx="1636">
                  <c:v>-4.5490000000000003E-2</c:v>
                </c:pt>
                <c:pt idx="1637" formatCode="0.00E+00">
                  <c:v>-4.1369999999999997E-2</c:v>
                </c:pt>
                <c:pt idx="1638" formatCode="0.00E+00">
                  <c:v>-4.19E-2</c:v>
                </c:pt>
                <c:pt idx="1639">
                  <c:v>-3.712E-2</c:v>
                </c:pt>
                <c:pt idx="1640">
                  <c:v>-3.807E-2</c:v>
                </c:pt>
                <c:pt idx="1641">
                  <c:v>-3.8269999999999998E-2</c:v>
                </c:pt>
                <c:pt idx="1642">
                  <c:v>-3.6409999999999998E-2</c:v>
                </c:pt>
                <c:pt idx="1643">
                  <c:v>-3.5020000000000003E-2</c:v>
                </c:pt>
                <c:pt idx="1644">
                  <c:v>-3.5880000000000002E-2</c:v>
                </c:pt>
                <c:pt idx="1645">
                  <c:v>-3.5740000000000001E-2</c:v>
                </c:pt>
                <c:pt idx="1646" formatCode="0.00E+00">
                  <c:v>-3.3300000000000003E-2</c:v>
                </c:pt>
                <c:pt idx="1647">
                  <c:v>-3.3210000000000003E-2</c:v>
                </c:pt>
                <c:pt idx="1648" formatCode="0.00E+00">
                  <c:v>-3.2399999999999998E-2</c:v>
                </c:pt>
                <c:pt idx="1649">
                  <c:v>-3.3770000000000001E-2</c:v>
                </c:pt>
                <c:pt idx="1650">
                  <c:v>-3.388E-2</c:v>
                </c:pt>
                <c:pt idx="1651">
                  <c:v>-3.3529999999999997E-2</c:v>
                </c:pt>
                <c:pt idx="1652">
                  <c:v>-2.8369999999999999E-2</c:v>
                </c:pt>
                <c:pt idx="1653">
                  <c:v>-2.5930000000000002E-2</c:v>
                </c:pt>
                <c:pt idx="1654">
                  <c:v>-2.052E-2</c:v>
                </c:pt>
                <c:pt idx="1655">
                  <c:v>-1.8960000000000001E-2</c:v>
                </c:pt>
                <c:pt idx="1656" formatCode="0.00E+00">
                  <c:v>-1.702E-2</c:v>
                </c:pt>
                <c:pt idx="1657" formatCode="0.00E+00">
                  <c:v>-1.6879999999999999E-2</c:v>
                </c:pt>
                <c:pt idx="1658" formatCode="0.00E+00">
                  <c:v>-1.6410000000000001E-2</c:v>
                </c:pt>
                <c:pt idx="1659" formatCode="0.00E+00">
                  <c:v>-1.7309999999999999E-2</c:v>
                </c:pt>
                <c:pt idx="1660">
                  <c:v>-1.1809999999999999E-2</c:v>
                </c:pt>
                <c:pt idx="1661">
                  <c:v>-1.426E-2</c:v>
                </c:pt>
                <c:pt idx="1662">
                  <c:v>-1.6039999999999999E-2</c:v>
                </c:pt>
                <c:pt idx="1663">
                  <c:v>-1.1209999999999999E-2</c:v>
                </c:pt>
                <c:pt idx="1664">
                  <c:v>-7.6E-3</c:v>
                </c:pt>
                <c:pt idx="1665">
                  <c:v>-8.7100000000000007E-3</c:v>
                </c:pt>
                <c:pt idx="1666">
                  <c:v>-6.6400000000000001E-3</c:v>
                </c:pt>
                <c:pt idx="1667">
                  <c:v>-6.8700000000000002E-3</c:v>
                </c:pt>
                <c:pt idx="1668">
                  <c:v>-7.5300000000000002E-3</c:v>
                </c:pt>
                <c:pt idx="1669" formatCode="0.00E+00">
                  <c:v>-9.8099999999999993E-3</c:v>
                </c:pt>
                <c:pt idx="1670" formatCode="0.00E+00">
                  <c:v>-8.6599999999999993E-3</c:v>
                </c:pt>
                <c:pt idx="1671" formatCode="0.00E+00">
                  <c:v>-1.103E-2</c:v>
                </c:pt>
                <c:pt idx="1672" formatCode="0.00E+00">
                  <c:v>-9.7099999999999999E-3</c:v>
                </c:pt>
                <c:pt idx="1673" formatCode="0.00E+00">
                  <c:v>-9.9100000000000004E-3</c:v>
                </c:pt>
                <c:pt idx="1674" formatCode="0.00E+00">
                  <c:v>-7.8399999999999997E-3</c:v>
                </c:pt>
                <c:pt idx="1675" formatCode="0.00E+00">
                  <c:v>-9.7000000000000003E-3</c:v>
                </c:pt>
                <c:pt idx="1676" formatCode="0.00E+00">
                  <c:v>-1.044E-2</c:v>
                </c:pt>
                <c:pt idx="1677" formatCode="0.00E+00">
                  <c:v>-1.0959999999999999E-2</c:v>
                </c:pt>
                <c:pt idx="1678" formatCode="0.00E+00">
                  <c:v>-1.095E-2</c:v>
                </c:pt>
                <c:pt idx="1679" formatCode="0.00E+00">
                  <c:v>-5.8700000000000002E-3</c:v>
                </c:pt>
                <c:pt idx="1680" formatCode="0.00E+00">
                  <c:v>-5.64E-3</c:v>
                </c:pt>
                <c:pt idx="1681" formatCode="0.00E+00">
                  <c:v>-2.0200000000000001E-3</c:v>
                </c:pt>
                <c:pt idx="1682" formatCode="0.00E+00">
                  <c:v>4.4687900000000003E-5</c:v>
                </c:pt>
                <c:pt idx="1683">
                  <c:v>-3.4099999999999998E-3</c:v>
                </c:pt>
                <c:pt idx="1684" formatCode="0.00E+00">
                  <c:v>-6.9100000000000003E-3</c:v>
                </c:pt>
                <c:pt idx="1685">
                  <c:v>-7.1799999999999998E-3</c:v>
                </c:pt>
                <c:pt idx="1686" formatCode="0.00E+00">
                  <c:v>-8.3999999999999995E-3</c:v>
                </c:pt>
                <c:pt idx="1687">
                  <c:v>-6.2700000000000004E-3</c:v>
                </c:pt>
                <c:pt idx="1688" formatCode="0.00E+00">
                  <c:v>-6.2700000000000004E-3</c:v>
                </c:pt>
                <c:pt idx="1689">
                  <c:v>-7.5700000000000003E-3</c:v>
                </c:pt>
                <c:pt idx="1690" formatCode="0.00E+00">
                  <c:v>-6.1599999999999997E-3</c:v>
                </c:pt>
                <c:pt idx="1691">
                  <c:v>-5.5300000000000002E-3</c:v>
                </c:pt>
                <c:pt idx="1692">
                  <c:v>-1.022E-2</c:v>
                </c:pt>
                <c:pt idx="1693">
                  <c:v>-6.1199999999999996E-3</c:v>
                </c:pt>
                <c:pt idx="1694" formatCode="0.00E+00">
                  <c:v>-6.0000000000000001E-3</c:v>
                </c:pt>
                <c:pt idx="1695" formatCode="0.00E+00">
                  <c:v>-7.3000000000000001E-3</c:v>
                </c:pt>
                <c:pt idx="1696" formatCode="0.00E+00">
                  <c:v>-6.5100000000000002E-3</c:v>
                </c:pt>
                <c:pt idx="1697" formatCode="0.00E+00">
                  <c:v>-7.8899999999999994E-3</c:v>
                </c:pt>
                <c:pt idx="1698" formatCode="0.00E+00">
                  <c:v>-8.0999999999999996E-3</c:v>
                </c:pt>
                <c:pt idx="1699" formatCode="0.00E+00">
                  <c:v>-7.4400000000000004E-3</c:v>
                </c:pt>
                <c:pt idx="1700" formatCode="0.00E+00">
                  <c:v>-4.6800000000000001E-3</c:v>
                </c:pt>
                <c:pt idx="1701" formatCode="0.00E+00">
                  <c:v>-4.4299999999999999E-3</c:v>
                </c:pt>
                <c:pt idx="1702" formatCode="0.00E+00">
                  <c:v>-6.8999999999999999E-3</c:v>
                </c:pt>
                <c:pt idx="1703" formatCode="0.00E+00">
                  <c:v>-1.272E-2</c:v>
                </c:pt>
                <c:pt idx="1704" formatCode="0.00E+00">
                  <c:v>-1.465E-2</c:v>
                </c:pt>
                <c:pt idx="1705" formatCode="0.00E+00">
                  <c:v>-1.256E-2</c:v>
                </c:pt>
                <c:pt idx="1706">
                  <c:v>-1.0970000000000001E-2</c:v>
                </c:pt>
                <c:pt idx="1707">
                  <c:v>-5.1599999999999997E-3</c:v>
                </c:pt>
                <c:pt idx="1708" formatCode="0.00E+00">
                  <c:v>-2.15E-3</c:v>
                </c:pt>
                <c:pt idx="1709" formatCode="0.00E+00">
                  <c:v>-2.7399999999999998E-3</c:v>
                </c:pt>
                <c:pt idx="1710" formatCode="0.00E+00">
                  <c:v>-8.94E-3</c:v>
                </c:pt>
                <c:pt idx="1711" formatCode="0.00E+00">
                  <c:v>-1.66E-2</c:v>
                </c:pt>
                <c:pt idx="1712" formatCode="0.00E+00">
                  <c:v>-1.9900000000000001E-2</c:v>
                </c:pt>
                <c:pt idx="1713" formatCode="0.00E+00">
                  <c:v>-1.9910000000000001E-2</c:v>
                </c:pt>
                <c:pt idx="1714" formatCode="0.00E+00">
                  <c:v>-2.1610000000000001E-2</c:v>
                </c:pt>
                <c:pt idx="1715" formatCode="0.00E+00">
                  <c:v>-2.3400000000000001E-2</c:v>
                </c:pt>
                <c:pt idx="1716" formatCode="0.00E+00">
                  <c:v>-1.9779999999999999E-2</c:v>
                </c:pt>
                <c:pt idx="1717">
                  <c:v>-1.8849999999999999E-2</c:v>
                </c:pt>
                <c:pt idx="1718">
                  <c:v>-1.8290000000000001E-2</c:v>
                </c:pt>
                <c:pt idx="1719" formatCode="0.00E+00">
                  <c:v>-1.4840000000000001E-2</c:v>
                </c:pt>
                <c:pt idx="1720" formatCode="0.00E+00">
                  <c:v>-1.6080000000000001E-2</c:v>
                </c:pt>
                <c:pt idx="1721" formatCode="0.00E+00">
                  <c:v>-1.9369999999999998E-2</c:v>
                </c:pt>
                <c:pt idx="1722" formatCode="0.00E+00">
                  <c:v>-2.0320000000000001E-2</c:v>
                </c:pt>
                <c:pt idx="1723" formatCode="0.00E+00">
                  <c:v>-1.9009999999999999E-2</c:v>
                </c:pt>
                <c:pt idx="1724" formatCode="0.00E+00">
                  <c:v>-2.0500000000000001E-2</c:v>
                </c:pt>
                <c:pt idx="1725" formatCode="0.00E+00">
                  <c:v>-1.282E-2</c:v>
                </c:pt>
                <c:pt idx="1726" formatCode="0.00E+00">
                  <c:v>-5.8199999999999997E-3</c:v>
                </c:pt>
                <c:pt idx="1727" formatCode="0.00E+00">
                  <c:v>-1.5E-3</c:v>
                </c:pt>
                <c:pt idx="1728" formatCode="0.00E+00">
                  <c:v>-2.7399999999999998E-3</c:v>
                </c:pt>
                <c:pt idx="1729" formatCode="0.00E+00">
                  <c:v>-1.3799999999999999E-3</c:v>
                </c:pt>
                <c:pt idx="1730" formatCode="0.00E+00">
                  <c:v>-5.2599999999999999E-3</c:v>
                </c:pt>
                <c:pt idx="1731" formatCode="0.00E+00">
                  <c:v>-4.5700000000000003E-3</c:v>
                </c:pt>
                <c:pt idx="1732" formatCode="0.00E+00">
                  <c:v>-3.0500000000000002E-3</c:v>
                </c:pt>
                <c:pt idx="1733" formatCode="0.00E+00">
                  <c:v>-6.1064799999999999E-4</c:v>
                </c:pt>
                <c:pt idx="1734" formatCode="0.00E+00">
                  <c:v>2.5799999999999998E-3</c:v>
                </c:pt>
                <c:pt idx="1735" formatCode="0.00E+00">
                  <c:v>-2.1700000000000001E-3</c:v>
                </c:pt>
                <c:pt idx="1736">
                  <c:v>-9.2300000000000004E-3</c:v>
                </c:pt>
                <c:pt idx="1737" formatCode="0.00E+00">
                  <c:v>-1.3390000000000001E-2</c:v>
                </c:pt>
                <c:pt idx="1738" formatCode="0.00E+00">
                  <c:v>-3.2499999999999999E-3</c:v>
                </c:pt>
                <c:pt idx="1739">
                  <c:v>6.8349999999999994E-2</c:v>
                </c:pt>
                <c:pt idx="1740">
                  <c:v>0.22375999999999999</c:v>
                </c:pt>
                <c:pt idx="1741">
                  <c:v>0.43457000000000001</c:v>
                </c:pt>
                <c:pt idx="1742">
                  <c:v>0.66569</c:v>
                </c:pt>
                <c:pt idx="1743">
                  <c:v>0.83675999999999995</c:v>
                </c:pt>
                <c:pt idx="1744">
                  <c:v>0.88566</c:v>
                </c:pt>
                <c:pt idx="1745">
                  <c:v>0.81406999999999996</c:v>
                </c:pt>
                <c:pt idx="1746">
                  <c:v>0.65008999999999995</c:v>
                </c:pt>
                <c:pt idx="1747">
                  <c:v>0.44489000000000001</c:v>
                </c:pt>
                <c:pt idx="1748">
                  <c:v>0.27091999999999999</c:v>
                </c:pt>
                <c:pt idx="1749">
                  <c:v>0.15434</c:v>
                </c:pt>
                <c:pt idx="1750">
                  <c:v>8.1659999999999996E-2</c:v>
                </c:pt>
                <c:pt idx="1751">
                  <c:v>4.0689999999999997E-2</c:v>
                </c:pt>
                <c:pt idx="1752">
                  <c:v>1.779E-2</c:v>
                </c:pt>
                <c:pt idx="1753">
                  <c:v>8.9099999999999995E-3</c:v>
                </c:pt>
                <c:pt idx="1754">
                  <c:v>-1.5200000000000001E-3</c:v>
                </c:pt>
                <c:pt idx="1755">
                  <c:v>-7.0499999999999998E-3</c:v>
                </c:pt>
                <c:pt idx="1756">
                  <c:v>-6.2199999999999998E-3</c:v>
                </c:pt>
                <c:pt idx="1757">
                  <c:v>-6.0200000000000002E-3</c:v>
                </c:pt>
                <c:pt idx="1758">
                  <c:v>-8.5800000000000008E-3</c:v>
                </c:pt>
                <c:pt idx="1759">
                  <c:v>-4.4000000000000003E-3</c:v>
                </c:pt>
                <c:pt idx="1760">
                  <c:v>-4.62E-3</c:v>
                </c:pt>
                <c:pt idx="1761">
                  <c:v>-6.3499999999999997E-3</c:v>
                </c:pt>
                <c:pt idx="1762">
                  <c:v>-5.5999999999999999E-3</c:v>
                </c:pt>
                <c:pt idx="1763" formatCode="0.00E+00">
                  <c:v>-8.8367299999999997E-4</c:v>
                </c:pt>
                <c:pt idx="1764" formatCode="0.00E+00">
                  <c:v>7.3928600000000002E-4</c:v>
                </c:pt>
                <c:pt idx="1765" formatCode="0.00E+00">
                  <c:v>-2.3183500000000001E-4</c:v>
                </c:pt>
                <c:pt idx="1766" formatCode="0.00E+00">
                  <c:v>-5.3351500000000003E-4</c:v>
                </c:pt>
                <c:pt idx="1767" formatCode="0.00E+00">
                  <c:v>-8.1600000000000006E-3</c:v>
                </c:pt>
                <c:pt idx="1768" formatCode="0.00E+00">
                  <c:v>-1.252E-2</c:v>
                </c:pt>
                <c:pt idx="1769" formatCode="0.00E+00">
                  <c:v>-1.779E-2</c:v>
                </c:pt>
                <c:pt idx="1770" formatCode="0.00E+00">
                  <c:v>-1.857E-2</c:v>
                </c:pt>
                <c:pt idx="1771" formatCode="0.00E+00">
                  <c:v>-1.7979999999999999E-2</c:v>
                </c:pt>
                <c:pt idx="1772" formatCode="0.00E+00">
                  <c:v>-1.4540000000000001E-2</c:v>
                </c:pt>
                <c:pt idx="1773" formatCode="0.00E+00">
                  <c:v>-1.034E-2</c:v>
                </c:pt>
                <c:pt idx="1774" formatCode="0.00E+00">
                  <c:v>-7.4099999999999999E-3</c:v>
                </c:pt>
                <c:pt idx="1775">
                  <c:v>-5.8100000000000001E-3</c:v>
                </c:pt>
                <c:pt idx="1776" formatCode="0.00E+00">
                  <c:v>-6.2599999999999999E-3</c:v>
                </c:pt>
                <c:pt idx="1777" formatCode="0.00E+00">
                  <c:v>-3.82E-3</c:v>
                </c:pt>
                <c:pt idx="1778" formatCode="0.00E+00">
                  <c:v>-6.0699999999999999E-3</c:v>
                </c:pt>
                <c:pt idx="1779" formatCode="0.00E+00">
                  <c:v>-2.96E-3</c:v>
                </c:pt>
                <c:pt idx="1780" formatCode="0.00E+00">
                  <c:v>1.3600000000000001E-3</c:v>
                </c:pt>
                <c:pt idx="1781" formatCode="0.00E+00">
                  <c:v>3.5799999999999998E-3</c:v>
                </c:pt>
                <c:pt idx="1782" formatCode="0.00E+00">
                  <c:v>-1.1800000000000001E-3</c:v>
                </c:pt>
                <c:pt idx="1783" formatCode="0.00E+00">
                  <c:v>-7.0764999999999999E-4</c:v>
                </c:pt>
                <c:pt idx="1784" formatCode="0.00E+00">
                  <c:v>-3.5400000000000002E-3</c:v>
                </c:pt>
                <c:pt idx="1785" formatCode="0.00E+00">
                  <c:v>-8.9300000000000004E-3</c:v>
                </c:pt>
                <c:pt idx="1786" formatCode="0.00E+00">
                  <c:v>-1.1679999999999999E-2</c:v>
                </c:pt>
                <c:pt idx="1787" formatCode="0.00E+00">
                  <c:v>-1.0630000000000001E-2</c:v>
                </c:pt>
                <c:pt idx="1788" formatCode="0.00E+00">
                  <c:v>-1.0489999999999999E-2</c:v>
                </c:pt>
                <c:pt idx="1789" formatCode="0.00E+00">
                  <c:v>-1.2070000000000001E-2</c:v>
                </c:pt>
                <c:pt idx="1790">
                  <c:v>-9.6399999999999993E-3</c:v>
                </c:pt>
                <c:pt idx="1791">
                  <c:v>-9.1699999999999993E-3</c:v>
                </c:pt>
                <c:pt idx="1792">
                  <c:v>-5.8900000000000003E-3</c:v>
                </c:pt>
                <c:pt idx="1793">
                  <c:v>-1.6199999999999999E-3</c:v>
                </c:pt>
                <c:pt idx="1794" formatCode="0.00E+00">
                  <c:v>2.8300000000000001E-3</c:v>
                </c:pt>
                <c:pt idx="1795" formatCode="0.00E+00">
                  <c:v>1.17E-3</c:v>
                </c:pt>
                <c:pt idx="1796" formatCode="0.00E+00">
                  <c:v>8.4072699999999999E-4</c:v>
                </c:pt>
                <c:pt idx="1797" formatCode="0.00E+00">
                  <c:v>4.13E-3</c:v>
                </c:pt>
                <c:pt idx="1798" formatCode="0.00E+00">
                  <c:v>3.3600000000000001E-3</c:v>
                </c:pt>
                <c:pt idx="1799" formatCode="0.00E+00">
                  <c:v>-2.9093899999999999E-4</c:v>
                </c:pt>
                <c:pt idx="1800" formatCode="0.00E+00">
                  <c:v>1.3699999999999999E-3</c:v>
                </c:pt>
                <c:pt idx="1801" formatCode="0.00E+00">
                  <c:v>2.21399E-4</c:v>
                </c:pt>
                <c:pt idx="1802">
                  <c:v>-3.64E-3</c:v>
                </c:pt>
                <c:pt idx="1803" formatCode="0.00E+00">
                  <c:v>-1.069E-2</c:v>
                </c:pt>
                <c:pt idx="1804" formatCode="0.00E+00">
                  <c:v>-9.7000000000000003E-3</c:v>
                </c:pt>
                <c:pt idx="1805">
                  <c:v>-1.068E-2</c:v>
                </c:pt>
                <c:pt idx="1806">
                  <c:v>-1.044E-2</c:v>
                </c:pt>
                <c:pt idx="1807">
                  <c:v>-1.0330000000000001E-2</c:v>
                </c:pt>
                <c:pt idx="1808">
                  <c:v>-9.5099999999999994E-3</c:v>
                </c:pt>
                <c:pt idx="1809">
                  <c:v>-1.17E-2</c:v>
                </c:pt>
                <c:pt idx="1810" formatCode="0.00E+00">
                  <c:v>-1.1180000000000001E-2</c:v>
                </c:pt>
                <c:pt idx="1811" formatCode="0.00E+00">
                  <c:v>-8.1399999999999997E-3</c:v>
                </c:pt>
                <c:pt idx="1812" formatCode="0.00E+00">
                  <c:v>-8.2400000000000008E-3</c:v>
                </c:pt>
                <c:pt idx="1813" formatCode="0.00E+00">
                  <c:v>-9.1299999999999992E-3</c:v>
                </c:pt>
                <c:pt idx="1814" formatCode="0.00E+00">
                  <c:v>-8.0599999999999995E-3</c:v>
                </c:pt>
                <c:pt idx="1815" formatCode="0.00E+00">
                  <c:v>-8.4899999999999993E-3</c:v>
                </c:pt>
                <c:pt idx="1816" formatCode="0.00E+00">
                  <c:v>-1.227E-2</c:v>
                </c:pt>
                <c:pt idx="1817" formatCode="0.00E+00">
                  <c:v>-1.0240000000000001E-2</c:v>
                </c:pt>
                <c:pt idx="1818" formatCode="0.00E+00">
                  <c:v>-4.4400000000000004E-3</c:v>
                </c:pt>
                <c:pt idx="1819" formatCode="0.00E+00">
                  <c:v>-2.2799999999999999E-3</c:v>
                </c:pt>
                <c:pt idx="1820" formatCode="0.00E+00">
                  <c:v>-3.64E-3</c:v>
                </c:pt>
                <c:pt idx="1821" formatCode="0.00E+00">
                  <c:v>7.2942399999999995E-5</c:v>
                </c:pt>
                <c:pt idx="1822" formatCode="0.00E+00">
                  <c:v>3.6099999999999999E-3</c:v>
                </c:pt>
                <c:pt idx="1823" formatCode="0.00E+00">
                  <c:v>2.4299999999999999E-3</c:v>
                </c:pt>
                <c:pt idx="1824" formatCode="0.00E+00">
                  <c:v>1.5E-3</c:v>
                </c:pt>
                <c:pt idx="1825" formatCode="0.00E+00">
                  <c:v>4.1099999999999999E-3</c:v>
                </c:pt>
                <c:pt idx="1826" formatCode="0.00E+00">
                  <c:v>-7.7934900000000004E-4</c:v>
                </c:pt>
                <c:pt idx="1827" formatCode="0.00E+00">
                  <c:v>-5.79E-3</c:v>
                </c:pt>
                <c:pt idx="1828" formatCode="0.00E+00">
                  <c:v>-3.2299999999999998E-3</c:v>
                </c:pt>
                <c:pt idx="1829" formatCode="0.00E+00">
                  <c:v>-5.1000000000000004E-3</c:v>
                </c:pt>
                <c:pt idx="1830" formatCode="0.00E+00">
                  <c:v>-4.1700000000000001E-3</c:v>
                </c:pt>
                <c:pt idx="1831" formatCode="0.00E+00">
                  <c:v>1.1100000000000001E-3</c:v>
                </c:pt>
                <c:pt idx="1832" formatCode="0.00E+00">
                  <c:v>1.4599999999999999E-3</c:v>
                </c:pt>
                <c:pt idx="1833" formatCode="0.00E+00">
                  <c:v>-3.8899999999999998E-3</c:v>
                </c:pt>
                <c:pt idx="1834" formatCode="0.00E+00">
                  <c:v>-8.24229E-4</c:v>
                </c:pt>
                <c:pt idx="1835" formatCode="0.00E+00">
                  <c:v>-1.57E-3</c:v>
                </c:pt>
                <c:pt idx="1836" formatCode="0.00E+00">
                  <c:v>-8.0406900000000003E-4</c:v>
                </c:pt>
                <c:pt idx="1837" formatCode="0.00E+00">
                  <c:v>-1.5100000000000001E-3</c:v>
                </c:pt>
                <c:pt idx="1838" formatCode="0.00E+00">
                  <c:v>8.8969099999999996E-4</c:v>
                </c:pt>
                <c:pt idx="1839" formatCode="0.00E+00">
                  <c:v>5.2321099999999999E-4</c:v>
                </c:pt>
                <c:pt idx="1840" formatCode="0.00E+00">
                  <c:v>2.5400000000000002E-3</c:v>
                </c:pt>
                <c:pt idx="1841" formatCode="0.00E+00">
                  <c:v>-5.4837999999999999E-7</c:v>
                </c:pt>
                <c:pt idx="1842" formatCode="0.00E+00">
                  <c:v>-2.63E-3</c:v>
                </c:pt>
                <c:pt idx="1843" formatCode="0.00E+00">
                  <c:v>-5.5500000000000002E-3</c:v>
                </c:pt>
                <c:pt idx="1844" formatCode="0.00E+00">
                  <c:v>-6.8300000000000001E-3</c:v>
                </c:pt>
                <c:pt idx="1845" formatCode="0.00E+00">
                  <c:v>-9.7099999999999999E-3</c:v>
                </c:pt>
                <c:pt idx="1846" formatCode="0.00E+00">
                  <c:v>-7.4000000000000003E-3</c:v>
                </c:pt>
                <c:pt idx="1847" formatCode="0.00E+00">
                  <c:v>-1.74E-3</c:v>
                </c:pt>
                <c:pt idx="1848" formatCode="0.00E+00">
                  <c:v>2.66E-3</c:v>
                </c:pt>
                <c:pt idx="1849" formatCode="0.00E+00">
                  <c:v>1.92E-3</c:v>
                </c:pt>
                <c:pt idx="1850" formatCode="0.00E+00">
                  <c:v>1.81E-3</c:v>
                </c:pt>
                <c:pt idx="1851" formatCode="0.00E+00">
                  <c:v>-2.7899999999999999E-3</c:v>
                </c:pt>
                <c:pt idx="1852" formatCode="0.00E+00">
                  <c:v>-7.1999999999999998E-3</c:v>
                </c:pt>
                <c:pt idx="1853" formatCode="0.00E+00">
                  <c:v>-1.057E-2</c:v>
                </c:pt>
                <c:pt idx="1854">
                  <c:v>-9.4699999999999993E-3</c:v>
                </c:pt>
                <c:pt idx="1855" formatCode="0.00E+00">
                  <c:v>-8.3599999999999994E-3</c:v>
                </c:pt>
                <c:pt idx="1856" formatCode="0.00E+00">
                  <c:v>-6.1599999999999997E-3</c:v>
                </c:pt>
                <c:pt idx="1857">
                  <c:v>-5.5999999999999999E-3</c:v>
                </c:pt>
                <c:pt idx="1858">
                  <c:v>8.1399999999999997E-3</c:v>
                </c:pt>
                <c:pt idx="1859">
                  <c:v>7.4859999999999996E-2</c:v>
                </c:pt>
                <c:pt idx="1860" formatCode="0.00E+00">
                  <c:v>0.2145</c:v>
                </c:pt>
                <c:pt idx="1861">
                  <c:v>0.41325000000000001</c:v>
                </c:pt>
                <c:pt idx="1862">
                  <c:v>0.64602999999999999</c:v>
                </c:pt>
                <c:pt idx="1863">
                  <c:v>0.82955999999999996</c:v>
                </c:pt>
                <c:pt idx="1864">
                  <c:v>0.89949000000000001</c:v>
                </c:pt>
                <c:pt idx="1865">
                  <c:v>0.84638000000000002</c:v>
                </c:pt>
                <c:pt idx="1866">
                  <c:v>0.70142000000000004</c:v>
                </c:pt>
                <c:pt idx="1867">
                  <c:v>0.50224000000000002</c:v>
                </c:pt>
                <c:pt idx="1868">
                  <c:v>0.32502999999999999</c:v>
                </c:pt>
                <c:pt idx="1869">
                  <c:v>0.20216000000000001</c:v>
                </c:pt>
                <c:pt idx="1870">
                  <c:v>0.12640999999999999</c:v>
                </c:pt>
                <c:pt idx="1871">
                  <c:v>7.8399999999999997E-2</c:v>
                </c:pt>
                <c:pt idx="1872">
                  <c:v>5.1929999999999997E-2</c:v>
                </c:pt>
                <c:pt idx="1873">
                  <c:v>3.9230000000000001E-2</c:v>
                </c:pt>
                <c:pt idx="1874">
                  <c:v>2.896E-2</c:v>
                </c:pt>
                <c:pt idx="1875">
                  <c:v>2.1909999999999999E-2</c:v>
                </c:pt>
                <c:pt idx="1876">
                  <c:v>2.239E-2</c:v>
                </c:pt>
                <c:pt idx="1877">
                  <c:v>2.2530000000000001E-2</c:v>
                </c:pt>
                <c:pt idx="1878">
                  <c:v>1.678E-2</c:v>
                </c:pt>
                <c:pt idx="1879">
                  <c:v>1.295E-2</c:v>
                </c:pt>
                <c:pt idx="1880">
                  <c:v>8.1399999999999997E-3</c:v>
                </c:pt>
                <c:pt idx="1881">
                  <c:v>-1.07E-3</c:v>
                </c:pt>
                <c:pt idx="1882">
                  <c:v>-5.0000000000000001E-3</c:v>
                </c:pt>
                <c:pt idx="1883">
                  <c:v>-5.2100000000000002E-3</c:v>
                </c:pt>
                <c:pt idx="1884">
                  <c:v>-7.4200000000000004E-3</c:v>
                </c:pt>
                <c:pt idx="1885" formatCode="0.00E+00">
                  <c:v>-3.7000000000000002E-3</c:v>
                </c:pt>
                <c:pt idx="1886" formatCode="0.00E+00">
                  <c:v>-9.7513299999999999E-4</c:v>
                </c:pt>
                <c:pt idx="1887" formatCode="0.00E+00">
                  <c:v>-3.2299999999999998E-3</c:v>
                </c:pt>
                <c:pt idx="1888" formatCode="0.00E+00">
                  <c:v>-2.2300000000000002E-3</c:v>
                </c:pt>
                <c:pt idx="1889" formatCode="0.00E+00">
                  <c:v>4.6800000000000001E-3</c:v>
                </c:pt>
                <c:pt idx="1890">
                  <c:v>5.7200000000000003E-3</c:v>
                </c:pt>
                <c:pt idx="1891">
                  <c:v>4.9699999999999996E-3</c:v>
                </c:pt>
                <c:pt idx="1892">
                  <c:v>3.0100000000000001E-3</c:v>
                </c:pt>
                <c:pt idx="1893">
                  <c:v>3.5100000000000001E-3</c:v>
                </c:pt>
                <c:pt idx="1894" formatCode="0.00E+00">
                  <c:v>5.4229199999999999E-4</c:v>
                </c:pt>
                <c:pt idx="1895">
                  <c:v>-2.47E-3</c:v>
                </c:pt>
                <c:pt idx="1896">
                  <c:v>-3.8500000000000001E-3</c:v>
                </c:pt>
                <c:pt idx="1897">
                  <c:v>2.5500000000000002E-3</c:v>
                </c:pt>
                <c:pt idx="1898">
                  <c:v>1.6800000000000001E-3</c:v>
                </c:pt>
                <c:pt idx="1899">
                  <c:v>-1.1199999999999999E-3</c:v>
                </c:pt>
                <c:pt idx="1900">
                  <c:v>-3.1700000000000001E-3</c:v>
                </c:pt>
                <c:pt idx="1901" formatCode="0.00E+00">
                  <c:v>-1.83E-3</c:v>
                </c:pt>
                <c:pt idx="1902">
                  <c:v>-6.43E-3</c:v>
                </c:pt>
                <c:pt idx="1903">
                  <c:v>-6.6400000000000001E-3</c:v>
                </c:pt>
                <c:pt idx="1904">
                  <c:v>-6.43E-3</c:v>
                </c:pt>
                <c:pt idx="1905">
                  <c:v>-7.43E-3</c:v>
                </c:pt>
                <c:pt idx="1906">
                  <c:v>-7.77E-3</c:v>
                </c:pt>
                <c:pt idx="1907">
                  <c:v>-8.1099999999999992E-3</c:v>
                </c:pt>
                <c:pt idx="1908">
                  <c:v>-1.1469999999999999E-2</c:v>
                </c:pt>
                <c:pt idx="1909">
                  <c:v>-8.3099999999999997E-3</c:v>
                </c:pt>
                <c:pt idx="1910" formatCode="0.00E+00">
                  <c:v>-5.9899999999999997E-3</c:v>
                </c:pt>
                <c:pt idx="1911" formatCode="0.00E+00">
                  <c:v>-5.9199999999999999E-3</c:v>
                </c:pt>
                <c:pt idx="1912" formatCode="0.00E+00">
                  <c:v>-5.8999999999999999E-3</c:v>
                </c:pt>
                <c:pt idx="1913" formatCode="0.00E+00">
                  <c:v>-2.5699999999999998E-3</c:v>
                </c:pt>
                <c:pt idx="1914">
                  <c:v>-2.0799999999999998E-3</c:v>
                </c:pt>
                <c:pt idx="1915" formatCode="0.00E+00">
                  <c:v>-6.79887E-4</c:v>
                </c:pt>
                <c:pt idx="1916" formatCode="0.00E+00">
                  <c:v>2.15E-3</c:v>
                </c:pt>
                <c:pt idx="1917" formatCode="0.00E+00">
                  <c:v>4.3899999999999998E-3</c:v>
                </c:pt>
                <c:pt idx="1918">
                  <c:v>4.1200000000000004E-3</c:v>
                </c:pt>
                <c:pt idx="1919" formatCode="0.00E+00">
                  <c:v>4.6045100000000001E-4</c:v>
                </c:pt>
                <c:pt idx="1920" formatCode="0.00E+00">
                  <c:v>-3.7000000000000002E-3</c:v>
                </c:pt>
                <c:pt idx="1921" formatCode="0.00E+00">
                  <c:v>-5.3499999999999997E-3</c:v>
                </c:pt>
                <c:pt idx="1922">
                  <c:v>-3.7399999999999998E-3</c:v>
                </c:pt>
                <c:pt idx="1923" formatCode="0.00E+00">
                  <c:v>-4.3800000000000002E-3</c:v>
                </c:pt>
                <c:pt idx="1924">
                  <c:v>-3.0999999999999999E-3</c:v>
                </c:pt>
                <c:pt idx="1925">
                  <c:v>-1.82E-3</c:v>
                </c:pt>
                <c:pt idx="1926">
                  <c:v>-2.3900000000000002E-3</c:v>
                </c:pt>
                <c:pt idx="1927">
                  <c:v>-5.0800000000000003E-3</c:v>
                </c:pt>
                <c:pt idx="1928" formatCode="0.00E+00">
                  <c:v>-2.5500000000000002E-3</c:v>
                </c:pt>
                <c:pt idx="1929" formatCode="0.00E+00">
                  <c:v>-3.1900000000000001E-3</c:v>
                </c:pt>
                <c:pt idx="1930" formatCode="0.00E+00">
                  <c:v>-3.5100000000000001E-3</c:v>
                </c:pt>
                <c:pt idx="1931" formatCode="0.00E+00">
                  <c:v>-2.65E-3</c:v>
                </c:pt>
                <c:pt idx="1932" formatCode="0.00E+00">
                  <c:v>-4.0000000000000001E-3</c:v>
                </c:pt>
                <c:pt idx="1933" formatCode="0.00E+00">
                  <c:v>-5.28E-3</c:v>
                </c:pt>
                <c:pt idx="1934" formatCode="0.00E+00">
                  <c:v>-4.2900000000000004E-3</c:v>
                </c:pt>
                <c:pt idx="1935" formatCode="0.00E+00">
                  <c:v>-1.2999999999999999E-3</c:v>
                </c:pt>
                <c:pt idx="1936" formatCode="0.00E+00">
                  <c:v>9.7223800000000005E-4</c:v>
                </c:pt>
                <c:pt idx="1937" formatCode="0.00E+00">
                  <c:v>2.49E-3</c:v>
                </c:pt>
                <c:pt idx="1938" formatCode="0.00E+00">
                  <c:v>3.7451100000000001E-4</c:v>
                </c:pt>
                <c:pt idx="1939" formatCode="0.00E+00">
                  <c:v>-2.33E-3</c:v>
                </c:pt>
                <c:pt idx="1940" formatCode="0.00E+00">
                  <c:v>-5.2399999999999999E-3</c:v>
                </c:pt>
                <c:pt idx="1941">
                  <c:v>-9.92E-3</c:v>
                </c:pt>
                <c:pt idx="1942">
                  <c:v>-1.1820000000000001E-2</c:v>
                </c:pt>
                <c:pt idx="1943">
                  <c:v>-1.018E-2</c:v>
                </c:pt>
                <c:pt idx="1944" formatCode="0.00E+00">
                  <c:v>-7.7400000000000004E-3</c:v>
                </c:pt>
                <c:pt idx="1945" formatCode="0.00E+00">
                  <c:v>-5.96E-3</c:v>
                </c:pt>
                <c:pt idx="1946" formatCode="0.00E+00">
                  <c:v>-3.7299999999999998E-3</c:v>
                </c:pt>
                <c:pt idx="1947" formatCode="0.00E+00">
                  <c:v>-2.2100000000000002E-3</c:v>
                </c:pt>
                <c:pt idx="1948" formatCode="0.00E+00">
                  <c:v>-3.9899999999999996E-3</c:v>
                </c:pt>
                <c:pt idx="1949" formatCode="0.00E+00">
                  <c:v>-4.6899999999999997E-3</c:v>
                </c:pt>
                <c:pt idx="1950" formatCode="0.00E+00">
                  <c:v>-7.3499999999999998E-3</c:v>
                </c:pt>
                <c:pt idx="1951" formatCode="0.00E+00">
                  <c:v>-8.5100000000000002E-3</c:v>
                </c:pt>
                <c:pt idx="1952" formatCode="0.00E+00">
                  <c:v>-7.7799999999999996E-3</c:v>
                </c:pt>
                <c:pt idx="1953" formatCode="0.00E+00">
                  <c:v>-6.5599999999999999E-3</c:v>
                </c:pt>
                <c:pt idx="1954" formatCode="0.00E+00">
                  <c:v>-9.7999999999999997E-3</c:v>
                </c:pt>
                <c:pt idx="1955" formatCode="0.00E+00">
                  <c:v>-1.238E-2</c:v>
                </c:pt>
                <c:pt idx="1956" formatCode="0.00E+00">
                  <c:v>-1.346E-2</c:v>
                </c:pt>
                <c:pt idx="1957">
                  <c:v>-1.7500000000000002E-2</c:v>
                </c:pt>
                <c:pt idx="1958">
                  <c:v>-1.7690000000000001E-2</c:v>
                </c:pt>
                <c:pt idx="1959">
                  <c:v>-1.1950000000000001E-2</c:v>
                </c:pt>
                <c:pt idx="1960">
                  <c:v>-8.4600000000000005E-3</c:v>
                </c:pt>
                <c:pt idx="1961" formatCode="0.00E+00">
                  <c:v>-9.3200000000000002E-3</c:v>
                </c:pt>
                <c:pt idx="1962" formatCode="0.00E+00">
                  <c:v>-4.62E-3</c:v>
                </c:pt>
                <c:pt idx="1963" formatCode="0.00E+00">
                  <c:v>-4.3099999999999996E-3</c:v>
                </c:pt>
                <c:pt idx="1964" formatCode="0.00E+00">
                  <c:v>-2.4399999999999999E-3</c:v>
                </c:pt>
                <c:pt idx="1965" formatCode="0.00E+00">
                  <c:v>-1.16E-3</c:v>
                </c:pt>
                <c:pt idx="1966" formatCode="0.00E+00">
                  <c:v>-3.31E-3</c:v>
                </c:pt>
                <c:pt idx="1967" formatCode="0.00E+00">
                  <c:v>-1.0070000000000001E-2</c:v>
                </c:pt>
                <c:pt idx="1968" formatCode="0.00E+00">
                  <c:v>-9.58E-3</c:v>
                </c:pt>
                <c:pt idx="1969" formatCode="0.00E+00">
                  <c:v>-1.1520000000000001E-2</c:v>
                </c:pt>
                <c:pt idx="1970" formatCode="0.00E+00">
                  <c:v>-1.372E-2</c:v>
                </c:pt>
                <c:pt idx="1971" formatCode="0.00E+00">
                  <c:v>-8.2500000000000004E-3</c:v>
                </c:pt>
                <c:pt idx="1972" formatCode="0.00E+00">
                  <c:v>-4.0499999999999998E-3</c:v>
                </c:pt>
                <c:pt idx="1973" formatCode="0.00E+00">
                  <c:v>-7.1199999999999996E-3</c:v>
                </c:pt>
                <c:pt idx="1974">
                  <c:v>-1.2279999999999999E-2</c:v>
                </c:pt>
                <c:pt idx="1975" formatCode="0.00E+00">
                  <c:v>-1.146E-2</c:v>
                </c:pt>
                <c:pt idx="1976" formatCode="0.00E+00">
                  <c:v>-1.328E-2</c:v>
                </c:pt>
                <c:pt idx="1977" formatCode="0.00E+00">
                  <c:v>-1.3339999999999999E-2</c:v>
                </c:pt>
                <c:pt idx="1978">
                  <c:v>-5.7400000000000003E-3</c:v>
                </c:pt>
                <c:pt idx="1979">
                  <c:v>5.5199999999999999E-2</c:v>
                </c:pt>
                <c:pt idx="1980">
                  <c:v>0.18786</c:v>
                </c:pt>
                <c:pt idx="1981">
                  <c:v>0.38223000000000001</c:v>
                </c:pt>
                <c:pt idx="1982">
                  <c:v>0.60953000000000002</c:v>
                </c:pt>
                <c:pt idx="1983">
                  <c:v>0.80410999999999999</c:v>
                </c:pt>
                <c:pt idx="1984">
                  <c:v>0.89073999999999998</c:v>
                </c:pt>
                <c:pt idx="1985">
                  <c:v>0.85206000000000004</c:v>
                </c:pt>
                <c:pt idx="1986">
                  <c:v>0.71848999999999996</c:v>
                </c:pt>
                <c:pt idx="1987">
                  <c:v>0.52873000000000003</c:v>
                </c:pt>
                <c:pt idx="1988">
                  <c:v>0.35248000000000002</c:v>
                </c:pt>
                <c:pt idx="1989">
                  <c:v>0.22459999999999999</c:v>
                </c:pt>
                <c:pt idx="1990">
                  <c:v>0.14776</c:v>
                </c:pt>
                <c:pt idx="1991">
                  <c:v>9.9400000000000002E-2</c:v>
                </c:pt>
                <c:pt idx="1992">
                  <c:v>7.238E-2</c:v>
                </c:pt>
                <c:pt idx="1993">
                  <c:v>5.5399999999999998E-2</c:v>
                </c:pt>
                <c:pt idx="1994">
                  <c:v>4.8090000000000001E-2</c:v>
                </c:pt>
                <c:pt idx="1995">
                  <c:v>3.7260000000000001E-2</c:v>
                </c:pt>
                <c:pt idx="1996">
                  <c:v>3.0620000000000001E-2</c:v>
                </c:pt>
                <c:pt idx="1997">
                  <c:v>2.5690000000000001E-2</c:v>
                </c:pt>
                <c:pt idx="1998">
                  <c:v>2.147E-2</c:v>
                </c:pt>
                <c:pt idx="1999">
                  <c:v>1.847E-2</c:v>
                </c:pt>
                <c:pt idx="2000">
                  <c:v>1.6299999999999999E-2</c:v>
                </c:pt>
                <c:pt idx="2001">
                  <c:v>1.555E-2</c:v>
                </c:pt>
                <c:pt idx="2002">
                  <c:v>1.226E-2</c:v>
                </c:pt>
                <c:pt idx="2003">
                  <c:v>1.051E-2</c:v>
                </c:pt>
                <c:pt idx="2004" formatCode="0.00E+00">
                  <c:v>6.7499999999999999E-3</c:v>
                </c:pt>
                <c:pt idx="2005" formatCode="0.00E+00">
                  <c:v>6.13E-3</c:v>
                </c:pt>
                <c:pt idx="2006" formatCode="0.00E+00">
                  <c:v>3.5100000000000001E-3</c:v>
                </c:pt>
                <c:pt idx="2007" formatCode="0.00E+00">
                  <c:v>3.3500000000000001E-3</c:v>
                </c:pt>
                <c:pt idx="2008" formatCode="0.00E+00">
                  <c:v>3.5200000000000001E-3</c:v>
                </c:pt>
                <c:pt idx="2009">
                  <c:v>2.2799999999999999E-3</c:v>
                </c:pt>
                <c:pt idx="2010">
                  <c:v>2.5400000000000002E-3</c:v>
                </c:pt>
                <c:pt idx="2011">
                  <c:v>5.0099999999999997E-3</c:v>
                </c:pt>
                <c:pt idx="2012">
                  <c:v>5.94E-3</c:v>
                </c:pt>
                <c:pt idx="2013">
                  <c:v>2.8999999999999998E-3</c:v>
                </c:pt>
                <c:pt idx="2014" formatCode="0.00E+00">
                  <c:v>3.9665300000000001E-4</c:v>
                </c:pt>
                <c:pt idx="2015">
                  <c:v>-3.3600000000000001E-3</c:v>
                </c:pt>
                <c:pt idx="2016">
                  <c:v>-5.7800000000000004E-3</c:v>
                </c:pt>
                <c:pt idx="2017">
                  <c:v>-1.129E-2</c:v>
                </c:pt>
                <c:pt idx="2018">
                  <c:v>-7.0699999999999999E-3</c:v>
                </c:pt>
                <c:pt idx="2019" formatCode="0.00E+00">
                  <c:v>-6.0699999999999999E-3</c:v>
                </c:pt>
                <c:pt idx="2020" formatCode="0.00E+00">
                  <c:v>-9.4199999999999996E-3</c:v>
                </c:pt>
                <c:pt idx="2021" formatCode="0.00E+00">
                  <c:v>-1.068E-2</c:v>
                </c:pt>
                <c:pt idx="2022">
                  <c:v>-6.0800000000000003E-3</c:v>
                </c:pt>
                <c:pt idx="2023" formatCode="0.00E+00">
                  <c:v>-5.1700000000000001E-3</c:v>
                </c:pt>
                <c:pt idx="2024" formatCode="0.00E+00">
                  <c:v>-2.4499999999999999E-3</c:v>
                </c:pt>
                <c:pt idx="2025">
                  <c:v>1.73E-3</c:v>
                </c:pt>
                <c:pt idx="2026" formatCode="0.00E+00">
                  <c:v>3.7799999999999999E-3</c:v>
                </c:pt>
                <c:pt idx="2027" formatCode="0.00E+00">
                  <c:v>2.2599999999999999E-3</c:v>
                </c:pt>
                <c:pt idx="2028" formatCode="0.00E+00">
                  <c:v>-5.4299399999999999E-4</c:v>
                </c:pt>
                <c:pt idx="2029" formatCode="0.00E+00">
                  <c:v>-9.6575700000000003E-4</c:v>
                </c:pt>
                <c:pt idx="2030">
                  <c:v>2.1700000000000001E-3</c:v>
                </c:pt>
                <c:pt idx="2031">
                  <c:v>2.3700000000000001E-3</c:v>
                </c:pt>
                <c:pt idx="2032">
                  <c:v>3.9199999999999999E-3</c:v>
                </c:pt>
                <c:pt idx="2033" formatCode="0.00E+00">
                  <c:v>5.7099999999999998E-3</c:v>
                </c:pt>
                <c:pt idx="2034" formatCode="0.00E+00">
                  <c:v>5.2500000000000003E-3</c:v>
                </c:pt>
                <c:pt idx="2035" formatCode="0.00E+00">
                  <c:v>4.1099999999999999E-3</c:v>
                </c:pt>
                <c:pt idx="2036" formatCode="0.00E+00">
                  <c:v>7.79E-3</c:v>
                </c:pt>
                <c:pt idx="2037" formatCode="0.00E+00">
                  <c:v>8.8699999999999994E-3</c:v>
                </c:pt>
                <c:pt idx="2038" formatCode="0.00E+00">
                  <c:v>7.1500000000000001E-3</c:v>
                </c:pt>
                <c:pt idx="2039" formatCode="0.00E+00">
                  <c:v>7.2300000000000003E-3</c:v>
                </c:pt>
                <c:pt idx="2040">
                  <c:v>4.0099999999999997E-3</c:v>
                </c:pt>
                <c:pt idx="2041" formatCode="0.00E+00">
                  <c:v>-3.5300000000000002E-3</c:v>
                </c:pt>
                <c:pt idx="2042" formatCode="0.00E+00">
                  <c:v>-6.5900000000000004E-3</c:v>
                </c:pt>
                <c:pt idx="2043" formatCode="0.00E+00">
                  <c:v>-6.6299999999999996E-3</c:v>
                </c:pt>
                <c:pt idx="2044" formatCode="0.00E+00">
                  <c:v>-9.11E-3</c:v>
                </c:pt>
                <c:pt idx="2045" formatCode="0.00E+00">
                  <c:v>-5.4599999999999996E-3</c:v>
                </c:pt>
                <c:pt idx="2046" formatCode="0.00E+00">
                  <c:v>-1.08E-3</c:v>
                </c:pt>
                <c:pt idx="2047" formatCode="0.00E+00">
                  <c:v>-9.5067699999999998E-5</c:v>
                </c:pt>
                <c:pt idx="2048" formatCode="0.00E+00">
                  <c:v>-1.4499999999999999E-3</c:v>
                </c:pt>
                <c:pt idx="2049" formatCode="0.00E+00">
                  <c:v>-1.6800000000000001E-3</c:v>
                </c:pt>
                <c:pt idx="2050" formatCode="0.00E+00">
                  <c:v>-3.9100000000000003E-3</c:v>
                </c:pt>
                <c:pt idx="2051" formatCode="0.00E+00">
                  <c:v>-8.8199999999999997E-3</c:v>
                </c:pt>
                <c:pt idx="2052" formatCode="0.00E+00">
                  <c:v>-6.3699999999999998E-3</c:v>
                </c:pt>
                <c:pt idx="2053" formatCode="0.00E+00">
                  <c:v>-2.83263E-5</c:v>
                </c:pt>
                <c:pt idx="2054" formatCode="0.00E+00">
                  <c:v>1.1299999999999999E-3</c:v>
                </c:pt>
                <c:pt idx="2055" formatCode="0.00E+00">
                  <c:v>2.16E-3</c:v>
                </c:pt>
                <c:pt idx="2056" formatCode="0.00E+00">
                  <c:v>6.11E-3</c:v>
                </c:pt>
                <c:pt idx="2057" formatCode="0.00E+00">
                  <c:v>5.6800000000000002E-3</c:v>
                </c:pt>
                <c:pt idx="2058" formatCode="0.00E+00">
                  <c:v>1.06E-3</c:v>
                </c:pt>
                <c:pt idx="2059" formatCode="0.00E+00">
                  <c:v>2.97E-3</c:v>
                </c:pt>
                <c:pt idx="2060">
                  <c:v>4.96E-3</c:v>
                </c:pt>
                <c:pt idx="2061">
                  <c:v>5.28E-3</c:v>
                </c:pt>
                <c:pt idx="2062" formatCode="0.00E+00">
                  <c:v>4.4200000000000003E-3</c:v>
                </c:pt>
                <c:pt idx="2063" formatCode="0.00E+00">
                  <c:v>8.4200000000000004E-3</c:v>
                </c:pt>
                <c:pt idx="2064" formatCode="0.00E+00">
                  <c:v>5.4799999999999996E-3</c:v>
                </c:pt>
                <c:pt idx="2065" formatCode="0.00E+00">
                  <c:v>1.4400000000000001E-3</c:v>
                </c:pt>
                <c:pt idx="2066" formatCode="0.00E+00">
                  <c:v>-7.9025299999999998E-4</c:v>
                </c:pt>
                <c:pt idx="2067" formatCode="0.00E+00">
                  <c:v>-5.1599999999999997E-3</c:v>
                </c:pt>
                <c:pt idx="2068" formatCode="0.00E+00">
                  <c:v>-8.2299999999999995E-3</c:v>
                </c:pt>
                <c:pt idx="2069" formatCode="0.00E+00">
                  <c:v>-7.8700000000000003E-3</c:v>
                </c:pt>
                <c:pt idx="2070" formatCode="0.00E+00">
                  <c:v>-7.2199999999999999E-3</c:v>
                </c:pt>
                <c:pt idx="2071" formatCode="0.00E+00">
                  <c:v>-6.8199999999999997E-3</c:v>
                </c:pt>
                <c:pt idx="2072" formatCode="0.00E+00">
                  <c:v>-2.48E-3</c:v>
                </c:pt>
                <c:pt idx="2073" formatCode="0.00E+00">
                  <c:v>-3.3999999999999998E-3</c:v>
                </c:pt>
                <c:pt idx="2074" formatCode="0.00E+00">
                  <c:v>-1.3799999999999999E-3</c:v>
                </c:pt>
                <c:pt idx="2075">
                  <c:v>-3.0799999999999998E-3</c:v>
                </c:pt>
                <c:pt idx="2076">
                  <c:v>-3.3600000000000001E-3</c:v>
                </c:pt>
                <c:pt idx="2077">
                  <c:v>-2.3800000000000002E-3</c:v>
                </c:pt>
                <c:pt idx="2078">
                  <c:v>-1.32E-3</c:v>
                </c:pt>
                <c:pt idx="2079">
                  <c:v>-2.5600000000000002E-3</c:v>
                </c:pt>
                <c:pt idx="2080">
                  <c:v>1.17E-3</c:v>
                </c:pt>
                <c:pt idx="2081">
                  <c:v>3.5699999999999998E-3</c:v>
                </c:pt>
                <c:pt idx="2082">
                  <c:v>4.3800000000000002E-3</c:v>
                </c:pt>
                <c:pt idx="2083" formatCode="0.00E+00">
                  <c:v>6.9100000000000003E-3</c:v>
                </c:pt>
                <c:pt idx="2084">
                  <c:v>7.1300000000000001E-3</c:v>
                </c:pt>
                <c:pt idx="2085" formatCode="0.00E+00">
                  <c:v>5.3301100000000001E-4</c:v>
                </c:pt>
                <c:pt idx="2086">
                  <c:v>-2.3400000000000001E-3</c:v>
                </c:pt>
                <c:pt idx="2087" formatCode="0.00E+00">
                  <c:v>-3.0000000000000001E-3</c:v>
                </c:pt>
                <c:pt idx="2088" formatCode="0.00E+00">
                  <c:v>-6.7099999999999998E-3</c:v>
                </c:pt>
                <c:pt idx="2089" formatCode="0.00E+00">
                  <c:v>-8.6599999999999993E-3</c:v>
                </c:pt>
                <c:pt idx="2090" formatCode="0.00E+00">
                  <c:v>-6.13E-3</c:v>
                </c:pt>
                <c:pt idx="2091">
                  <c:v>-5.3299999999999997E-3</c:v>
                </c:pt>
                <c:pt idx="2092" formatCode="0.00E+00">
                  <c:v>-7.7400000000000004E-3</c:v>
                </c:pt>
                <c:pt idx="2093">
                  <c:v>-4.0800000000000003E-3</c:v>
                </c:pt>
                <c:pt idx="2094" formatCode="0.00E+00">
                  <c:v>2.2499999999999998E-3</c:v>
                </c:pt>
                <c:pt idx="2095">
                  <c:v>6.5700000000000003E-3</c:v>
                </c:pt>
                <c:pt idx="2096">
                  <c:v>8.09E-3</c:v>
                </c:pt>
                <c:pt idx="2097">
                  <c:v>9.1500000000000001E-3</c:v>
                </c:pt>
                <c:pt idx="2098">
                  <c:v>9.7900000000000001E-3</c:v>
                </c:pt>
                <c:pt idx="2099">
                  <c:v>4.2610000000000002E-2</c:v>
                </c:pt>
                <c:pt idx="2100">
                  <c:v>0.15454000000000001</c:v>
                </c:pt>
                <c:pt idx="2101">
                  <c:v>0.32869999999999999</c:v>
                </c:pt>
                <c:pt idx="2102">
                  <c:v>0.55081999999999998</c:v>
                </c:pt>
                <c:pt idx="2103">
                  <c:v>0.75314999999999999</c:v>
                </c:pt>
                <c:pt idx="2104">
                  <c:v>0.87121999999999999</c:v>
                </c:pt>
                <c:pt idx="2105">
                  <c:v>0.86104000000000003</c:v>
                </c:pt>
                <c:pt idx="2106">
                  <c:v>0.74694000000000005</c:v>
                </c:pt>
                <c:pt idx="2107">
                  <c:v>0.56350999999999996</c:v>
                </c:pt>
                <c:pt idx="2108">
                  <c:v>0.38639000000000001</c:v>
                </c:pt>
                <c:pt idx="2109">
                  <c:v>0.25128</c:v>
                </c:pt>
                <c:pt idx="2110">
                  <c:v>0.16383</c:v>
                </c:pt>
                <c:pt idx="2111">
                  <c:v>0.11395</c:v>
                </c:pt>
                <c:pt idx="2112">
                  <c:v>8.7590000000000001E-2</c:v>
                </c:pt>
                <c:pt idx="2113">
                  <c:v>6.787E-2</c:v>
                </c:pt>
                <c:pt idx="2114">
                  <c:v>5.6399999999999999E-2</c:v>
                </c:pt>
                <c:pt idx="2115">
                  <c:v>4.7440000000000003E-2</c:v>
                </c:pt>
                <c:pt idx="2116">
                  <c:v>4.0529999999999997E-2</c:v>
                </c:pt>
                <c:pt idx="2117">
                  <c:v>3.5049999999999998E-2</c:v>
                </c:pt>
                <c:pt idx="2118">
                  <c:v>3.3070000000000002E-2</c:v>
                </c:pt>
                <c:pt idx="2119">
                  <c:v>2.8719999999999999E-2</c:v>
                </c:pt>
                <c:pt idx="2120">
                  <c:v>2.264E-2</c:v>
                </c:pt>
                <c:pt idx="2121">
                  <c:v>1.8200000000000001E-2</c:v>
                </c:pt>
                <c:pt idx="2122">
                  <c:v>1.251E-2</c:v>
                </c:pt>
                <c:pt idx="2123" formatCode="0.00E+00">
                  <c:v>6.1799999999999997E-3</c:v>
                </c:pt>
                <c:pt idx="2124">
                  <c:v>4.7499999999999999E-3</c:v>
                </c:pt>
                <c:pt idx="2125">
                  <c:v>2.82E-3</c:v>
                </c:pt>
                <c:pt idx="2126" formatCode="0.00E+00">
                  <c:v>4.7800000000000004E-3</c:v>
                </c:pt>
                <c:pt idx="2127">
                  <c:v>6.9899999999999997E-3</c:v>
                </c:pt>
                <c:pt idx="2128">
                  <c:v>8.9700000000000005E-3</c:v>
                </c:pt>
                <c:pt idx="2129">
                  <c:v>6.8900000000000003E-3</c:v>
                </c:pt>
                <c:pt idx="2130">
                  <c:v>9.4999999999999998E-3</c:v>
                </c:pt>
                <c:pt idx="2131">
                  <c:v>1.286E-2</c:v>
                </c:pt>
                <c:pt idx="2132">
                  <c:v>1.325E-2</c:v>
                </c:pt>
                <c:pt idx="2133">
                  <c:v>1.1509999999999999E-2</c:v>
                </c:pt>
                <c:pt idx="2134">
                  <c:v>1.295E-2</c:v>
                </c:pt>
                <c:pt idx="2135">
                  <c:v>1.5970000000000002E-2</c:v>
                </c:pt>
                <c:pt idx="2136" formatCode="0.00E+00">
                  <c:v>1.2760000000000001E-2</c:v>
                </c:pt>
                <c:pt idx="2137" formatCode="0.00E+00">
                  <c:v>9.4699999999999993E-3</c:v>
                </c:pt>
                <c:pt idx="2138" formatCode="0.00E+00">
                  <c:v>1.2749999999999999E-2</c:v>
                </c:pt>
                <c:pt idx="2139" formatCode="0.00E+00">
                  <c:v>1.18E-2</c:v>
                </c:pt>
                <c:pt idx="2140" formatCode="0.00E+00">
                  <c:v>6.2899999999999996E-3</c:v>
                </c:pt>
                <c:pt idx="2141">
                  <c:v>2.63E-3</c:v>
                </c:pt>
                <c:pt idx="2142" formatCode="0.00E+00">
                  <c:v>3.3786800000000001E-4</c:v>
                </c:pt>
                <c:pt idx="2143">
                  <c:v>-3.0400000000000002E-3</c:v>
                </c:pt>
                <c:pt idx="2144">
                  <c:v>-1.56E-3</c:v>
                </c:pt>
                <c:pt idx="2145" formatCode="0.00E+00">
                  <c:v>1.89E-3</c:v>
                </c:pt>
                <c:pt idx="2146">
                  <c:v>7.6699999999999997E-3</c:v>
                </c:pt>
                <c:pt idx="2147">
                  <c:v>9.1500000000000001E-3</c:v>
                </c:pt>
                <c:pt idx="2148">
                  <c:v>8.2500000000000004E-3</c:v>
                </c:pt>
                <c:pt idx="2149">
                  <c:v>8.7200000000000003E-3</c:v>
                </c:pt>
                <c:pt idx="2150">
                  <c:v>1.2460000000000001E-2</c:v>
                </c:pt>
                <c:pt idx="2151">
                  <c:v>1.0970000000000001E-2</c:v>
                </c:pt>
                <c:pt idx="2152">
                  <c:v>1.2149999999999999E-2</c:v>
                </c:pt>
                <c:pt idx="2153" formatCode="0.00E+00">
                  <c:v>1.2999999999999999E-2</c:v>
                </c:pt>
                <c:pt idx="2154">
                  <c:v>1.3520000000000001E-2</c:v>
                </c:pt>
                <c:pt idx="2155">
                  <c:v>7.7600000000000004E-3</c:v>
                </c:pt>
                <c:pt idx="2156">
                  <c:v>4.9399999999999999E-3</c:v>
                </c:pt>
                <c:pt idx="2157" formatCode="0.00E+00">
                  <c:v>5.3600000000000002E-3</c:v>
                </c:pt>
                <c:pt idx="2158" formatCode="0.00E+00">
                  <c:v>4.4099999999999999E-3</c:v>
                </c:pt>
                <c:pt idx="2159" formatCode="0.00E+00">
                  <c:v>-1.2199999999999999E-3</c:v>
                </c:pt>
                <c:pt idx="2160" formatCode="0.00E+00">
                  <c:v>2.0899999999999998E-3</c:v>
                </c:pt>
                <c:pt idx="2161" formatCode="0.00E+00">
                  <c:v>5.2399999999999999E-3</c:v>
                </c:pt>
                <c:pt idx="2162" formatCode="0.00E+00">
                  <c:v>7.4700000000000001E-3</c:v>
                </c:pt>
                <c:pt idx="2163" formatCode="0.00E+00">
                  <c:v>1.217E-2</c:v>
                </c:pt>
                <c:pt idx="2164" formatCode="0.00E+00">
                  <c:v>1.6400000000000001E-2</c:v>
                </c:pt>
                <c:pt idx="2165" formatCode="0.00E+00">
                  <c:v>1.457E-2</c:v>
                </c:pt>
                <c:pt idx="2166" formatCode="0.00E+00">
                  <c:v>1.048E-2</c:v>
                </c:pt>
                <c:pt idx="2167" formatCode="0.00E+00">
                  <c:v>1.141E-2</c:v>
                </c:pt>
                <c:pt idx="2168" formatCode="0.00E+00">
                  <c:v>1.055E-2</c:v>
                </c:pt>
                <c:pt idx="2169" formatCode="0.00E+00">
                  <c:v>9.6799999999999994E-3</c:v>
                </c:pt>
                <c:pt idx="2170">
                  <c:v>1.149E-2</c:v>
                </c:pt>
                <c:pt idx="2171" formatCode="0.00E+00">
                  <c:v>1.5469999999999999E-2</c:v>
                </c:pt>
                <c:pt idx="2172" formatCode="0.00E+00">
                  <c:v>1.6070000000000001E-2</c:v>
                </c:pt>
                <c:pt idx="2173" formatCode="0.00E+00">
                  <c:v>1.6709999999999999E-2</c:v>
                </c:pt>
                <c:pt idx="2174" formatCode="0.00E+00">
                  <c:v>2.1739999999999999E-2</c:v>
                </c:pt>
                <c:pt idx="2175" formatCode="0.00E+00">
                  <c:v>2.0330000000000001E-2</c:v>
                </c:pt>
                <c:pt idx="2176" formatCode="0.00E+00">
                  <c:v>1.9290000000000002E-2</c:v>
                </c:pt>
                <c:pt idx="2177" formatCode="0.00E+00">
                  <c:v>1.491E-2</c:v>
                </c:pt>
                <c:pt idx="2178" formatCode="0.00E+00">
                  <c:v>1.074E-2</c:v>
                </c:pt>
                <c:pt idx="2179">
                  <c:v>3.7599999999999999E-3</c:v>
                </c:pt>
                <c:pt idx="2180">
                  <c:v>2.5600000000000002E-3</c:v>
                </c:pt>
                <c:pt idx="2181">
                  <c:v>3.32E-3</c:v>
                </c:pt>
                <c:pt idx="2182">
                  <c:v>5.9300000000000004E-3</c:v>
                </c:pt>
                <c:pt idx="2183">
                  <c:v>8.4899999999999993E-3</c:v>
                </c:pt>
                <c:pt idx="2184">
                  <c:v>-1.7590000000000001E-2</c:v>
                </c:pt>
                <c:pt idx="2185">
                  <c:v>-2.1850000000000001E-2</c:v>
                </c:pt>
                <c:pt idx="2186">
                  <c:v>-2.665E-2</c:v>
                </c:pt>
                <c:pt idx="2187" formatCode="0.00E+00">
                  <c:v>-2.4039999999999999E-2</c:v>
                </c:pt>
                <c:pt idx="2188">
                  <c:v>-2.018E-2</c:v>
                </c:pt>
                <c:pt idx="2189">
                  <c:v>-2.2339999999999999E-2</c:v>
                </c:pt>
                <c:pt idx="2190">
                  <c:v>-1.5129999999999999E-2</c:v>
                </c:pt>
                <c:pt idx="2191">
                  <c:v>-7.0800000000000004E-3</c:v>
                </c:pt>
                <c:pt idx="2192">
                  <c:v>-8.1499999999999993E-3</c:v>
                </c:pt>
                <c:pt idx="2193">
                  <c:v>-1.1990000000000001E-2</c:v>
                </c:pt>
                <c:pt idx="2194" formatCode="0.00E+00">
                  <c:v>-1.3270000000000001E-2</c:v>
                </c:pt>
                <c:pt idx="2195">
                  <c:v>-2.3600000000000001E-3</c:v>
                </c:pt>
                <c:pt idx="2196">
                  <c:v>-5.2599999999999999E-3</c:v>
                </c:pt>
                <c:pt idx="2197">
                  <c:v>-7.7799999999999996E-3</c:v>
                </c:pt>
                <c:pt idx="2198">
                  <c:v>-1.017E-2</c:v>
                </c:pt>
                <c:pt idx="2199">
                  <c:v>-1.341E-2</c:v>
                </c:pt>
                <c:pt idx="2200">
                  <c:v>-1.7100000000000001E-2</c:v>
                </c:pt>
                <c:pt idx="2201">
                  <c:v>-1.6230000000000001E-2</c:v>
                </c:pt>
                <c:pt idx="2202">
                  <c:v>-1.5599999999999999E-2</c:v>
                </c:pt>
                <c:pt idx="2203" formatCode="0.00E+00">
                  <c:v>-1.3100000000000001E-2</c:v>
                </c:pt>
                <c:pt idx="2204" formatCode="0.00E+00">
                  <c:v>-1.1310000000000001E-2</c:v>
                </c:pt>
                <c:pt idx="2205">
                  <c:v>-9.9399999999999992E-3</c:v>
                </c:pt>
                <c:pt idx="2206">
                  <c:v>-9.7400000000000004E-3</c:v>
                </c:pt>
                <c:pt idx="2207">
                  <c:v>-1.026E-2</c:v>
                </c:pt>
                <c:pt idx="2208">
                  <c:v>-1.098E-2</c:v>
                </c:pt>
                <c:pt idx="2209">
                  <c:v>-1.304E-2</c:v>
                </c:pt>
                <c:pt idx="2210">
                  <c:v>-1.1379999999999999E-2</c:v>
                </c:pt>
                <c:pt idx="2211">
                  <c:v>-9.6399999999999993E-3</c:v>
                </c:pt>
                <c:pt idx="2212">
                  <c:v>-5.4200000000000003E-3</c:v>
                </c:pt>
                <c:pt idx="2213">
                  <c:v>-4.3499999999999997E-3</c:v>
                </c:pt>
                <c:pt idx="2214">
                  <c:v>-2.7699999999999999E-3</c:v>
                </c:pt>
                <c:pt idx="2215" formatCode="0.00E+00">
                  <c:v>-7.1700000000000002E-3</c:v>
                </c:pt>
                <c:pt idx="2216" formatCode="0.00E+00">
                  <c:v>-1.0240000000000001E-2</c:v>
                </c:pt>
                <c:pt idx="2217" formatCode="0.00E+00">
                  <c:v>-6.6100000000000004E-3</c:v>
                </c:pt>
                <c:pt idx="2218">
                  <c:v>-1.4149999999999999E-2</c:v>
                </c:pt>
                <c:pt idx="2219">
                  <c:v>-2.9940000000000001E-2</c:v>
                </c:pt>
                <c:pt idx="2220">
                  <c:v>-4.054E-2</c:v>
                </c:pt>
                <c:pt idx="2221">
                  <c:v>-1.218E-2</c:v>
                </c:pt>
                <c:pt idx="2222">
                  <c:v>4.4080000000000001E-2</c:v>
                </c:pt>
                <c:pt idx="2223">
                  <c:v>0.14749999999999999</c:v>
                </c:pt>
                <c:pt idx="2224">
                  <c:v>0.22201000000000001</c:v>
                </c:pt>
                <c:pt idx="2225">
                  <c:v>0.21304000000000001</c:v>
                </c:pt>
                <c:pt idx="2226">
                  <c:v>0.18872</c:v>
                </c:pt>
                <c:pt idx="2227">
                  <c:v>0.15959000000000001</c:v>
                </c:pt>
                <c:pt idx="2228">
                  <c:v>0.12526999999999999</c:v>
                </c:pt>
                <c:pt idx="2229">
                  <c:v>9.9360000000000004E-2</c:v>
                </c:pt>
                <c:pt idx="2230" formatCode="0.00E+00">
                  <c:v>8.3239999999999995E-2</c:v>
                </c:pt>
                <c:pt idx="2231">
                  <c:v>7.1080000000000004E-2</c:v>
                </c:pt>
                <c:pt idx="2232">
                  <c:v>5.944E-2</c:v>
                </c:pt>
                <c:pt idx="2233">
                  <c:v>4.9770000000000002E-2</c:v>
                </c:pt>
                <c:pt idx="2234">
                  <c:v>4.5740000000000003E-2</c:v>
                </c:pt>
                <c:pt idx="2235">
                  <c:v>4.1759999999999999E-2</c:v>
                </c:pt>
                <c:pt idx="2236">
                  <c:v>3.7019999999999997E-2</c:v>
                </c:pt>
                <c:pt idx="2237">
                  <c:v>3.304E-2</c:v>
                </c:pt>
                <c:pt idx="2238">
                  <c:v>2.7879999999999999E-2</c:v>
                </c:pt>
                <c:pt idx="2239">
                  <c:v>2.205E-2</c:v>
                </c:pt>
                <c:pt idx="2240">
                  <c:v>1.9029999999999998E-2</c:v>
                </c:pt>
                <c:pt idx="2241">
                  <c:v>1.5169999999999999E-2</c:v>
                </c:pt>
                <c:pt idx="2242">
                  <c:v>1.223E-2</c:v>
                </c:pt>
                <c:pt idx="2243">
                  <c:v>1.1350000000000001E-2</c:v>
                </c:pt>
                <c:pt idx="2244" formatCode="0.00E+00">
                  <c:v>9.0299999999999998E-3</c:v>
                </c:pt>
                <c:pt idx="2245">
                  <c:v>6.8500000000000002E-3</c:v>
                </c:pt>
                <c:pt idx="2246" formatCode="0.00E+00">
                  <c:v>4.0400000000000002E-3</c:v>
                </c:pt>
                <c:pt idx="2247" formatCode="0.00E+00">
                  <c:v>2.0200000000000001E-3</c:v>
                </c:pt>
                <c:pt idx="2248">
                  <c:v>2.3400000000000001E-3</c:v>
                </c:pt>
                <c:pt idx="2249">
                  <c:v>2.7100000000000002E-3</c:v>
                </c:pt>
                <c:pt idx="2250">
                  <c:v>2.5300000000000001E-3</c:v>
                </c:pt>
                <c:pt idx="2251">
                  <c:v>1.56E-3</c:v>
                </c:pt>
                <c:pt idx="2252" formatCode="0.00E+00">
                  <c:v>8.3932199999999998E-4</c:v>
                </c:pt>
                <c:pt idx="2253" formatCode="0.00E+00">
                  <c:v>9.1325200000000003E-4</c:v>
                </c:pt>
                <c:pt idx="2254" formatCode="0.00E+00">
                  <c:v>9.0350100000000002E-4</c:v>
                </c:pt>
                <c:pt idx="2255" formatCode="0.00E+00">
                  <c:v>-2.3592900000000001E-4</c:v>
                </c:pt>
                <c:pt idx="2256" formatCode="0.00E+00">
                  <c:v>-5.8040000000000001E-4</c:v>
                </c:pt>
                <c:pt idx="2257">
                  <c:v>-2.3500000000000001E-3</c:v>
                </c:pt>
                <c:pt idx="2258">
                  <c:v>-3.4499999999999999E-3</c:v>
                </c:pt>
                <c:pt idx="2259" formatCode="0.00E+00">
                  <c:v>-2.2399999999999998E-3</c:v>
                </c:pt>
                <c:pt idx="2260" formatCode="0.00E+00">
                  <c:v>-2.8400000000000001E-3</c:v>
                </c:pt>
                <c:pt idx="2261">
                  <c:v>-4.6899999999999997E-3</c:v>
                </c:pt>
                <c:pt idx="2262">
                  <c:v>-4.9500000000000004E-3</c:v>
                </c:pt>
                <c:pt idx="2263" formatCode="0.00E+00">
                  <c:v>-5.62E-3</c:v>
                </c:pt>
                <c:pt idx="2264" formatCode="0.00E+00">
                  <c:v>-5.9300000000000004E-3</c:v>
                </c:pt>
                <c:pt idx="2265" formatCode="0.00E+00">
                  <c:v>-5.3099999999999996E-3</c:v>
                </c:pt>
                <c:pt idx="2266" formatCode="0.00E+00">
                  <c:v>-3.9399999999999999E-3</c:v>
                </c:pt>
                <c:pt idx="2267" formatCode="0.00E+00">
                  <c:v>-2.2300000000000002E-3</c:v>
                </c:pt>
                <c:pt idx="2268" formatCode="0.00E+00">
                  <c:v>-1.8600000000000001E-3</c:v>
                </c:pt>
                <c:pt idx="2269">
                  <c:v>-2.5000000000000001E-3</c:v>
                </c:pt>
                <c:pt idx="2270">
                  <c:v>-4.0600000000000002E-3</c:v>
                </c:pt>
                <c:pt idx="2271">
                  <c:v>-6.0699999999999999E-3</c:v>
                </c:pt>
                <c:pt idx="2272">
                  <c:v>-6.96E-3</c:v>
                </c:pt>
                <c:pt idx="2273">
                  <c:v>-6.8500000000000002E-3</c:v>
                </c:pt>
                <c:pt idx="2274">
                  <c:v>-7.4799999999999997E-3</c:v>
                </c:pt>
                <c:pt idx="2275">
                  <c:v>-7.8700000000000003E-3</c:v>
                </c:pt>
                <c:pt idx="2276">
                  <c:v>-7.79E-3</c:v>
                </c:pt>
                <c:pt idx="2277">
                  <c:v>-6.7999999999999996E-3</c:v>
                </c:pt>
                <c:pt idx="2278">
                  <c:v>-6.0499999999999998E-3</c:v>
                </c:pt>
                <c:pt idx="2279">
                  <c:v>-5.64E-3</c:v>
                </c:pt>
                <c:pt idx="2280">
                  <c:v>-4.9800000000000001E-3</c:v>
                </c:pt>
                <c:pt idx="2281">
                  <c:v>-4.9899999999999996E-3</c:v>
                </c:pt>
                <c:pt idx="2282">
                  <c:v>-5.0400000000000002E-3</c:v>
                </c:pt>
                <c:pt idx="2283">
                  <c:v>-4.4299999999999999E-3</c:v>
                </c:pt>
                <c:pt idx="2284">
                  <c:v>-3.9699999999999996E-3</c:v>
                </c:pt>
                <c:pt idx="2285">
                  <c:v>-4.5700000000000003E-3</c:v>
                </c:pt>
                <c:pt idx="2286">
                  <c:v>-4.7000000000000002E-3</c:v>
                </c:pt>
                <c:pt idx="2287">
                  <c:v>-5.9199999999999999E-3</c:v>
                </c:pt>
                <c:pt idx="2288" formatCode="0.00E+00">
                  <c:v>-8.1799999999999998E-3</c:v>
                </c:pt>
                <c:pt idx="2289" formatCode="0.00E+00">
                  <c:v>-9.9299999999999996E-3</c:v>
                </c:pt>
                <c:pt idx="2290" formatCode="0.00E+00">
                  <c:v>-1.022E-2</c:v>
                </c:pt>
                <c:pt idx="2291" formatCode="0.00E+00">
                  <c:v>-9.4999999999999998E-3</c:v>
                </c:pt>
                <c:pt idx="2292" formatCode="0.00E+00">
                  <c:v>-8.2799999999999992E-3</c:v>
                </c:pt>
                <c:pt idx="2293" formatCode="0.00E+00">
                  <c:v>-6.9800000000000001E-3</c:v>
                </c:pt>
                <c:pt idx="2294">
                  <c:v>-5.9300000000000004E-3</c:v>
                </c:pt>
                <c:pt idx="2295">
                  <c:v>-4.9199999999999999E-3</c:v>
                </c:pt>
                <c:pt idx="2296">
                  <c:v>-3.7100000000000002E-3</c:v>
                </c:pt>
                <c:pt idx="2297" formatCode="0.00E+00">
                  <c:v>-3.16E-3</c:v>
                </c:pt>
                <c:pt idx="2298">
                  <c:v>-2.2799999999999999E-3</c:v>
                </c:pt>
                <c:pt idx="2299">
                  <c:v>-1.98E-3</c:v>
                </c:pt>
                <c:pt idx="2300">
                  <c:v>-1.64E-3</c:v>
                </c:pt>
                <c:pt idx="2301" formatCode="0.00E+00">
                  <c:v>-1.5900000000000001E-3</c:v>
                </c:pt>
                <c:pt idx="2302" formatCode="0.00E+00">
                  <c:v>-2.64E-3</c:v>
                </c:pt>
                <c:pt idx="2303">
                  <c:v>-3.0899999999999999E-3</c:v>
                </c:pt>
                <c:pt idx="2304" formatCode="0.00E+00">
                  <c:v>-3.9699999999999996E-3</c:v>
                </c:pt>
                <c:pt idx="2305" formatCode="0.00E+00">
                  <c:v>-5.2199999999999998E-3</c:v>
                </c:pt>
                <c:pt idx="2306" formatCode="0.00E+00">
                  <c:v>-6.4700000000000001E-3</c:v>
                </c:pt>
                <c:pt idx="2307" formatCode="0.00E+00">
                  <c:v>-5.0800000000000003E-3</c:v>
                </c:pt>
                <c:pt idx="2308" formatCode="0.00E+00">
                  <c:v>-2.49E-3</c:v>
                </c:pt>
                <c:pt idx="2309" formatCode="0.00E+00">
                  <c:v>-3.0516700000000001E-4</c:v>
                </c:pt>
                <c:pt idx="2310" formatCode="0.00E+00">
                  <c:v>1.33E-3</c:v>
                </c:pt>
                <c:pt idx="2311" formatCode="0.00E+00">
                  <c:v>1.92E-3</c:v>
                </c:pt>
                <c:pt idx="2312" formatCode="0.00E+00">
                  <c:v>6.6983899999999998E-4</c:v>
                </c:pt>
                <c:pt idx="2313" formatCode="0.00E+00">
                  <c:v>-1.42E-3</c:v>
                </c:pt>
                <c:pt idx="2314" formatCode="0.00E+00">
                  <c:v>-4.3E-3</c:v>
                </c:pt>
                <c:pt idx="2315">
                  <c:v>-5.8199999999999997E-3</c:v>
                </c:pt>
                <c:pt idx="2316">
                  <c:v>-4.4200000000000003E-3</c:v>
                </c:pt>
                <c:pt idx="2317" formatCode="0.00E+00">
                  <c:v>-4.1900000000000001E-3</c:v>
                </c:pt>
                <c:pt idx="2318" formatCode="0.00E+00">
                  <c:v>-6.7403499999999999E-5</c:v>
                </c:pt>
                <c:pt idx="2319" formatCode="0.00E+00">
                  <c:v>1.6299999999999999E-3</c:v>
                </c:pt>
                <c:pt idx="2320" formatCode="0.00E+00">
                  <c:v>1.23E-3</c:v>
                </c:pt>
                <c:pt idx="2321" formatCode="0.00E+00">
                  <c:v>1.7600000000000001E-3</c:v>
                </c:pt>
                <c:pt idx="2322">
                  <c:v>1.6100000000000001E-3</c:v>
                </c:pt>
                <c:pt idx="2323" formatCode="0.00E+00">
                  <c:v>1.6299999999999999E-3</c:v>
                </c:pt>
                <c:pt idx="2324" formatCode="0.00E+00">
                  <c:v>2.7799999999999999E-3</c:v>
                </c:pt>
                <c:pt idx="2325" formatCode="0.00E+00">
                  <c:v>5.8599999999999998E-3</c:v>
                </c:pt>
                <c:pt idx="2326" formatCode="0.00E+00">
                  <c:v>5.13E-3</c:v>
                </c:pt>
                <c:pt idx="2327" formatCode="0.00E+00">
                  <c:v>4.6499999999999996E-3</c:v>
                </c:pt>
                <c:pt idx="2328" formatCode="0.00E+00">
                  <c:v>3.4099999999999998E-3</c:v>
                </c:pt>
                <c:pt idx="2329" formatCode="0.00E+00">
                  <c:v>2.5200000000000001E-3</c:v>
                </c:pt>
                <c:pt idx="2330">
                  <c:v>2.5799999999999998E-3</c:v>
                </c:pt>
                <c:pt idx="2331" formatCode="0.00E+00">
                  <c:v>-4.9491200000000002E-4</c:v>
                </c:pt>
                <c:pt idx="2332" formatCode="0.00E+00">
                  <c:v>-2.15E-3</c:v>
                </c:pt>
                <c:pt idx="2333" formatCode="0.00E+00">
                  <c:v>-2.3800000000000002E-3</c:v>
                </c:pt>
                <c:pt idx="2334" formatCode="0.00E+00">
                  <c:v>-3.9899999999999996E-3</c:v>
                </c:pt>
                <c:pt idx="2335">
                  <c:v>-4.5500000000000002E-3</c:v>
                </c:pt>
                <c:pt idx="2336">
                  <c:v>-1.39E-3</c:v>
                </c:pt>
                <c:pt idx="2337">
                  <c:v>6.0800000000000003E-3</c:v>
                </c:pt>
                <c:pt idx="2338" formatCode="0.00E+00">
                  <c:v>-5.3600000000000002E-3</c:v>
                </c:pt>
                <c:pt idx="2339">
                  <c:v>-2.6509999999999999E-2</c:v>
                </c:pt>
                <c:pt idx="2340">
                  <c:v>-4.1390000000000003E-2</c:v>
                </c:pt>
                <c:pt idx="2341">
                  <c:v>-2.367E-2</c:v>
                </c:pt>
                <c:pt idx="2342">
                  <c:v>2.828E-2</c:v>
                </c:pt>
                <c:pt idx="2343">
                  <c:v>0.13324</c:v>
                </c:pt>
                <c:pt idx="2344">
                  <c:v>0.19389000000000001</c:v>
                </c:pt>
                <c:pt idx="2345">
                  <c:v>0.22427</c:v>
                </c:pt>
                <c:pt idx="2346">
                  <c:v>0.21093000000000001</c:v>
                </c:pt>
                <c:pt idx="2347">
                  <c:v>0.15529000000000001</c:v>
                </c:pt>
                <c:pt idx="2348">
                  <c:v>0.10947999999999999</c:v>
                </c:pt>
                <c:pt idx="2349" formatCode="0.00E+00">
                  <c:v>9.3420000000000003E-2</c:v>
                </c:pt>
                <c:pt idx="2350">
                  <c:v>7.4050000000000005E-2</c:v>
                </c:pt>
                <c:pt idx="2351">
                  <c:v>6.268E-2</c:v>
                </c:pt>
                <c:pt idx="2352">
                  <c:v>5.4190000000000002E-2</c:v>
                </c:pt>
                <c:pt idx="2353">
                  <c:v>4.1099999999999998E-2</c:v>
                </c:pt>
                <c:pt idx="2354">
                  <c:v>3.4000000000000002E-2</c:v>
                </c:pt>
                <c:pt idx="2355">
                  <c:v>2.2370000000000001E-2</c:v>
                </c:pt>
                <c:pt idx="2356" formatCode="0.00E+00">
                  <c:v>1.6310000000000002E-2</c:v>
                </c:pt>
                <c:pt idx="2357">
                  <c:v>1.5980000000000001E-2</c:v>
                </c:pt>
                <c:pt idx="2358">
                  <c:v>1.486E-2</c:v>
                </c:pt>
                <c:pt idx="2359">
                  <c:v>1.3610000000000001E-2</c:v>
                </c:pt>
                <c:pt idx="2360">
                  <c:v>1.2619999999999999E-2</c:v>
                </c:pt>
                <c:pt idx="2361" formatCode="0.00E+00">
                  <c:v>1.086E-2</c:v>
                </c:pt>
                <c:pt idx="2362">
                  <c:v>1.091E-2</c:v>
                </c:pt>
                <c:pt idx="2363">
                  <c:v>1.038E-2</c:v>
                </c:pt>
                <c:pt idx="2364">
                  <c:v>7.1599999999999997E-3</c:v>
                </c:pt>
                <c:pt idx="2365">
                  <c:v>4.45E-3</c:v>
                </c:pt>
                <c:pt idx="2366">
                  <c:v>2.4499999999999999E-3</c:v>
                </c:pt>
                <c:pt idx="2367" formatCode="0.00E+00">
                  <c:v>2.9099999999999998E-3</c:v>
                </c:pt>
                <c:pt idx="2368" formatCode="0.00E+00">
                  <c:v>4.13E-3</c:v>
                </c:pt>
                <c:pt idx="2369" formatCode="0.00E+00">
                  <c:v>4.47E-3</c:v>
                </c:pt>
                <c:pt idx="2370">
                  <c:v>2.5999999999999999E-3</c:v>
                </c:pt>
                <c:pt idx="2371">
                  <c:v>1.72E-3</c:v>
                </c:pt>
                <c:pt idx="2372" formatCode="0.00E+00">
                  <c:v>-1.3211700000000001E-4</c:v>
                </c:pt>
                <c:pt idx="2373">
                  <c:v>-3.0500000000000002E-3</c:v>
                </c:pt>
                <c:pt idx="2374">
                  <c:v>-6.0800000000000003E-3</c:v>
                </c:pt>
                <c:pt idx="2375">
                  <c:v>-5.3600000000000002E-3</c:v>
                </c:pt>
                <c:pt idx="2376">
                  <c:v>-4.3800000000000002E-3</c:v>
                </c:pt>
                <c:pt idx="2377">
                  <c:v>-4.6100000000000004E-3</c:v>
                </c:pt>
                <c:pt idx="2378">
                  <c:v>-4.3899999999999998E-3</c:v>
                </c:pt>
                <c:pt idx="2379">
                  <c:v>-5.4200000000000003E-3</c:v>
                </c:pt>
                <c:pt idx="2380">
                  <c:v>-7.3699999999999998E-3</c:v>
                </c:pt>
                <c:pt idx="2381">
                  <c:v>-6.5199999999999998E-3</c:v>
                </c:pt>
                <c:pt idx="2382">
                  <c:v>-4.5799999999999999E-3</c:v>
                </c:pt>
                <c:pt idx="2383">
                  <c:v>-4.2700000000000004E-3</c:v>
                </c:pt>
                <c:pt idx="2384" formatCode="0.00E+00">
                  <c:v>-2.7100000000000002E-3</c:v>
                </c:pt>
                <c:pt idx="2385" formatCode="0.00E+00">
                  <c:v>-5.9847000000000003E-4</c:v>
                </c:pt>
                <c:pt idx="2386" formatCode="0.00E+00">
                  <c:v>-2.47E-3</c:v>
                </c:pt>
                <c:pt idx="2387">
                  <c:v>-6.6299999999999996E-3</c:v>
                </c:pt>
                <c:pt idx="2388" formatCode="0.00E+00">
                  <c:v>-6.62E-3</c:v>
                </c:pt>
                <c:pt idx="2389" formatCode="0.00E+00">
                  <c:v>-5.2599999999999999E-3</c:v>
                </c:pt>
                <c:pt idx="2390" formatCode="0.00E+00">
                  <c:v>-2.7799999999999999E-3</c:v>
                </c:pt>
                <c:pt idx="2391" formatCode="0.00E+00">
                  <c:v>2.9022299999999999E-4</c:v>
                </c:pt>
                <c:pt idx="2392">
                  <c:v>-1.16E-3</c:v>
                </c:pt>
                <c:pt idx="2393" formatCode="0.00E+00">
                  <c:v>-2.4399999999999999E-3</c:v>
                </c:pt>
                <c:pt idx="2394" formatCode="0.00E+00">
                  <c:v>-5.1000000000000004E-3</c:v>
                </c:pt>
                <c:pt idx="2395" formatCode="0.00E+00">
                  <c:v>-1.12E-2</c:v>
                </c:pt>
                <c:pt idx="2396" formatCode="0.00E+00">
                  <c:v>-1.227E-2</c:v>
                </c:pt>
                <c:pt idx="2397" formatCode="0.00E+00">
                  <c:v>-1.5399999999999999E-3</c:v>
                </c:pt>
                <c:pt idx="2398" formatCode="0.00E+00">
                  <c:v>4.9199999999999999E-3</c:v>
                </c:pt>
                <c:pt idx="2399" formatCode="0.00E+00">
                  <c:v>-4.3099999999999996E-3</c:v>
                </c:pt>
                <c:pt idx="2400" formatCode="0.00E+00">
                  <c:v>-2.4199999999999998E-3</c:v>
                </c:pt>
                <c:pt idx="2401" formatCode="0.00E+00">
                  <c:v>-8.94E-3</c:v>
                </c:pt>
                <c:pt idx="2402">
                  <c:v>-1.124E-2</c:v>
                </c:pt>
                <c:pt idx="2403" formatCode="0.00E+00">
                  <c:v>-1.2659999999999999E-2</c:v>
                </c:pt>
                <c:pt idx="2404">
                  <c:v>-1.2279999999999999E-2</c:v>
                </c:pt>
                <c:pt idx="2405">
                  <c:v>-9.2599999999999991E-3</c:v>
                </c:pt>
                <c:pt idx="2406">
                  <c:v>-7.5799999999999999E-3</c:v>
                </c:pt>
                <c:pt idx="2407">
                  <c:v>-5.28E-3</c:v>
                </c:pt>
                <c:pt idx="2408">
                  <c:v>-4.1000000000000003E-3</c:v>
                </c:pt>
                <c:pt idx="2409">
                  <c:v>-5.8100000000000001E-3</c:v>
                </c:pt>
                <c:pt idx="2410" formatCode="0.00E+00">
                  <c:v>-7.3499999999999998E-3</c:v>
                </c:pt>
                <c:pt idx="2411" formatCode="0.00E+00">
                  <c:v>-5.3800000000000002E-3</c:v>
                </c:pt>
                <c:pt idx="2412" formatCode="0.00E+00">
                  <c:v>-3.96E-3</c:v>
                </c:pt>
                <c:pt idx="2413" formatCode="0.00E+00">
                  <c:v>-1.57E-3</c:v>
                </c:pt>
                <c:pt idx="2414" formatCode="0.00E+00">
                  <c:v>1.2800000000000001E-3</c:v>
                </c:pt>
                <c:pt idx="2415" formatCode="0.00E+00">
                  <c:v>2.4199999999999998E-3</c:v>
                </c:pt>
                <c:pt idx="2416">
                  <c:v>1.75E-3</c:v>
                </c:pt>
                <c:pt idx="2417">
                  <c:v>1.97E-3</c:v>
                </c:pt>
                <c:pt idx="2418">
                  <c:v>2.7599999999999999E-3</c:v>
                </c:pt>
                <c:pt idx="2419">
                  <c:v>4.2300000000000003E-3</c:v>
                </c:pt>
                <c:pt idx="2420">
                  <c:v>5.9500000000000004E-3</c:v>
                </c:pt>
                <c:pt idx="2421">
                  <c:v>6.6699999999999997E-3</c:v>
                </c:pt>
                <c:pt idx="2422">
                  <c:v>7.1799999999999998E-3</c:v>
                </c:pt>
                <c:pt idx="2423">
                  <c:v>7.4700000000000001E-3</c:v>
                </c:pt>
                <c:pt idx="2424">
                  <c:v>6.6800000000000002E-3</c:v>
                </c:pt>
                <c:pt idx="2425">
                  <c:v>6.4799999999999996E-3</c:v>
                </c:pt>
                <c:pt idx="2426">
                  <c:v>5.94E-3</c:v>
                </c:pt>
                <c:pt idx="2427">
                  <c:v>5.4799999999999996E-3</c:v>
                </c:pt>
                <c:pt idx="2428">
                  <c:v>5.1000000000000004E-3</c:v>
                </c:pt>
                <c:pt idx="2429" formatCode="0.00E+00">
                  <c:v>5.3299999999999997E-3</c:v>
                </c:pt>
                <c:pt idx="2430" formatCode="0.00E+00">
                  <c:v>4.8500000000000001E-3</c:v>
                </c:pt>
                <c:pt idx="2431" formatCode="0.00E+00">
                  <c:v>4.2399999999999998E-3</c:v>
                </c:pt>
                <c:pt idx="2432">
                  <c:v>4.3E-3</c:v>
                </c:pt>
                <c:pt idx="2433">
                  <c:v>4.3600000000000002E-3</c:v>
                </c:pt>
                <c:pt idx="2434" formatCode="0.00E+00">
                  <c:v>4.7600000000000003E-3</c:v>
                </c:pt>
                <c:pt idx="2435" formatCode="0.00E+00">
                  <c:v>5.9899999999999997E-3</c:v>
                </c:pt>
                <c:pt idx="2436">
                  <c:v>8.8999999999999999E-3</c:v>
                </c:pt>
                <c:pt idx="2437">
                  <c:v>1.1509999999999999E-2</c:v>
                </c:pt>
                <c:pt idx="2438">
                  <c:v>1.2500000000000001E-2</c:v>
                </c:pt>
                <c:pt idx="2439">
                  <c:v>1.1220000000000001E-2</c:v>
                </c:pt>
                <c:pt idx="2440">
                  <c:v>9.6100000000000005E-3</c:v>
                </c:pt>
                <c:pt idx="2441">
                  <c:v>8.7500000000000008E-3</c:v>
                </c:pt>
                <c:pt idx="2442" formatCode="0.00E+00">
                  <c:v>8.0599999999999995E-3</c:v>
                </c:pt>
                <c:pt idx="2443">
                  <c:v>8.9999999999999993E-3</c:v>
                </c:pt>
                <c:pt idx="2444">
                  <c:v>7.9699999999999997E-3</c:v>
                </c:pt>
                <c:pt idx="2445">
                  <c:v>7.6499999999999997E-3</c:v>
                </c:pt>
                <c:pt idx="2446" formatCode="0.00E+00">
                  <c:v>7.4599999999999996E-3</c:v>
                </c:pt>
                <c:pt idx="2447" formatCode="0.00E+00">
                  <c:v>9.2800000000000001E-3</c:v>
                </c:pt>
                <c:pt idx="2448">
                  <c:v>9.0900000000000009E-3</c:v>
                </c:pt>
                <c:pt idx="2449">
                  <c:v>8.8199999999999997E-3</c:v>
                </c:pt>
                <c:pt idx="2450" formatCode="0.00E+00">
                  <c:v>8.9200000000000008E-3</c:v>
                </c:pt>
                <c:pt idx="2451" formatCode="0.00E+00">
                  <c:v>6.8500000000000002E-3</c:v>
                </c:pt>
                <c:pt idx="2452" formatCode="0.00E+00">
                  <c:v>5.5300000000000002E-3</c:v>
                </c:pt>
                <c:pt idx="2453" formatCode="0.00E+00">
                  <c:v>4.8799999999999998E-3</c:v>
                </c:pt>
                <c:pt idx="2454" formatCode="0.00E+00">
                  <c:v>3.3899999999999998E-3</c:v>
                </c:pt>
                <c:pt idx="2455" formatCode="0.00E+00">
                  <c:v>8.6219200000000001E-4</c:v>
                </c:pt>
                <c:pt idx="2456" formatCode="0.00E+00">
                  <c:v>-1.1299999999999999E-3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78B-4E28-AD3A-349FA1D6E2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699704"/>
        <c:axId val="587700984"/>
      </c:scatterChart>
      <c:valAx>
        <c:axId val="587699704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Time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(min)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0.44757633420822396"/>
              <c:y val="1.930975686261889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high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700984"/>
        <c:crossesAt val="10"/>
        <c:crossBetween val="midCat"/>
        <c:minorUnit val="5"/>
      </c:valAx>
      <c:valAx>
        <c:axId val="587700984"/>
        <c:scaling>
          <c:orientation val="minMax"/>
          <c:max val="2.5"/>
          <c:min val="-1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altLang="ja-JP" sz="1600" b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altLang="ja-JP" sz="1600" b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</a:t>
                </a:r>
                <a:r>
                  <a:rPr lang="en-US" altLang="ja-JP" sz="1600" b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sec</a:t>
                </a:r>
                <a:r>
                  <a:rPr lang="en-US" altLang="ja-JP" sz="1600" b="0" baseline="3000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ja-JP" altLang="en-US" sz="1600" b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87699704"/>
        <c:crossesAt val="0"/>
        <c:crossBetween val="midCat"/>
        <c:majorUnit val="5"/>
        <c:minorUnit val="2.5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0.77555</cdr:x>
      <cdr:y>0.78019</cdr:y>
    </cdr:from>
    <cdr:to>
      <cdr:x>0.97007</cdr:x>
      <cdr:y>0.88737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73438" y="2529129"/>
          <a:ext cx="846137" cy="3474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15ºC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0.78431</cdr:x>
      <cdr:y>0.76256</cdr:y>
    </cdr:from>
    <cdr:to>
      <cdr:x>0.96569</cdr:x>
      <cdr:y>0.88737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411538" y="2471979"/>
          <a:ext cx="788987" cy="4045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60ºC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0.78212</cdr:x>
      <cdr:y>0.78019</cdr:y>
    </cdr:from>
    <cdr:to>
      <cdr:x>0.9854</cdr:x>
      <cdr:y>0.90793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402013" y="2529129"/>
          <a:ext cx="884237" cy="41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0.76898</cdr:x>
      <cdr:y>0.77725</cdr:y>
    </cdr:from>
    <cdr:to>
      <cdr:x>0.96131</cdr:x>
      <cdr:y>0.89912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44863" y="2519604"/>
          <a:ext cx="836612" cy="395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25ºC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0.77555</cdr:x>
      <cdr:y>0.77138</cdr:y>
    </cdr:from>
    <cdr:to>
      <cdr:x>0.97007</cdr:x>
      <cdr:y>0.8903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73438" y="2500554"/>
          <a:ext cx="846137" cy="3855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30ºC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0.77117</cdr:x>
      <cdr:y>0.76256</cdr:y>
    </cdr:from>
    <cdr:to>
      <cdr:x>0.96569</cdr:x>
      <cdr:y>0.88443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54388" y="2471979"/>
          <a:ext cx="846137" cy="395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35ºC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0.77555</cdr:x>
      <cdr:y>0.7655</cdr:y>
    </cdr:from>
    <cdr:to>
      <cdr:x>0.94818</cdr:x>
      <cdr:y>0.87561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73438" y="2481504"/>
          <a:ext cx="750887" cy="3569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40ºC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0.77117</cdr:x>
      <cdr:y>0.77725</cdr:y>
    </cdr:from>
    <cdr:to>
      <cdr:x>0.95912</cdr:x>
      <cdr:y>0.89912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54388" y="2519604"/>
          <a:ext cx="817562" cy="3950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45ºC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0.77336</cdr:x>
      <cdr:y>0.78313</cdr:y>
    </cdr:from>
    <cdr:to>
      <cdr:x>0.97883</cdr:x>
      <cdr:y>0.90206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63918" y="2538652"/>
          <a:ext cx="893743" cy="3855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50ºC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0.54312</cdr:x>
      <cdr:y>0.78243</cdr:y>
    </cdr:from>
    <cdr:to>
      <cdr:x>0.94554</cdr:x>
      <cdr:y>0.88049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55FC122F-77E2-4F41-82AF-C0CDF7CE8AC5}"/>
            </a:ext>
          </a:extLst>
        </cdr:cNvPr>
        <cdr:cNvSpPr txBox="1"/>
      </cdr:nvSpPr>
      <cdr:spPr>
        <a:xfrm xmlns:a="http://schemas.openxmlformats.org/drawingml/2006/main">
          <a:off x="2279650" y="2432050"/>
          <a:ext cx="16891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ja-JP" altLang="en-US" sz="1100"/>
        </a:p>
      </cdr:txBody>
    </cdr:sp>
  </cdr:relSizeAnchor>
  <cdr:relSizeAnchor xmlns:cdr="http://schemas.openxmlformats.org/drawingml/2006/chartDrawing">
    <cdr:from>
      <cdr:x>0.77555</cdr:x>
      <cdr:y>0.76257</cdr:y>
    </cdr:from>
    <cdr:to>
      <cdr:x>0.9635</cdr:x>
      <cdr:y>0.87855</cdr:y>
    </cdr:to>
    <cdr:sp macro="" textlink="">
      <cdr:nvSpPr>
        <cdr:cNvPr id="3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D8B34A0A-A31B-464B-AB36-7A5DF2579DC4}"/>
            </a:ext>
          </a:extLst>
        </cdr:cNvPr>
        <cdr:cNvSpPr txBox="1"/>
      </cdr:nvSpPr>
      <cdr:spPr>
        <a:xfrm xmlns:a="http://schemas.openxmlformats.org/drawingml/2006/main">
          <a:off x="3373448" y="2471994"/>
          <a:ext cx="817535" cy="3759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55ºC</a:t>
          </a:r>
          <a:endParaRPr lang="ja-JP" altLang="en-US" sz="2000" b="1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334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06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899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59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351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94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667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369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5302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94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6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34ECD-0E13-4D70-A850-E3E4B876D387}" type="datetimeFigureOut">
              <a:rPr kumimoji="1" lang="ja-JP" altLang="en-US" smtClean="0"/>
              <a:t>2021/9/12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907EF-81E4-4947-A49F-8EC456AD62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7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2D56C4B9-C290-4AF7-935E-1E2D9C0F1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2903" y="775030"/>
            <a:ext cx="7338192" cy="2517336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DNA-binding function of c-</a:t>
            </a:r>
            <a:r>
              <a:rPr lang="en-US" altLang="ja-JP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Myb</a:t>
            </a: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R2R3 around thermal denaturation temperature</a:t>
            </a:r>
            <a:b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ITC profiles of DNA binding to c-</a:t>
            </a:r>
            <a:r>
              <a:rPr lang="en-US" altLang="ja-JP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Myb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R2R3* in the range between 15</a:t>
            </a:r>
            <a:r>
              <a:rPr lang="en-US" altLang="ja-JP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and 60</a:t>
            </a:r>
            <a:r>
              <a:rPr lang="en-US" altLang="ja-JP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498B312-C4DD-466C-9BE3-799102411C8E}"/>
              </a:ext>
            </a:extLst>
          </p:cNvPr>
          <p:cNvSpPr txBox="1"/>
          <p:nvPr/>
        </p:nvSpPr>
        <p:spPr>
          <a:xfrm>
            <a:off x="1755363" y="4036348"/>
            <a:ext cx="56332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Maki Kawasaki and Masayuki Oda</a:t>
            </a:r>
          </a:p>
          <a:p>
            <a:pPr algn="ctr"/>
            <a:endParaRPr kumimoji="1" lang="en-US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Kyoto Prefectural University</a:t>
            </a:r>
          </a:p>
        </p:txBody>
      </p:sp>
    </p:spTree>
    <p:extLst>
      <p:ext uri="{BB962C8B-B14F-4D97-AF65-F5344CB8AC3E}">
        <p14:creationId xmlns:p14="http://schemas.microsoft.com/office/powerpoint/2010/main" val="4106544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82DACFCC-01D4-4731-8673-BADB595C5C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325022"/>
              </p:ext>
            </p:extLst>
          </p:nvPr>
        </p:nvGraphicFramePr>
        <p:xfrm>
          <a:off x="144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BEDFE789-BDE7-4D9E-8378-E7470B03B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4701597"/>
              </p:ext>
            </p:extLst>
          </p:nvPr>
        </p:nvGraphicFramePr>
        <p:xfrm>
          <a:off x="144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FDB13A3D-DCEA-4023-964D-60C2E2A0D7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5178634"/>
              </p:ext>
            </p:extLst>
          </p:nvPr>
        </p:nvGraphicFramePr>
        <p:xfrm>
          <a:off x="4572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22DB4DEF-9955-4B05-957F-29D20F8680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613461"/>
              </p:ext>
            </p:extLst>
          </p:nvPr>
        </p:nvGraphicFramePr>
        <p:xfrm>
          <a:off x="4572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8388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03A9219B-AD7F-410C-B7DC-10AB652E46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539469"/>
              </p:ext>
            </p:extLst>
          </p:nvPr>
        </p:nvGraphicFramePr>
        <p:xfrm>
          <a:off x="144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452F783A-80F5-48FD-90C8-35B87B78C4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8226946"/>
              </p:ext>
            </p:extLst>
          </p:nvPr>
        </p:nvGraphicFramePr>
        <p:xfrm>
          <a:off x="144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BD37952D-EE41-45B2-8060-76005ED421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3341593"/>
              </p:ext>
            </p:extLst>
          </p:nvPr>
        </p:nvGraphicFramePr>
        <p:xfrm>
          <a:off x="4572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445F88EA-41C1-403A-BE15-D3797C3DB3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206717"/>
              </p:ext>
            </p:extLst>
          </p:nvPr>
        </p:nvGraphicFramePr>
        <p:xfrm>
          <a:off x="4572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544846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C904327B-90A1-49A4-9653-62EC87B5A2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5440086"/>
              </p:ext>
            </p:extLst>
          </p:nvPr>
        </p:nvGraphicFramePr>
        <p:xfrm>
          <a:off x="144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B2B53663-9904-451C-A56D-DAF151A653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479584"/>
              </p:ext>
            </p:extLst>
          </p:nvPr>
        </p:nvGraphicFramePr>
        <p:xfrm>
          <a:off x="144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67B2665E-BC86-4DE2-8809-C6AA65B4272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9141006"/>
              </p:ext>
            </p:extLst>
          </p:nvPr>
        </p:nvGraphicFramePr>
        <p:xfrm>
          <a:off x="4572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E2F50FFA-B107-4EDF-957C-3B41A9B877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2181306"/>
              </p:ext>
            </p:extLst>
          </p:nvPr>
        </p:nvGraphicFramePr>
        <p:xfrm>
          <a:off x="4572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13060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>
            <a:extLst>
              <a:ext uri="{FF2B5EF4-FFF2-40B4-BE49-F238E27FC236}">
                <a16:creationId xmlns:a16="http://schemas.microsoft.com/office/drawing/2014/main" id="{D6D1F3A2-1ADF-4EC1-A148-C5F5CAFC1F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3776785"/>
              </p:ext>
            </p:extLst>
          </p:nvPr>
        </p:nvGraphicFramePr>
        <p:xfrm>
          <a:off x="144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6BA53726-B392-4A67-83BD-5FA9683DD5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9724787"/>
              </p:ext>
            </p:extLst>
          </p:nvPr>
        </p:nvGraphicFramePr>
        <p:xfrm>
          <a:off x="144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80D851D-FFCF-4146-BAAE-F2748FDC72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878408"/>
              </p:ext>
            </p:extLst>
          </p:nvPr>
        </p:nvGraphicFramePr>
        <p:xfrm>
          <a:off x="4572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F49971A4-AC10-4D74-8E4E-83CE26DC37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927599"/>
              </p:ext>
            </p:extLst>
          </p:nvPr>
        </p:nvGraphicFramePr>
        <p:xfrm>
          <a:off x="4572000" y="322325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047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3143A9EE-770E-4ED2-A6C7-BBC40685BF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380480"/>
              </p:ext>
            </p:extLst>
          </p:nvPr>
        </p:nvGraphicFramePr>
        <p:xfrm>
          <a:off x="144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C4BFF3B6-63CB-4E13-A1A1-9711C579D3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694834"/>
              </p:ext>
            </p:extLst>
          </p:nvPr>
        </p:nvGraphicFramePr>
        <p:xfrm>
          <a:off x="4572000" y="3564000"/>
          <a:ext cx="4343400" cy="323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00924680-4D0E-4102-9D79-62823ED19D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8358996"/>
              </p:ext>
            </p:extLst>
          </p:nvPr>
        </p:nvGraphicFramePr>
        <p:xfrm>
          <a:off x="144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9BEBD7F6-42FD-4357-BA7B-B2EE3757BE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8880861"/>
              </p:ext>
            </p:extLst>
          </p:nvPr>
        </p:nvGraphicFramePr>
        <p:xfrm>
          <a:off x="4572000" y="324000"/>
          <a:ext cx="434975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97047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165</Words>
  <Application>Microsoft Office PowerPoint</Application>
  <PresentationFormat>画面に合わせる (4:3)</PresentationFormat>
  <Paragraphs>54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Times New Roman</vt:lpstr>
      <vt:lpstr>Office テーマ</vt:lpstr>
      <vt:lpstr>DNA-binding function of c-Myb R2R3 around thermal denaturation temperature  ITC profiles of DNA binding to c-Myb R2R3* in the range between 15oC and 60oC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DNA-binding function of c-Myb R2R3 around thermal denaturation temperature  ITC profiles of DNA binding to c-Myb R2R3* in the range between 15oC and 60oC</dc:title>
  <dc:creator>Masayuki ODA</dc:creator>
  <cp:lastModifiedBy>Masayuki ODA</cp:lastModifiedBy>
  <cp:revision>6</cp:revision>
  <dcterms:created xsi:type="dcterms:W3CDTF">2021-09-11T09:05:39Z</dcterms:created>
  <dcterms:modified xsi:type="dcterms:W3CDTF">2021-09-12T00:32:23Z</dcterms:modified>
</cp:coreProperties>
</file>